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5113AD7-E6D2-4985-8C33-BD768040F93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31825-4B39-4155-A0BC-474209BD6C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331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38C1E-32C4-453E-8FBB-AF824AAEBD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802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2538B-06CE-413A-A817-EB5C6B459E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9657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DEF7D-0103-40C3-820C-931A335612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10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52446-1451-47E6-9552-E526442DE1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7519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32561-546F-4B11-AA81-3C500332D2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154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B2E30-6BFB-48CD-93A8-2B3E5695AE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3373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EF540-C286-46CE-816B-69F38E9B01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836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3FBE9-0BF2-404B-A0F6-9C0181F687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005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94AC3-5183-4986-B3F6-8A30607176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583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C63D3F2-8BBC-41B6-9392-68A94B87056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08050"/>
            <a:ext cx="7772400" cy="2160588"/>
          </a:xfrm>
        </p:spPr>
        <p:txBody>
          <a:bodyPr/>
          <a:lstStyle/>
          <a:p>
            <a:pPr algn="ctr"/>
            <a:r>
              <a:rPr lang="ru-RU" altLang="ru-RU" sz="4800">
                <a:solidFill>
                  <a:schemeClr val="folHlink"/>
                </a:solidFill>
              </a:rPr>
              <a:t>ХИРУРГИЧЕСКОЕ ЛЕЧЕНИЕ   В Р В Н К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573463"/>
            <a:ext cx="6400800" cy="1752600"/>
          </a:xfrm>
        </p:spPr>
        <p:txBody>
          <a:bodyPr/>
          <a:lstStyle/>
          <a:p>
            <a:pPr algn="ctr"/>
            <a:r>
              <a:rPr lang="ru-RU" altLang="ru-RU">
                <a:solidFill>
                  <a:schemeClr val="folHlink"/>
                </a:solidFill>
              </a:rPr>
              <a:t>Лазерная деструкция вен с одномоментной аутодермопластикой язвы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Фиксация кожного лоскута </a:t>
            </a:r>
          </a:p>
        </p:txBody>
      </p:sp>
      <p:pic>
        <p:nvPicPr>
          <p:cNvPr id="26628" name="Picture 4" descr="P1260026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47875" y="1905000"/>
            <a:ext cx="55880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Лоскут фиксирован  </a:t>
            </a:r>
          </a:p>
        </p:txBody>
      </p:sp>
      <p:pic>
        <p:nvPicPr>
          <p:cNvPr id="28676" name="Picture 4" descr="P1260027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47875" y="1905000"/>
            <a:ext cx="55880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3538538" cy="2247900"/>
          </a:xfrm>
        </p:spPr>
        <p:txBody>
          <a:bodyPr/>
          <a:lstStyle/>
          <a:p>
            <a:r>
              <a:rPr lang="ru-RU" altLang="ru-RU" sz="3600"/>
              <a:t>ЛАЗЕРНЯ УСТАНОВКА </a:t>
            </a:r>
          </a:p>
        </p:txBody>
      </p:sp>
      <p:pic>
        <p:nvPicPr>
          <p:cNvPr id="6148" name="Picture 4" descr="P1260007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333375"/>
            <a:ext cx="3630612" cy="599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Осложненная ВРВНК</a:t>
            </a:r>
            <a:br>
              <a:rPr lang="ru-RU" altLang="ru-RU"/>
            </a:br>
            <a:r>
              <a:rPr lang="ru-RU" altLang="ru-RU"/>
              <a:t>язвенная форма</a:t>
            </a:r>
          </a:p>
        </p:txBody>
      </p:sp>
      <p:pic>
        <p:nvPicPr>
          <p:cNvPr id="8196" name="Picture 4" descr="P1260009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905000"/>
            <a:ext cx="7632700" cy="4476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Кроссэктомтия </a:t>
            </a:r>
          </a:p>
        </p:txBody>
      </p:sp>
      <p:pic>
        <p:nvPicPr>
          <p:cNvPr id="13316" name="Picture 4" descr="P1260012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47875" y="1905000"/>
            <a:ext cx="55880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Выделение вены на бедре</a:t>
            </a:r>
          </a:p>
        </p:txBody>
      </p:sp>
      <p:pic>
        <p:nvPicPr>
          <p:cNvPr id="10247" name="Picture 7" descr="P1260011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47875" y="1905000"/>
            <a:ext cx="55880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4" name="Rectangle 1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Пункция кожи и введение волновода</a:t>
            </a:r>
          </a:p>
        </p:txBody>
      </p:sp>
      <p:pic>
        <p:nvPicPr>
          <p:cNvPr id="15373" name="Picture 13" descr="P1260016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47875" y="1905000"/>
            <a:ext cx="55880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Флебодеструкция под язвой </a:t>
            </a:r>
          </a:p>
        </p:txBody>
      </p:sp>
      <p:pic>
        <p:nvPicPr>
          <p:cNvPr id="20484" name="Picture 4" descr="P1260022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47875" y="1905000"/>
            <a:ext cx="55880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Иссечение язвы</a:t>
            </a:r>
          </a:p>
        </p:txBody>
      </p:sp>
      <p:pic>
        <p:nvPicPr>
          <p:cNvPr id="22532" name="Picture 4" descr="P1260024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47875" y="1905000"/>
            <a:ext cx="55880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Взятие кожного лоскута</a:t>
            </a:r>
          </a:p>
        </p:txBody>
      </p:sp>
      <p:pic>
        <p:nvPicPr>
          <p:cNvPr id="24580" name="Picture 4" descr="P1260025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47875" y="1905000"/>
            <a:ext cx="55880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33</TotalTime>
  <Words>41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Times New Roman</vt:lpstr>
      <vt:lpstr>Wingdings</vt:lpstr>
      <vt:lpstr>Трава</vt:lpstr>
      <vt:lpstr>ХИРУРГИЧЕСКОЕ ЛЕЧЕНИЕ   В Р В Н К</vt:lpstr>
      <vt:lpstr>ЛАЗЕРНЯ УСТАНОВКА </vt:lpstr>
      <vt:lpstr>Осложненная ВРВНК язвенная форма</vt:lpstr>
      <vt:lpstr>Кроссэктомтия </vt:lpstr>
      <vt:lpstr>Выделение вены на бедре</vt:lpstr>
      <vt:lpstr>Пункция кожи и введение волновода</vt:lpstr>
      <vt:lpstr>Флебодеструкция под язвой </vt:lpstr>
      <vt:lpstr>Иссечение язвы</vt:lpstr>
      <vt:lpstr>Взятие кожного лоскута</vt:lpstr>
      <vt:lpstr>Фиксация кожного лоскута </vt:lpstr>
      <vt:lpstr>Лоскут фиксирован  </vt:lpstr>
    </vt:vector>
  </TitlesOfParts>
  <Company>VGMU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ХИРУРГИЧЕСКОЕ ЛЕЧЕНИЕ   В Р В Н К</dc:title>
  <dc:creator>ThinkPad</dc:creator>
  <cp:lastModifiedBy>RePack by Diakov</cp:lastModifiedBy>
  <cp:revision>2</cp:revision>
  <dcterms:created xsi:type="dcterms:W3CDTF">2009-09-30T18:02:45Z</dcterms:created>
  <dcterms:modified xsi:type="dcterms:W3CDTF">2017-01-18T06:12:59Z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764570</vt:lpwstr>
  </property>
  <property fmtid="{D5CDD505-2E9C-101B-9397-08002B2CF9AE}" name="NXPowerLiteSettings" pid="3">
    <vt:lpwstr>F800052003A000</vt:lpwstr>
  </property>
  <property fmtid="{D5CDD505-2E9C-101B-9397-08002B2CF9AE}" name="NXPowerLiteVersion" pid="4">
    <vt:lpwstr>D6.2.12</vt:lpwstr>
  </property>
</Properties>
</file>