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0B91-A85D-4C91-BE3B-1CE55D884C9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F2D601-0880-4B27-83A4-F3D1BCC75F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0B91-A85D-4C91-BE3B-1CE55D884C9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D601-0880-4B27-83A4-F3D1BCC75F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0B91-A85D-4C91-BE3B-1CE55D884C9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D601-0880-4B27-83A4-F3D1BCC75F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F870B91-A85D-4C91-BE3B-1CE55D884C9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1F2D601-0880-4B27-83A4-F3D1BCC75F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0B91-A85D-4C91-BE3B-1CE55D884C9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D601-0880-4B27-83A4-F3D1BCC75F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0B91-A85D-4C91-BE3B-1CE55D884C9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D601-0880-4B27-83A4-F3D1BCC75F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D601-0880-4B27-83A4-F3D1BCC75F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0B91-A85D-4C91-BE3B-1CE55D884C9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0B91-A85D-4C91-BE3B-1CE55D884C9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D601-0880-4B27-83A4-F3D1BCC75F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0B91-A85D-4C91-BE3B-1CE55D884C9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D601-0880-4B27-83A4-F3D1BCC75F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F870B91-A85D-4C91-BE3B-1CE55D884C9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F2D601-0880-4B27-83A4-F3D1BCC75F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0B91-A85D-4C91-BE3B-1CE55D884C9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F2D601-0880-4B27-83A4-F3D1BCC75F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F870B91-A85D-4C91-BE3B-1CE55D884C9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1F2D601-0880-4B27-83A4-F3D1BCC75F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eb-local.rudn.ru/web-local/uem/ido/sud_med/gloss.htm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6182" y="5286388"/>
            <a:ext cx="5019652" cy="1143000"/>
          </a:xfrm>
        </p:spPr>
        <p:txBody>
          <a:bodyPr/>
          <a:lstStyle/>
          <a:p>
            <a:r>
              <a:rPr lang="ru-RU" dirty="0" smtClean="0"/>
              <a:t>Подготовил: студент 5 курса 40 группы лечебного факультета Троцкий Дмитрий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000108"/>
            <a:ext cx="8305800" cy="2414824"/>
          </a:xfrm>
        </p:spPr>
        <p:txBody>
          <a:bodyPr/>
          <a:lstStyle/>
          <a:p>
            <a:r>
              <a:rPr lang="ru-RU" dirty="0" smtClean="0"/>
              <a:t>Характеристика смертельного отравления наркотическими веществами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idrogen_sulfide_h2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28604"/>
            <a:ext cx="7715304" cy="5657890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Сероводород. Бесцветный газ, тяжелее </a:t>
            </a:r>
            <a:r>
              <a:rPr lang="ru-RU" dirty="0" err="1" smtClean="0"/>
              <a:t>воздуха.В</a:t>
            </a:r>
            <a:r>
              <a:rPr lang="ru-RU" dirty="0" smtClean="0"/>
              <a:t> слабых концентрациях имеет запах тухлых яиц, в больших концентрациях мало ощутим из-за прижигающего действия на нервные окончания слизистой оболочки носа</a:t>
            </a:r>
          </a:p>
          <a:p>
            <a:r>
              <a:rPr lang="ru-RU" dirty="0" smtClean="0"/>
              <a:t>Отравление сероводородом обычно результат несчастного случая. Попадая в организм через дыхательные пути, он необратимо ингибирует железосодержащие ферменты – </a:t>
            </a:r>
            <a:r>
              <a:rPr lang="ru-RU" dirty="0" err="1" smtClean="0"/>
              <a:t>цитохромы</a:t>
            </a:r>
            <a:r>
              <a:rPr lang="ru-RU" dirty="0" smtClean="0"/>
              <a:t> и </a:t>
            </a:r>
            <a:r>
              <a:rPr lang="ru-RU" dirty="0" err="1" smtClean="0"/>
              <a:t>цитохромоксидазу</a:t>
            </a:r>
            <a:r>
              <a:rPr lang="ru-RU" dirty="0" smtClean="0"/>
              <a:t>, приводит к развитию острой тканевой гипоксии.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Сероводород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5308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клинической картине острого отравления отмечается: раздражение глаз, слизистых оболочек носа, глотки, боли за грудиной, кашель, затем появляется головная боль, головокружение, тошнота, рвота, понос, состояние оглушения, обморок.</a:t>
            </a:r>
          </a:p>
          <a:p>
            <a:r>
              <a:rPr lang="ru-RU" dirty="0" smtClean="0"/>
              <a:t>Смерть наступает от паралича дыхательного центра</a:t>
            </a:r>
          </a:p>
          <a:p>
            <a:r>
              <a:rPr lang="ru-RU" dirty="0" smtClean="0"/>
              <a:t>При вскрытии отмечаются признаки остро наступившей смерти. От полостей органов ощущается запах тухлых яиц.</a:t>
            </a:r>
          </a:p>
          <a:p>
            <a:r>
              <a:rPr lang="ru-RU" dirty="0" smtClean="0"/>
              <a:t>Для установления диагноза, производят анализ того места, где произошло отравление.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Острые отравления морфином и его аналогами возникают вследствие случайной передозировки или умышленной - при попытке самоубийства или убийства.</a:t>
            </a:r>
          </a:p>
          <a:p>
            <a:r>
              <a:rPr lang="ru-RU" b="1" i="1" dirty="0" smtClean="0"/>
              <a:t>Смертельная доза морфина при приеме внутрь 0,2-0,4 г </a:t>
            </a:r>
            <a:r>
              <a:rPr lang="ru-RU" i="1" dirty="0" smtClean="0"/>
              <a:t>., </a:t>
            </a:r>
            <a:r>
              <a:rPr lang="ru-RU" b="1" i="1" dirty="0" smtClean="0"/>
              <a:t>при подкожном введении 0,1-,02 </a:t>
            </a:r>
          </a:p>
          <a:p>
            <a:r>
              <a:rPr lang="ru-RU" b="1" dirty="0" smtClean="0"/>
              <a:t>Клиническая картина острого отравления морфином </a:t>
            </a:r>
            <a:r>
              <a:rPr lang="ru-RU" dirty="0" smtClean="0"/>
              <a:t>: возбуждение, которое сменяется сонливостью, головокружение, сухость во рту, тошнота, покраснение кожи, сужение зрачков с ослаблением их реакции на свет, замедляется дыхание, падает артериальное давление, появляются судороги. В тяжелых случаях нарушение дыхания, резкое сужение зрачков, кожа становится бледной и холодной, понижается температура тела. Смерть наступает от паралича дыхательного центра.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Отравление  морфином , героином и кокаином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narkoma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57227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При судебно-медицинском исследовании трупов </a:t>
            </a:r>
            <a:r>
              <a:rPr lang="ru-RU" dirty="0" smtClean="0"/>
              <a:t>лиц, умерших от токсического действия психотропных средств характерны признаки остро наступившей смерти (</a:t>
            </a:r>
            <a:r>
              <a:rPr lang="ru-RU" dirty="0" err="1" smtClean="0"/>
              <a:t>общеасфиктические</a:t>
            </a:r>
            <a:r>
              <a:rPr lang="ru-RU" dirty="0" smtClean="0"/>
              <a:t> признаки): </a:t>
            </a:r>
            <a:r>
              <a:rPr lang="ru-RU" dirty="0" err="1" smtClean="0"/>
              <a:t>синюшность</a:t>
            </a:r>
            <a:r>
              <a:rPr lang="ru-RU" dirty="0" smtClean="0"/>
              <a:t> кожи, сужение зрачков - </a:t>
            </a:r>
            <a:r>
              <a:rPr lang="ru-RU" dirty="0" err="1" smtClean="0"/>
              <a:t>миоз</a:t>
            </a:r>
            <a:r>
              <a:rPr lang="ru-RU" dirty="0" smtClean="0"/>
              <a:t> (сохраняется не всегда), полнокровие внутренних органов, жидкое состояние крови, мелкоточечные кровоизлияния под наружные оболочки внутренних органов и др. Специфических изменений во внутренних органах не обнаруживается.</a:t>
            </a:r>
          </a:p>
          <a:p>
            <a:r>
              <a:rPr lang="ru-RU" dirty="0" smtClean="0"/>
              <a:t>Для установления причины смерти большое значение имеют данные осмотра места происшествия, медицинские документы, данные судебно-медицинского исследования трупа, данных лабораторных методов исследования - судебно-химического и гистологического.</a:t>
            </a:r>
          </a:p>
          <a:p>
            <a:r>
              <a:rPr lang="ru-RU" dirty="0" smtClean="0"/>
              <a:t>Действие героина сходно с действием морфина, только характеризуется более сильным эффектом.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1071546"/>
            <a:ext cx="3019441" cy="5306355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/>
          <a:lstStyle/>
          <a:p>
            <a:r>
              <a:rPr lang="ru-RU" dirty="0" smtClean="0"/>
              <a:t>Кокаин – содержится в листьях южно-американского кустарника в количестве до 0,5%. Хлористоводородная соль кокаина применяется в медицине для местного обезболивания слизистых оболочек рта, носа, гортани, конъюнктивы. Кокаин вначале возбуждает, а затем парализует центры продолговатого мозга, а также спинной мозг.  </a:t>
            </a:r>
          </a:p>
          <a:p>
            <a:r>
              <a:rPr lang="ru-RU" dirty="0" smtClean="0"/>
              <a:t>Смерть наступает от паралича дыхательного центра. Смертельная доза при поступлении яда через рот 1 -1,5г. , при подкожном введении – 0,1-0,3г. Выводится из организма в основном с мочой.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60381.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016" y="3143248"/>
            <a:ext cx="6096984" cy="35242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85794"/>
            <a:ext cx="8429684" cy="392909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«Белый китаец»</a:t>
            </a:r>
            <a:r>
              <a:rPr lang="ru-RU" dirty="0" smtClean="0"/>
              <a:t> (от англ. </a:t>
            </a:r>
            <a:r>
              <a:rPr lang="ru-RU" i="1" dirty="0" err="1" smtClean="0"/>
              <a:t>China</a:t>
            </a:r>
            <a:r>
              <a:rPr lang="ru-RU" i="1" dirty="0" smtClean="0"/>
              <a:t> </a:t>
            </a:r>
            <a:r>
              <a:rPr lang="ru-RU" i="1" dirty="0" err="1" smtClean="0"/>
              <a:t>White</a:t>
            </a:r>
            <a:r>
              <a:rPr lang="ru-RU" dirty="0" smtClean="0"/>
              <a:t>) — наркотическое средство, </a:t>
            </a:r>
            <a:r>
              <a:rPr lang="ru-RU" dirty="0" err="1" smtClean="0"/>
              <a:t>опиоидный</a:t>
            </a:r>
            <a:r>
              <a:rPr lang="ru-RU" dirty="0" smtClean="0"/>
              <a:t> анальгетик. Он в 6300 раз активней морфина</a:t>
            </a:r>
            <a:r>
              <a:rPr lang="ru-RU" baseline="30000" dirty="0" smtClean="0"/>
              <a:t> </a:t>
            </a:r>
            <a:r>
              <a:rPr lang="ru-RU" dirty="0" smtClean="0"/>
              <a:t> и в несколько сотен раз — героина. Открыт в 1974 году. </a:t>
            </a:r>
          </a:p>
          <a:p>
            <a:r>
              <a:rPr lang="ru-RU" dirty="0" smtClean="0"/>
              <a:t>В России получил печальную известность в 1990-е годы. Является производным </a:t>
            </a:r>
            <a:r>
              <a:rPr lang="ru-RU" dirty="0" err="1" smtClean="0"/>
              <a:t>фентанила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«Белый китаец» является одним из самых </a:t>
            </a:r>
            <a:r>
              <a:rPr lang="ru-RU" dirty="0" err="1" smtClean="0"/>
              <a:t>высокопотентных</a:t>
            </a:r>
            <a:r>
              <a:rPr lang="ru-RU" dirty="0" smtClean="0"/>
              <a:t> наркотиков среди всего многообразия известных. При употреблении быстро вызывает привыкание и сильную зависимость, из-за чего наркоман нуждается в приёме дозы несколько раз в день, чтобы избежать абстинентного синдрома. Применение наркотика, как и большинства подобных - внутривенное.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48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Метилфентанил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3786190"/>
            <a:ext cx="4138633" cy="2877042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38834"/>
          </a:xfrm>
        </p:spPr>
        <p:txBody>
          <a:bodyPr/>
          <a:lstStyle/>
          <a:p>
            <a:r>
              <a:rPr lang="ru-RU" dirty="0" smtClean="0"/>
              <a:t>При злоупотреблении быстро развивается толерантность, требуются большие дозы для достижения эффектов наркотика (эйфории, седативного эффекта, чувства защищённости от жизненных проблем). При отмене приёма 3-метилфентанила у длительно употребляющих начинается абстиненция, выражающаяся в боли в суставах, слюнотечении и слёзотечении, нарушении сна, судорогах, ознобе.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3980228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3929066"/>
            <a:ext cx="2071702" cy="2738790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500042"/>
            <a:ext cx="8229600" cy="592935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Метадо́н</a:t>
            </a:r>
            <a:r>
              <a:rPr lang="ru-RU" dirty="0" smtClean="0"/>
              <a:t> (</a:t>
            </a:r>
            <a:r>
              <a:rPr lang="ru-RU" i="1" dirty="0" smtClean="0"/>
              <a:t>6-(</a:t>
            </a:r>
            <a:r>
              <a:rPr lang="ru-RU" i="1" dirty="0" err="1" smtClean="0"/>
              <a:t>диметиламино</a:t>
            </a:r>
            <a:r>
              <a:rPr lang="ru-RU" i="1" dirty="0" smtClean="0"/>
              <a:t>)-4,4-дифенилгептанон-3</a:t>
            </a:r>
            <a:r>
              <a:rPr lang="ru-RU" dirty="0" smtClean="0"/>
              <a:t>) — синтетический лекарственный препарат из группы </a:t>
            </a:r>
            <a:r>
              <a:rPr lang="ru-RU" dirty="0" err="1" smtClean="0"/>
              <a:t>опиоидов</a:t>
            </a:r>
            <a:r>
              <a:rPr lang="ru-RU" dirty="0" smtClean="0"/>
              <a:t>, применяемый </a:t>
            </a:r>
            <a:r>
              <a:rPr lang="ru-RU" dirty="0" smtClean="0"/>
              <a:t>как анальгетик</a:t>
            </a:r>
            <a:r>
              <a:rPr lang="ru-RU" dirty="0" smtClean="0"/>
              <a:t>, а также при лечении наркотической зависимости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Метадон</a:t>
            </a:r>
            <a:r>
              <a:rPr lang="ru-RU" dirty="0" smtClean="0"/>
              <a:t> действует от 24 до 72 часов, в зависимости от дозы </a:t>
            </a:r>
            <a:r>
              <a:rPr lang="ru-RU" dirty="0" smtClean="0"/>
              <a:t>и индивидуального</a:t>
            </a:r>
            <a:r>
              <a:rPr lang="ru-RU" dirty="0" smtClean="0"/>
              <a:t> </a:t>
            </a:r>
            <a:r>
              <a:rPr lang="ru-RU" dirty="0" smtClean="0"/>
              <a:t> метаболизма</a:t>
            </a:r>
            <a:r>
              <a:rPr lang="ru-RU" dirty="0" smtClean="0"/>
              <a:t>. </a:t>
            </a:r>
            <a:endParaRPr lang="ru-RU" dirty="0" smtClean="0"/>
          </a:p>
          <a:p>
            <a:r>
              <a:rPr lang="ru-RU" dirty="0" smtClean="0"/>
              <a:t>Толерантность к </a:t>
            </a:r>
            <a:r>
              <a:rPr lang="ru-RU" dirty="0" err="1" smtClean="0"/>
              <a:t>метадону</a:t>
            </a:r>
            <a:r>
              <a:rPr lang="ru-RU" dirty="0" smtClean="0"/>
              <a:t> развивается медленно. Наркотический потенциал и длительность </a:t>
            </a:r>
            <a:r>
              <a:rPr lang="ru-RU" dirty="0" err="1" smtClean="0"/>
              <a:t>эйфорического</a:t>
            </a:r>
            <a:r>
              <a:rPr lang="ru-RU" dirty="0" smtClean="0"/>
              <a:t> эффекта </a:t>
            </a:r>
            <a:r>
              <a:rPr lang="ru-RU" dirty="0" smtClean="0"/>
              <a:t>сопоставимы с известными для морфина. </a:t>
            </a:r>
            <a:r>
              <a:rPr lang="ru-RU" dirty="0" err="1" smtClean="0"/>
              <a:t>Минимальнаялетальная</a:t>
            </a:r>
            <a:r>
              <a:rPr lang="ru-RU" dirty="0" smtClean="0"/>
              <a:t> доза для случайного потребителя — 50 мг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передозировке отмечается угнетение дыхания, подавление кровообращения (гипотензия и брадикардия) вплоть до остановки сердечной деятельности, </a:t>
            </a:r>
            <a:r>
              <a:rPr lang="ru-RU" dirty="0" err="1" smtClean="0"/>
              <a:t>кардиогенный</a:t>
            </a:r>
            <a:r>
              <a:rPr lang="ru-RU" dirty="0" smtClean="0"/>
              <a:t> и </a:t>
            </a:r>
            <a:r>
              <a:rPr lang="ru-RU" dirty="0" err="1" smtClean="0"/>
              <a:t>некардиогенный</a:t>
            </a:r>
            <a:r>
              <a:rPr lang="ru-RU" dirty="0" smtClean="0"/>
              <a:t> отёк легких, спазм сфинктера мочевого пузыря, </a:t>
            </a:r>
            <a:r>
              <a:rPr lang="ru-RU" dirty="0" err="1" smtClean="0"/>
              <a:t>миоглобинурия</a:t>
            </a:r>
            <a:r>
              <a:rPr lang="ru-RU" dirty="0" smtClean="0"/>
              <a:t> и острая почечная недостаточность (как </a:t>
            </a:r>
            <a:r>
              <a:rPr lang="ru-RU" dirty="0" err="1" smtClean="0"/>
              <a:t>следсвие</a:t>
            </a:r>
            <a:r>
              <a:rPr lang="ru-RU" dirty="0" smtClean="0"/>
              <a:t> синдрома длительного </a:t>
            </a:r>
            <a:r>
              <a:rPr lang="ru-RU" dirty="0" err="1" smtClean="0"/>
              <a:t>сдавления</a:t>
            </a:r>
            <a:r>
              <a:rPr lang="ru-RU" dirty="0" smtClean="0"/>
              <a:t>), нарушение сознание вплоть до комы.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otravlenie-ugarnym-gazo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2571744"/>
            <a:ext cx="4812128" cy="3849702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Окись углерода - газ без цвета и запаха, несколько легче воздуха. Бытовое название окиси углерода - угарный газ. Образуется при неполном сгорании органических веществ чаще во время пожара, при преждевременном закрытии дымоходов топящихся печей; выхлопными газами (содержание окиси углерода в них до 13%) при работе двигателей внутреннего сгорания в плохо вентилируемых помещениях (в гаражах, в салоне автомобиля). Возможны случаи отравления светильным газом в домах с газовыми плитами, в светильном газе содержится от 4% до 10% окиси углерода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Острые отравления окисью углерода чаще результат несчастного случая в быту или на производстве. Однако встречаются самоубийства и убийства, замаскированные под самоубийства </a:t>
            </a:r>
            <a:r>
              <a:rPr lang="ru-RU" dirty="0" smtClean="0"/>
              <a:t>или</a:t>
            </a:r>
            <a:r>
              <a:rPr lang="ru-RU" dirty="0" smtClean="0"/>
              <a:t> </a:t>
            </a:r>
            <a:r>
              <a:rPr lang="ru-RU" dirty="0" smtClean="0"/>
              <a:t>несчастный случай.</a:t>
            </a:r>
            <a:r>
              <a:rPr lang="ru-RU" dirty="0" smtClean="0">
                <a:hlinkClick r:id="rId3"/>
              </a:rPr>
              <a:t>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Отравление окисью углерода</a:t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1025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Окись углерода обладает большим сродством к гемоглобину. Попадая с атмосферным воздухом в легкие, она растворяется в плазме крови, проникает в эритроциты и вступает в необратимую связь с гемоглобином, образуя очень прочное соединение (300 раз более прочное, чем окси- или </a:t>
            </a:r>
            <a:r>
              <a:rPr lang="ru-RU" dirty="0" err="1" smtClean="0"/>
              <a:t>карбгемоглобин</a:t>
            </a:r>
            <a:r>
              <a:rPr lang="ru-RU" dirty="0" smtClean="0"/>
              <a:t>) - карбоксигемоглобин. </a:t>
            </a:r>
            <a:r>
              <a:rPr lang="ru-RU" dirty="0" err="1" smtClean="0"/>
              <a:t>Карбоксигемоглоьин</a:t>
            </a:r>
            <a:r>
              <a:rPr lang="ru-RU" dirty="0" smtClean="0"/>
              <a:t> не способен присоединять и переносить кислород к тканям и развивается острое кислородное голодание организма. При связывании окисью углерода более 60% гемоглобина наступает </a:t>
            </a:r>
            <a:r>
              <a:rPr lang="ru-RU" dirty="0" smtClean="0"/>
              <a:t>смерть</a:t>
            </a:r>
          </a:p>
          <a:p>
            <a:r>
              <a:rPr lang="ru-RU" b="1" dirty="0" smtClean="0"/>
              <a:t>Клиническая картина острого отравления </a:t>
            </a:r>
            <a:r>
              <a:rPr lang="ru-RU" dirty="0" smtClean="0"/>
              <a:t>: головная боль, головокружение, шум в ушах, падение артериального давления, мышечная слабость, сонливость, потеря сознания. Смерть наступает от паралича дыхательного центра.</a:t>
            </a:r>
          </a:p>
          <a:p>
            <a:r>
              <a:rPr lang="ru-RU" dirty="0" smtClean="0"/>
              <a:t>При судебно-медицинском исследовании трупа: кожные покровы слегка розоватого оттенка, трупные пятна розовато-красного или красного цвета, зрачки расширены, скелетные мышцы и внутренние органы на разрезе ярко-красного цвета, множественные кровоизлияния под наружными оболочками органов, полнокровие и отек головного мозга, полнокровие внутренних органов, кровь в трупе ярко-красная, жидкая.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134</TotalTime>
  <Words>506</Words>
  <Application>Microsoft Office PowerPoint</Application>
  <PresentationFormat>Экран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Характеристика смертельного отравления наркотическими веществами</vt:lpstr>
      <vt:lpstr>Отравление  морфином , героином и кокаином</vt:lpstr>
      <vt:lpstr>Слайд 3</vt:lpstr>
      <vt:lpstr>Слайд 4</vt:lpstr>
      <vt:lpstr>Метилфентанил</vt:lpstr>
      <vt:lpstr>Слайд 6</vt:lpstr>
      <vt:lpstr>Слайд 7</vt:lpstr>
      <vt:lpstr>Отравление окисью углерода </vt:lpstr>
      <vt:lpstr>Слайд 9</vt:lpstr>
      <vt:lpstr>Сероводород</vt:lpstr>
      <vt:lpstr>Слайд 11</vt:lpstr>
      <vt:lpstr>Спасибо за внимание</vt:lpstr>
    </vt:vector>
  </TitlesOfParts>
  <Company>Dima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Характеристика смертельного отравления наркотическими веществами</dc:title>
  <dc:creator>Dima</dc:creator>
  <cp:lastModifiedBy>Dima</cp:lastModifiedBy>
  <cp:revision>14</cp:revision>
  <dcterms:created xsi:type="dcterms:W3CDTF">2013-10-16T16:45:53Z</dcterms:created>
  <dcterms:modified xsi:type="dcterms:W3CDTF">2013-10-17T05:06:57Z</dcterms:modified>
</cp:coreProperties>
</file>