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9" r:id="rId14"/>
    <p:sldId id="266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76" r:id="rId24"/>
    <p:sldId id="280" r:id="rId25"/>
    <p:sldId id="288" r:id="rId26"/>
    <p:sldId id="289" r:id="rId27"/>
    <p:sldId id="290" r:id="rId28"/>
    <p:sldId id="291" r:id="rId29"/>
    <p:sldId id="292" r:id="rId30"/>
    <p:sldId id="293" r:id="rId31"/>
    <p:sldId id="277" r:id="rId32"/>
    <p:sldId id="281" r:id="rId33"/>
    <p:sldId id="285" r:id="rId34"/>
    <p:sldId id="282" r:id="rId35"/>
    <p:sldId id="283" r:id="rId36"/>
    <p:sldId id="286" r:id="rId37"/>
    <p:sldId id="28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7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59D3-460C-4F2A-AAFF-D8FBBC5AE08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4CFE-4FD9-42A6-A1F6-F63B585B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7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59D3-460C-4F2A-AAFF-D8FBBC5AE08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4CFE-4FD9-42A6-A1F6-F63B585B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0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59D3-460C-4F2A-AAFF-D8FBBC5AE08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4CFE-4FD9-42A6-A1F6-F63B585B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0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59D3-460C-4F2A-AAFF-D8FBBC5AE08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4CFE-4FD9-42A6-A1F6-F63B585B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59D3-460C-4F2A-AAFF-D8FBBC5AE08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4CFE-4FD9-42A6-A1F6-F63B585B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8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59D3-460C-4F2A-AAFF-D8FBBC5AE08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4CFE-4FD9-42A6-A1F6-F63B585B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9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59D3-460C-4F2A-AAFF-D8FBBC5AE08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4CFE-4FD9-42A6-A1F6-F63B585B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59D3-460C-4F2A-AAFF-D8FBBC5AE08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4CFE-4FD9-42A6-A1F6-F63B585B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5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59D3-460C-4F2A-AAFF-D8FBBC5AE08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4CFE-4FD9-42A6-A1F6-F63B585B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6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59D3-460C-4F2A-AAFF-D8FBBC5AE08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4CFE-4FD9-42A6-A1F6-F63B585B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4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59D3-460C-4F2A-AAFF-D8FBBC5AE08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4CFE-4FD9-42A6-A1F6-F63B585B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1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59D3-460C-4F2A-AAFF-D8FBBC5AE08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D4CFE-4FD9-42A6-A1F6-F63B585B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6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Zoom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22287"/>
          </a:xfrm>
        </p:spPr>
        <p:txBody>
          <a:bodyPr/>
          <a:lstStyle/>
          <a:p>
            <a:r>
              <a:rPr lang="ru-RU" dirty="0" smtClean="0"/>
              <a:t>Создание </a:t>
            </a:r>
            <a:r>
              <a:rPr lang="ru-RU" dirty="0" err="1" smtClean="0"/>
              <a:t>вебинара</a:t>
            </a:r>
            <a:r>
              <a:rPr lang="ru-RU" dirty="0" smtClean="0"/>
              <a:t> через сайт </a:t>
            </a:r>
            <a:r>
              <a:rPr lang="en-US" dirty="0" smtClean="0"/>
              <a:t>zoom.us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настройки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Включить (только при необходимости доступа к </a:t>
            </a:r>
            <a:r>
              <a:rPr lang="ru-RU" dirty="0" err="1" smtClean="0"/>
              <a:t>вебинару</a:t>
            </a:r>
            <a:r>
              <a:rPr lang="ru-RU" dirty="0" smtClean="0"/>
              <a:t> по паролю)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2583010"/>
            <a:ext cx="8705850" cy="2409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37" y="4625902"/>
            <a:ext cx="85439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настройки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697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Включить: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265" y="2305569"/>
            <a:ext cx="8582025" cy="1762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265" y="3812715"/>
            <a:ext cx="87249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настройки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285"/>
          </a:xfrm>
        </p:spPr>
        <p:txBody>
          <a:bodyPr/>
          <a:lstStyle/>
          <a:p>
            <a:r>
              <a:rPr lang="ru-RU" dirty="0" smtClean="0"/>
              <a:t>Включить: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882514"/>
            <a:ext cx="89154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настройки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901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Выключить: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1" y="2824340"/>
            <a:ext cx="93535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настройки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2835"/>
          </a:xfrm>
        </p:spPr>
        <p:txBody>
          <a:bodyPr/>
          <a:lstStyle/>
          <a:p>
            <a:r>
              <a:rPr lang="ru-RU" dirty="0" smtClean="0"/>
              <a:t>Включить: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2931696"/>
            <a:ext cx="9048750" cy="2276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6651" y="5023505"/>
            <a:ext cx="1107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Остальные пункты вкладки «Настройки» (кроме перечисленных выше) нужно перевести в режим «</a:t>
            </a:r>
            <a:r>
              <a:rPr lang="ru-RU" dirty="0" err="1" smtClean="0"/>
              <a:t>Выкл</a:t>
            </a:r>
            <a:r>
              <a:rPr lang="ru-RU" dirty="0" smtClean="0"/>
              <a:t>» 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5" y="5392837"/>
            <a:ext cx="11906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Запись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825625"/>
            <a:ext cx="3391968" cy="366077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Если допускается запись </a:t>
            </a:r>
            <a:r>
              <a:rPr lang="ru-RU" dirty="0" err="1" smtClean="0"/>
              <a:t>вебинара</a:t>
            </a:r>
            <a:r>
              <a:rPr lang="ru-RU" dirty="0" smtClean="0"/>
              <a:t> в файл (на выходе получится видео), то во вкладке «Запись» включаются следующие настройки (на слайде выключены):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933" y="1287240"/>
            <a:ext cx="8081067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и включение </a:t>
            </a:r>
            <a:r>
              <a:rPr lang="ru-RU" dirty="0" err="1" smtClean="0"/>
              <a:t>вебинара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3504" y="3187136"/>
            <a:ext cx="4602622" cy="635564"/>
          </a:xfrm>
        </p:spPr>
        <p:txBody>
          <a:bodyPr/>
          <a:lstStyle/>
          <a:p>
            <a:r>
              <a:rPr lang="ru-RU" dirty="0" smtClean="0"/>
              <a:t>Блок «Конференции»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658" y="1834171"/>
            <a:ext cx="41052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и включение </a:t>
            </a:r>
            <a:r>
              <a:rPr lang="ru-RU" dirty="0" err="1" smtClean="0"/>
              <a:t>вебинара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65403"/>
          </a:xfrm>
        </p:spPr>
        <p:txBody>
          <a:bodyPr/>
          <a:lstStyle/>
          <a:p>
            <a:r>
              <a:rPr lang="ru-RU" dirty="0" smtClean="0"/>
              <a:t>Запланировать новую конференцию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0381"/>
            <a:ext cx="12192000" cy="24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и включение </a:t>
            </a:r>
            <a:r>
              <a:rPr lang="ru-RU" dirty="0" err="1" smtClean="0"/>
              <a:t>вебинара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3749"/>
            <a:ext cx="10515600" cy="76375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Ввести название темы, при необходимости описание, выбрать дату и время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41" y="2124075"/>
            <a:ext cx="88201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и включение </a:t>
            </a:r>
            <a:r>
              <a:rPr lang="ru-RU" dirty="0" err="1" smtClean="0"/>
              <a:t>вебинара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5068"/>
            <a:ext cx="10515600" cy="951758"/>
          </a:xfrm>
        </p:spPr>
        <p:txBody>
          <a:bodyPr/>
          <a:lstStyle/>
          <a:p>
            <a:r>
              <a:rPr lang="ru-RU" dirty="0" smtClean="0"/>
              <a:t>Поскольку аккаунт бесплатный, время одного </a:t>
            </a:r>
            <a:r>
              <a:rPr lang="ru-RU" dirty="0" err="1" smtClean="0"/>
              <a:t>вебинара</a:t>
            </a:r>
            <a:r>
              <a:rPr lang="ru-RU" dirty="0" smtClean="0"/>
              <a:t> ограничено 40 минутами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4665"/>
            <a:ext cx="12192000" cy="359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Перейти на сайт </a:t>
            </a:r>
            <a:r>
              <a:rPr lang="en-US" dirty="0" smtClean="0"/>
              <a:t>zoom.us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07977"/>
            <a:ext cx="10515600" cy="2168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Нажать «Зарегистрируйтесь бесплатно»</a:t>
            </a:r>
            <a:endParaRPr lang="en-US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883"/>
            <a:ext cx="120396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и включение </a:t>
            </a:r>
            <a:r>
              <a:rPr lang="ru-RU" dirty="0" err="1" smtClean="0"/>
              <a:t>вебинара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59269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Если нужно повторять </a:t>
            </a:r>
            <a:r>
              <a:rPr lang="ru-RU" dirty="0" err="1" smtClean="0"/>
              <a:t>вебинар</a:t>
            </a:r>
            <a:r>
              <a:rPr lang="ru-RU" dirty="0" smtClean="0"/>
              <a:t> периодически, то ставится галочка «Повторяющаяся конференция» и указываются необходимые параметры (в нашем случае Повторяющаяся конференция не включается)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3356272"/>
            <a:ext cx="83915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и включение </a:t>
            </a:r>
            <a:r>
              <a:rPr lang="ru-RU" dirty="0" err="1" smtClean="0"/>
              <a:t>вебинара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9386"/>
            <a:ext cx="10920813" cy="135072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Идентификатор конференции можно оставить «Создать автоматически»</a:t>
            </a:r>
          </a:p>
          <a:p>
            <a:r>
              <a:rPr lang="ru-RU" dirty="0" smtClean="0"/>
              <a:t>Настройки видео совпадают с выполненными ранее в профиле, их можно изменить при необходимости (</a:t>
            </a:r>
            <a:r>
              <a:rPr lang="ru-RU" dirty="0" err="1" smtClean="0"/>
              <a:t>выкл</a:t>
            </a:r>
            <a:r>
              <a:rPr lang="ru-RU" dirty="0" smtClean="0"/>
              <a:t> – рекомендовано)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126"/>
          <a:stretch/>
        </p:blipFill>
        <p:spPr>
          <a:xfrm>
            <a:off x="1585912" y="2673038"/>
            <a:ext cx="9020175" cy="404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и включение </a:t>
            </a:r>
            <a:r>
              <a:rPr lang="ru-RU" dirty="0" err="1" smtClean="0"/>
              <a:t>вебинара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56845"/>
            <a:ext cx="4041449" cy="3220118"/>
          </a:xfrm>
        </p:spPr>
        <p:txBody>
          <a:bodyPr/>
          <a:lstStyle/>
          <a:p>
            <a:r>
              <a:rPr lang="ru-RU" dirty="0" smtClean="0"/>
              <a:t>По завершении настроек нажать «Сохранить»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609" y="1652940"/>
            <a:ext cx="6935472" cy="46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и включение </a:t>
            </a:r>
            <a:r>
              <a:rPr lang="ru-RU" dirty="0" err="1" smtClean="0"/>
              <a:t>вебинара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182211"/>
          </a:xfrm>
        </p:spPr>
        <p:txBody>
          <a:bodyPr>
            <a:normAutofit/>
          </a:bodyPr>
          <a:lstStyle/>
          <a:p>
            <a:r>
              <a:rPr lang="ru-RU" dirty="0" smtClean="0"/>
              <a:t>На следующей странице нужно скопировать ссылку (пункт </a:t>
            </a:r>
            <a:r>
              <a:rPr lang="en-US" dirty="0" smtClean="0"/>
              <a:t>URL </a:t>
            </a:r>
            <a:r>
              <a:rPr lang="ru-RU" dirty="0" smtClean="0"/>
              <a:t>входа) и разместить ее в СДО (или передать ее любыми другими возможными способами студентам).</a:t>
            </a:r>
          </a:p>
          <a:p>
            <a:r>
              <a:rPr lang="ru-RU" dirty="0" smtClean="0"/>
              <a:t>Не стоит забывать о том, что в данном </a:t>
            </a:r>
            <a:r>
              <a:rPr lang="ru-RU" dirty="0" err="1" smtClean="0"/>
              <a:t>вебинаре</a:t>
            </a:r>
            <a:r>
              <a:rPr lang="ru-RU" dirty="0" smtClean="0"/>
              <a:t> включен пароль, его тоже следует передать студентам (например, конкретной группе)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4785583"/>
            <a:ext cx="72485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и включение </a:t>
            </a:r>
            <a:r>
              <a:rPr lang="ru-RU" dirty="0" err="1" smtClean="0"/>
              <a:t>вебинара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448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Для подключения к </a:t>
            </a:r>
            <a:r>
              <a:rPr lang="ru-RU" dirty="0" err="1" smtClean="0"/>
              <a:t>вебинару</a:t>
            </a:r>
            <a:r>
              <a:rPr lang="ru-RU" dirty="0" smtClean="0"/>
              <a:t> студенту достаточно знать только идентификатор. В данном случае это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2820112"/>
            <a:ext cx="4514850" cy="1076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3163" y="4059927"/>
            <a:ext cx="8793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Зная эти 9 цифр, студент может подключиться к конференции без регистрации на сайте. Ему достаточно нажать войти в конференцию на сайте </a:t>
            </a:r>
            <a:r>
              <a:rPr lang="en-US" sz="2400" dirty="0" smtClean="0"/>
              <a:t>zoom.us</a:t>
            </a:r>
            <a:endParaRPr lang="en-US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165" y="5544484"/>
            <a:ext cx="28765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Размещение ссылки в СДО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/>
              <a:t>Зайти на сайт </a:t>
            </a:r>
            <a:r>
              <a:rPr lang="en-US" dirty="0"/>
              <a:t>do</a:t>
            </a:r>
            <a:r>
              <a:rPr lang="ru-RU" dirty="0"/>
              <a:t>2.</a:t>
            </a:r>
            <a:r>
              <a:rPr lang="en-US" dirty="0" err="1"/>
              <a:t>vsmu</a:t>
            </a:r>
            <a:r>
              <a:rPr lang="ru-RU" dirty="0"/>
              <a:t>.</a:t>
            </a:r>
            <a:r>
              <a:rPr lang="en-US" dirty="0"/>
              <a:t>by</a:t>
            </a:r>
            <a:r>
              <a:rPr lang="ru-RU" dirty="0"/>
              <a:t> и авторизоваться, введя свой логин и пароль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125787" y="2874327"/>
            <a:ext cx="5940425" cy="11093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637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Размещение ссылки в СДО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/>
              <a:t>Зайти на курс (ЭУМК) по преподаваемой дисциплине.</a:t>
            </a:r>
          </a:p>
          <a:p>
            <a:pPr marL="0" lvl="0" indent="0">
              <a:buNone/>
            </a:pPr>
            <a:r>
              <a:rPr lang="ru-RU" dirty="0"/>
              <a:t>В курсе нажать на кнопку “Режим редактирования”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33892" y="2945765"/>
            <a:ext cx="4819015" cy="13093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680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Размещение ссылки в СДО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/>
              <a:t>В конце блока нажать “Добавить элемент или ресурс”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91067" y="2767011"/>
            <a:ext cx="6133465" cy="1323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919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Размещение ссылки в СДО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/>
              <a:t>Из списка </a:t>
            </a:r>
            <a:r>
              <a:rPr lang="ru-RU" dirty="0" smtClean="0"/>
              <a:t>выбрать Гиперссылка и </a:t>
            </a:r>
            <a:r>
              <a:rPr lang="ru-RU" dirty="0"/>
              <a:t>нажать добавить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2657475"/>
            <a:ext cx="50196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048250" y="2286000"/>
            <a:ext cx="2667000" cy="9334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4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Размещение ссылки в СДО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поле Название указываем дату проведения </a:t>
            </a:r>
            <a:r>
              <a:rPr lang="ru-RU" dirty="0" err="1" smtClean="0"/>
              <a:t>вебинара</a:t>
            </a:r>
            <a:r>
              <a:rPr lang="ru-RU" dirty="0" smtClean="0"/>
              <a:t>, свою фамилию и инициалы, а также номер группы</a:t>
            </a:r>
          </a:p>
          <a:p>
            <a:pPr marL="0" indent="0">
              <a:buNone/>
            </a:pPr>
            <a:r>
              <a:rPr lang="ru-RU" dirty="0"/>
              <a:t>В поле </a:t>
            </a:r>
            <a:r>
              <a:rPr lang="ru-RU" dirty="0" smtClean="0"/>
              <a:t>Адрес (</a:t>
            </a:r>
            <a:r>
              <a:rPr lang="en-US" dirty="0"/>
              <a:t>URL</a:t>
            </a:r>
            <a:r>
              <a:rPr lang="en-US" dirty="0" smtClean="0"/>
              <a:t>)</a:t>
            </a:r>
            <a:r>
              <a:rPr lang="ru-RU" dirty="0" smtClean="0"/>
              <a:t> указываем ссылку на </a:t>
            </a:r>
            <a:r>
              <a:rPr lang="ru-RU" dirty="0" err="1" smtClean="0"/>
              <a:t>вебинар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3438525"/>
            <a:ext cx="74676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2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Ввести свой </a:t>
            </a:r>
            <a:r>
              <a:rPr lang="en-US" dirty="0" smtClean="0"/>
              <a:t>email, </a:t>
            </a:r>
            <a:r>
              <a:rPr lang="ru-RU" dirty="0" smtClean="0"/>
              <a:t>нажать «Регистрация»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1383" y="1475248"/>
            <a:ext cx="59139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Размещение ссылки в СДО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/>
              <a:t>Нажать “Сохранить и вернуться в курс”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3005138"/>
            <a:ext cx="48101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4886325" y="2581275"/>
            <a:ext cx="3171825" cy="723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и включение </a:t>
            </a:r>
            <a:r>
              <a:rPr lang="ru-RU" dirty="0" err="1" smtClean="0"/>
              <a:t>вебинара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0967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Зайти в </a:t>
            </a:r>
            <a:r>
              <a:rPr lang="ru-RU" dirty="0" err="1" smtClean="0"/>
              <a:t>вебинар</a:t>
            </a:r>
            <a:r>
              <a:rPr lang="ru-RU" dirty="0" smtClean="0"/>
              <a:t> студент может и с мобильного устройства, скачав приложение </a:t>
            </a:r>
            <a:r>
              <a:rPr lang="en-US" dirty="0" smtClean="0"/>
              <a:t>Zoom Cloud Meetings</a:t>
            </a:r>
            <a:r>
              <a:rPr lang="ru-RU" dirty="0" smtClean="0"/>
              <a:t> с </a:t>
            </a:r>
            <a:r>
              <a:rPr lang="en-US" dirty="0" smtClean="0"/>
              <a:t>Google Play</a:t>
            </a:r>
            <a:endParaRPr lang="en-US" dirty="0"/>
          </a:p>
        </p:txBody>
      </p:sp>
      <p:pic>
        <p:nvPicPr>
          <p:cNvPr id="1026" name="Picture 2" descr="qr-co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23" y="169068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5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 </a:t>
            </a:r>
            <a:r>
              <a:rPr lang="ru-RU" dirty="0" err="1" smtClean="0"/>
              <a:t>вебинара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52625"/>
            <a:ext cx="10515600" cy="644110"/>
          </a:xfrm>
        </p:spPr>
        <p:txBody>
          <a:bodyPr/>
          <a:lstStyle/>
          <a:p>
            <a:r>
              <a:rPr lang="ru-RU" dirty="0" smtClean="0"/>
              <a:t>Для начала </a:t>
            </a:r>
            <a:r>
              <a:rPr lang="ru-RU" dirty="0" err="1" smtClean="0"/>
              <a:t>вебинара</a:t>
            </a:r>
            <a:r>
              <a:rPr lang="ru-RU" dirty="0" smtClean="0"/>
              <a:t> его нужно запустить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1735"/>
            <a:ext cx="12192000" cy="169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 </a:t>
            </a:r>
            <a:r>
              <a:rPr lang="ru-RU" dirty="0" err="1" smtClean="0"/>
              <a:t>вебинара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199" y="1825625"/>
            <a:ext cx="10582275" cy="1489075"/>
          </a:xfrm>
        </p:spPr>
        <p:txBody>
          <a:bodyPr/>
          <a:lstStyle/>
          <a:p>
            <a:r>
              <a:rPr lang="ru-RU" dirty="0"/>
              <a:t>Если </a:t>
            </a:r>
            <a:r>
              <a:rPr lang="ru-RU" dirty="0" err="1"/>
              <a:t>вебинар</a:t>
            </a:r>
            <a:r>
              <a:rPr lang="ru-RU" dirty="0"/>
              <a:t> создается впервые на компьютере, вначале нужно установить программу </a:t>
            </a:r>
            <a:r>
              <a:rPr lang="en-US" dirty="0" smtClean="0"/>
              <a:t>Zoom</a:t>
            </a:r>
            <a:r>
              <a:rPr lang="ru-RU" dirty="0"/>
              <a:t> </a:t>
            </a:r>
            <a:r>
              <a:rPr lang="ru-RU" dirty="0" smtClean="0"/>
              <a:t>(браузер сам предложит ее скачать).</a:t>
            </a:r>
          </a:p>
          <a:p>
            <a:r>
              <a:rPr lang="ru-RU" dirty="0" smtClean="0"/>
              <a:t>Сохранить установщик и запустить его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55" y="3729037"/>
            <a:ext cx="5660390" cy="12287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141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 </a:t>
            </a:r>
            <a:r>
              <a:rPr lang="ru-RU" dirty="0" err="1" smtClean="0"/>
              <a:t>вебинара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4350"/>
          </a:xfrm>
        </p:spPr>
        <p:txBody>
          <a:bodyPr/>
          <a:lstStyle/>
          <a:p>
            <a:r>
              <a:rPr lang="ru-RU" dirty="0" smtClean="0"/>
              <a:t>Дождаться окончания установки</a:t>
            </a:r>
            <a:endParaRPr lang="en-US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435" y="3162617"/>
            <a:ext cx="4723130" cy="2361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9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 </a:t>
            </a:r>
            <a:r>
              <a:rPr lang="ru-RU" dirty="0" err="1" smtClean="0"/>
              <a:t>вебинара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94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Окно с запущенным </a:t>
            </a:r>
            <a:r>
              <a:rPr lang="ru-RU" dirty="0" err="1" smtClean="0"/>
              <a:t>вебинаром</a:t>
            </a:r>
            <a:endParaRPr lang="en-US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70" y="2640012"/>
            <a:ext cx="8349748" cy="33994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59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Демонстрация экрана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492250"/>
            <a:ext cx="10515600" cy="65087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Для студентов можно демонстрировать презентацию </a:t>
            </a:r>
            <a:r>
              <a:rPr lang="en-US" dirty="0" smtClean="0"/>
              <a:t>PowerPoint </a:t>
            </a:r>
            <a:r>
              <a:rPr lang="ru-RU" dirty="0" smtClean="0"/>
              <a:t>или, например, </a:t>
            </a:r>
            <a:r>
              <a:rPr lang="en-US" dirty="0" smtClean="0"/>
              <a:t>Paint, </a:t>
            </a:r>
            <a:r>
              <a:rPr lang="ru-RU" dirty="0" smtClean="0"/>
              <a:t>где можно рисовать схемы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2257425"/>
            <a:ext cx="9296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Демонстрация экрана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6651" y="2073275"/>
            <a:ext cx="8072047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581150"/>
            <a:ext cx="1026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Чтобы остановить демонстрацию, вверху нужно нажать кнопку «Остановить демонстрацию»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указанный адрес электронной почты придет письмо с подтверждением регистрации, где нужно указать фамилию и имя, а также указать пароль.</a:t>
            </a:r>
          </a:p>
          <a:p>
            <a:r>
              <a:rPr lang="ru-RU" dirty="0" smtClean="0"/>
              <a:t>После этого можно авторизоваться на сайте, используя в качестве логина </a:t>
            </a:r>
            <a:r>
              <a:rPr lang="en-US" dirty="0" smtClean="0"/>
              <a:t>email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настройки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2655"/>
          </a:xfrm>
        </p:spPr>
        <p:txBody>
          <a:bodyPr/>
          <a:lstStyle/>
          <a:p>
            <a:r>
              <a:rPr lang="ru-RU" dirty="0" smtClean="0"/>
              <a:t>После авторизации нужно нажать «Моя учетная запись»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257" y="2856165"/>
            <a:ext cx="86582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настройки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9512" y="1997936"/>
            <a:ext cx="3802166" cy="36644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Выбрать пункт «Настройки»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97936"/>
            <a:ext cx="42005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настройки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44110"/>
          </a:xfrm>
        </p:spPr>
        <p:txBody>
          <a:bodyPr/>
          <a:lstStyle/>
          <a:p>
            <a:r>
              <a:rPr lang="ru-RU" dirty="0" smtClean="0"/>
              <a:t>Отключить следующие параметры во вкладке «Конференция»: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88" y="2305050"/>
            <a:ext cx="95535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настройки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4289"/>
          </a:xfrm>
        </p:spPr>
        <p:txBody>
          <a:bodyPr/>
          <a:lstStyle/>
          <a:p>
            <a:r>
              <a:rPr lang="ru-RU" dirty="0" smtClean="0"/>
              <a:t>Включить: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2409914"/>
            <a:ext cx="78486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настройки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7377"/>
          </a:xfrm>
        </p:spPr>
        <p:txBody>
          <a:bodyPr/>
          <a:lstStyle/>
          <a:p>
            <a:r>
              <a:rPr lang="ru-RU" dirty="0" smtClean="0"/>
              <a:t>Выключить: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546" y="2847574"/>
            <a:ext cx="89725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592</Words>
  <Application>Microsoft Office PowerPoint</Application>
  <PresentationFormat>Произвольный</PresentationFormat>
  <Paragraphs>81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Zoom</vt:lpstr>
      <vt:lpstr>Перейти на сайт zoom.us</vt:lpstr>
      <vt:lpstr>Ввести свой email, нажать «Регистрация»</vt:lpstr>
      <vt:lpstr>Регистрация</vt:lpstr>
      <vt:lpstr>Основные настройки</vt:lpstr>
      <vt:lpstr>Основные настройки</vt:lpstr>
      <vt:lpstr>Основные настройки</vt:lpstr>
      <vt:lpstr>Основные настройки</vt:lpstr>
      <vt:lpstr>Основные настройки</vt:lpstr>
      <vt:lpstr>Основные настройки</vt:lpstr>
      <vt:lpstr>Основные настройки</vt:lpstr>
      <vt:lpstr>Основные настройки</vt:lpstr>
      <vt:lpstr>Основные настройки</vt:lpstr>
      <vt:lpstr>Основные настройки</vt:lpstr>
      <vt:lpstr>Запись</vt:lpstr>
      <vt:lpstr>Планирование и включение вебинара</vt:lpstr>
      <vt:lpstr>Планирование и включение вебинара</vt:lpstr>
      <vt:lpstr>Планирование и включение вебинара</vt:lpstr>
      <vt:lpstr>Планирование и включение вебинара</vt:lpstr>
      <vt:lpstr>Планирование и включение вебинара</vt:lpstr>
      <vt:lpstr>Планирование и включение вебинара</vt:lpstr>
      <vt:lpstr>Планирование и включение вебинара</vt:lpstr>
      <vt:lpstr>Планирование и включение вебинара</vt:lpstr>
      <vt:lpstr>Планирование и включение вебинара</vt:lpstr>
      <vt:lpstr>Размещение ссылки в СДО</vt:lpstr>
      <vt:lpstr>Размещение ссылки в СДО</vt:lpstr>
      <vt:lpstr>Размещение ссылки в СДО</vt:lpstr>
      <vt:lpstr>Размещение ссылки в СДО</vt:lpstr>
      <vt:lpstr>Размещение ссылки в СДО</vt:lpstr>
      <vt:lpstr>Размещение ссылки в СДО</vt:lpstr>
      <vt:lpstr>Планирование и включение вебинара</vt:lpstr>
      <vt:lpstr>Запуск вебинара</vt:lpstr>
      <vt:lpstr>Запуск вебинара</vt:lpstr>
      <vt:lpstr>Запуск вебинара</vt:lpstr>
      <vt:lpstr>Запуск вебинара</vt:lpstr>
      <vt:lpstr>Демонстрация экрана</vt:lpstr>
      <vt:lpstr>Демонстрация экрана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</dc:title>
  <dc:creator>do.vsmu.by@gmail.com</dc:creator>
  <cp:lastModifiedBy>user</cp:lastModifiedBy>
  <cp:revision>16</cp:revision>
  <dcterms:created xsi:type="dcterms:W3CDTF">2020-04-01T13:44:45Z</dcterms:created>
  <dcterms:modified xsi:type="dcterms:W3CDTF">2020-04-02T07:30:36Z</dcterms:modified>
</cp:coreProperties>
</file>