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7" r:id="rId3"/>
    <p:sldId id="257" r:id="rId4"/>
    <p:sldId id="259" r:id="rId5"/>
    <p:sldId id="260" r:id="rId6"/>
    <p:sldId id="275" r:id="rId7"/>
    <p:sldId id="261" r:id="rId8"/>
    <p:sldId id="262" r:id="rId9"/>
    <p:sldId id="263" r:id="rId10"/>
    <p:sldId id="276" r:id="rId11"/>
    <p:sldId id="265" r:id="rId12"/>
    <p:sldId id="267" r:id="rId13"/>
    <p:sldId id="268" r:id="rId14"/>
    <p:sldId id="269" r:id="rId15"/>
    <p:sldId id="270" r:id="rId16"/>
    <p:sldId id="278" r:id="rId17"/>
    <p:sldId id="282" r:id="rId18"/>
    <p:sldId id="280" r:id="rId19"/>
    <p:sldId id="281" r:id="rId20"/>
    <p:sldId id="271" r:id="rId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D6BA6"/>
    <a:srgbClr val="D41AAC"/>
    <a:srgbClr val="893BCD"/>
    <a:srgbClr val="F513B4"/>
    <a:srgbClr val="6D349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81" d="100"/>
          <a:sy n="81" d="100"/>
        </p:scale>
        <p:origin x="-72" y="-6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30495-CF75-492B-B40F-559512D571DE}" type="doc">
      <dgm:prSet loTypeId="urn:microsoft.com/office/officeart/2005/8/layout/chevron2" loCatId="process" qsTypeId="urn:microsoft.com/office/officeart/2005/8/quickstyle/simple1#1" qsCatId="simple" csTypeId="urn:microsoft.com/office/officeart/2005/8/colors/accent1_2#1" csCatId="accent1" phldr="1"/>
      <dgm:spPr/>
      <dgm:t>
        <a:bodyPr/>
        <a:lstStyle/>
        <a:p>
          <a:endParaRPr lang="ru-RU"/>
        </a:p>
      </dgm:t>
    </dgm:pt>
    <dgm:pt modelId="{2285F278-B298-44AF-B3D2-5F1560B71E81}">
      <dgm:prSet phldrT="[Текст]"/>
      <dgm:spPr/>
      <dgm:t>
        <a:bodyPr/>
        <a:lstStyle/>
        <a:p>
          <a:r>
            <a:rPr lang="ru-RU" dirty="0" smtClean="0"/>
            <a:t>1.</a:t>
          </a:r>
          <a:endParaRPr lang="ru-RU" dirty="0"/>
        </a:p>
      </dgm:t>
    </dgm:pt>
    <dgm:pt modelId="{5F7E48BC-11D4-4DD1-BFC0-5707651D7F78}" type="parTrans" cxnId="{05CF9199-E3EB-41FB-9779-983DC18112A6}">
      <dgm:prSet/>
      <dgm:spPr/>
      <dgm:t>
        <a:bodyPr/>
        <a:lstStyle/>
        <a:p>
          <a:endParaRPr lang="ru-RU"/>
        </a:p>
      </dgm:t>
    </dgm:pt>
    <dgm:pt modelId="{54832B7D-D8CB-4DF8-ACBE-6A45E535F252}" type="sibTrans" cxnId="{05CF9199-E3EB-41FB-9779-983DC18112A6}">
      <dgm:prSet/>
      <dgm:spPr/>
      <dgm:t>
        <a:bodyPr/>
        <a:lstStyle/>
        <a:p>
          <a:endParaRPr lang="ru-RU"/>
        </a:p>
      </dgm:t>
    </dgm:pt>
    <dgm:pt modelId="{9D03E7C3-4EE3-464C-AA91-E70330ABE8C7}">
      <dgm:prSet phldrT="[Текст]"/>
      <dgm:spPr/>
      <dgm:t>
        <a:bodyPr/>
        <a:lstStyle/>
        <a:p>
          <a:r>
            <a:rPr lang="ru-RU" dirty="0" smtClean="0"/>
            <a:t>Изучение курса «</a:t>
          </a:r>
          <a:r>
            <a:rPr lang="ru-RU" dirty="0" err="1" smtClean="0"/>
            <a:t>Мехина</a:t>
          </a:r>
          <a:r>
            <a:rPr lang="ru-RU" dirty="0" smtClean="0"/>
            <a:t>»</a:t>
          </a:r>
          <a:endParaRPr lang="ru-RU" dirty="0"/>
        </a:p>
      </dgm:t>
    </dgm:pt>
    <dgm:pt modelId="{9B455DA8-0BCA-4615-9073-2325108179BA}" type="parTrans" cxnId="{7D1FD7DC-4772-4C9A-8E25-FBB247FE7C1E}">
      <dgm:prSet/>
      <dgm:spPr/>
      <dgm:t>
        <a:bodyPr/>
        <a:lstStyle/>
        <a:p>
          <a:endParaRPr lang="ru-RU"/>
        </a:p>
      </dgm:t>
    </dgm:pt>
    <dgm:pt modelId="{4592BD59-B7C4-4B3A-88E9-07E00732C15D}" type="sibTrans" cxnId="{7D1FD7DC-4772-4C9A-8E25-FBB247FE7C1E}">
      <dgm:prSet/>
      <dgm:spPr/>
      <dgm:t>
        <a:bodyPr/>
        <a:lstStyle/>
        <a:p>
          <a:endParaRPr lang="ru-RU"/>
        </a:p>
      </dgm:t>
    </dgm:pt>
    <dgm:pt modelId="{D8BCBAA2-8E07-4286-961D-B354D768807F}">
      <dgm:prSet phldrT="[Текст]"/>
      <dgm:spPr/>
      <dgm:t>
        <a:bodyPr/>
        <a:lstStyle/>
        <a:p>
          <a:r>
            <a:rPr lang="ru-RU" dirty="0" smtClean="0"/>
            <a:t>2.</a:t>
          </a:r>
          <a:endParaRPr lang="ru-RU" dirty="0"/>
        </a:p>
      </dgm:t>
    </dgm:pt>
    <dgm:pt modelId="{C4D54B27-6AF1-460C-A81B-4DD79FB7E28D}" type="parTrans" cxnId="{3474F7E7-E31E-4606-A0FF-AEEA5A25A1E2}">
      <dgm:prSet/>
      <dgm:spPr/>
      <dgm:t>
        <a:bodyPr/>
        <a:lstStyle/>
        <a:p>
          <a:endParaRPr lang="ru-RU"/>
        </a:p>
      </dgm:t>
    </dgm:pt>
    <dgm:pt modelId="{4BAEEAFD-8C77-4A3C-9C9F-BC19F5EE1A4F}" type="sibTrans" cxnId="{3474F7E7-E31E-4606-A0FF-AEEA5A25A1E2}">
      <dgm:prSet/>
      <dgm:spPr/>
      <dgm:t>
        <a:bodyPr/>
        <a:lstStyle/>
        <a:p>
          <a:endParaRPr lang="ru-RU"/>
        </a:p>
      </dgm:t>
    </dgm:pt>
    <dgm:pt modelId="{0970F3F0-E32C-4A38-A210-38C0A34E8185}">
      <dgm:prSet phldrT="[Текст]"/>
      <dgm:spPr/>
      <dgm:t>
        <a:bodyPr/>
        <a:lstStyle/>
        <a:p>
          <a:r>
            <a:rPr lang="ru-RU" dirty="0" smtClean="0"/>
            <a:t>Языковая компетенция:</a:t>
          </a:r>
          <a:r>
            <a:rPr lang="en-US" dirty="0" smtClean="0"/>
            <a:t>                                      </a:t>
          </a:r>
          <a:r>
            <a:rPr lang="ru-RU" dirty="0" smtClean="0"/>
            <a:t>-Иврит – уровень «</a:t>
          </a:r>
          <a:r>
            <a:rPr lang="ru-RU" dirty="0" err="1" smtClean="0"/>
            <a:t>хэй</a:t>
          </a:r>
          <a:r>
            <a:rPr lang="ru-RU" dirty="0" smtClean="0"/>
            <a:t>»                                       -Английский – уровень «Продвинутый 2»</a:t>
          </a:r>
          <a:endParaRPr lang="ru-RU" dirty="0"/>
        </a:p>
      </dgm:t>
    </dgm:pt>
    <dgm:pt modelId="{6B5FF7C3-87B3-484E-ACBB-940919918AD0}" type="parTrans" cxnId="{7414D3CA-F0C7-4B98-A19C-40DD1E63FFAD}">
      <dgm:prSet/>
      <dgm:spPr/>
      <dgm:t>
        <a:bodyPr/>
        <a:lstStyle/>
        <a:p>
          <a:endParaRPr lang="ru-RU"/>
        </a:p>
      </dgm:t>
    </dgm:pt>
    <dgm:pt modelId="{2B1DFB36-393F-4A89-B540-F3CAB0F4AFB1}" type="sibTrans" cxnId="{7414D3CA-F0C7-4B98-A19C-40DD1E63FFAD}">
      <dgm:prSet/>
      <dgm:spPr/>
      <dgm:t>
        <a:bodyPr/>
        <a:lstStyle/>
        <a:p>
          <a:endParaRPr lang="ru-RU"/>
        </a:p>
      </dgm:t>
    </dgm:pt>
    <dgm:pt modelId="{B05E7C0A-8640-416D-9F2D-EAF900A2DBF8}">
      <dgm:prSet phldrT="[Текст]"/>
      <dgm:spPr/>
      <dgm:t>
        <a:bodyPr/>
        <a:lstStyle/>
        <a:p>
          <a:r>
            <a:rPr lang="ru-RU" dirty="0" smtClean="0"/>
            <a:t>3.</a:t>
          </a:r>
          <a:endParaRPr lang="ru-RU" dirty="0"/>
        </a:p>
      </dgm:t>
    </dgm:pt>
    <dgm:pt modelId="{D3E232E4-9252-4A67-A0B8-EC6DFA19D5DD}" type="parTrans" cxnId="{9B1FEAF6-4714-4DDC-B613-F607C2E95196}">
      <dgm:prSet/>
      <dgm:spPr/>
      <dgm:t>
        <a:bodyPr/>
        <a:lstStyle/>
        <a:p>
          <a:endParaRPr lang="ru-RU"/>
        </a:p>
      </dgm:t>
    </dgm:pt>
    <dgm:pt modelId="{4C25FEB8-E6F3-4768-A808-5B7DFC9525A4}" type="sibTrans" cxnId="{9B1FEAF6-4714-4DDC-B613-F607C2E95196}">
      <dgm:prSet/>
      <dgm:spPr/>
      <dgm:t>
        <a:bodyPr/>
        <a:lstStyle/>
        <a:p>
          <a:endParaRPr lang="ru-RU"/>
        </a:p>
      </dgm:t>
    </dgm:pt>
    <dgm:pt modelId="{A6602089-F4CD-4666-B56F-EB3FC6AC0449}">
      <dgm:prSet phldrT="[Текст]"/>
      <dgm:spPr/>
      <dgm:t>
        <a:bodyPr/>
        <a:lstStyle/>
        <a:p>
          <a:r>
            <a:rPr lang="ru-RU" dirty="0" smtClean="0"/>
            <a:t>Психометрический экзамен</a:t>
          </a:r>
          <a:endParaRPr lang="ru-RU" dirty="0"/>
        </a:p>
      </dgm:t>
    </dgm:pt>
    <dgm:pt modelId="{FC2ABF68-C268-4904-A454-5485DCB9B5E1}" type="parTrans" cxnId="{4ED9774F-3A44-4FEF-8C7F-5034F70EE536}">
      <dgm:prSet/>
      <dgm:spPr/>
      <dgm:t>
        <a:bodyPr/>
        <a:lstStyle/>
        <a:p>
          <a:endParaRPr lang="ru-RU"/>
        </a:p>
      </dgm:t>
    </dgm:pt>
    <dgm:pt modelId="{DD2946C0-D613-4C6E-B413-8EEE55F34BA3}" type="sibTrans" cxnId="{4ED9774F-3A44-4FEF-8C7F-5034F70EE536}">
      <dgm:prSet/>
      <dgm:spPr/>
      <dgm:t>
        <a:bodyPr/>
        <a:lstStyle/>
        <a:p>
          <a:endParaRPr lang="ru-RU"/>
        </a:p>
      </dgm:t>
    </dgm:pt>
    <dgm:pt modelId="{47EFC050-8808-4605-A272-EFB98E1D5332}">
      <dgm:prSet phldrT="[Текст]"/>
      <dgm:spPr/>
      <dgm:t>
        <a:bodyPr/>
        <a:lstStyle/>
        <a:p>
          <a:r>
            <a:rPr lang="ru-RU" dirty="0" smtClean="0"/>
            <a:t>4.</a:t>
          </a:r>
          <a:endParaRPr lang="ru-RU" dirty="0"/>
        </a:p>
      </dgm:t>
    </dgm:pt>
    <dgm:pt modelId="{D591A012-BD86-4BA4-BBEC-01BBB6F76EFC}" type="parTrans" cxnId="{3EC21A72-5355-4E2A-A370-91B14A518087}">
      <dgm:prSet/>
      <dgm:spPr/>
      <dgm:t>
        <a:bodyPr/>
        <a:lstStyle/>
        <a:p>
          <a:endParaRPr lang="ru-RU"/>
        </a:p>
      </dgm:t>
    </dgm:pt>
    <dgm:pt modelId="{B3E4A140-9143-4F84-996E-320ADD0D3C42}" type="sibTrans" cxnId="{3EC21A72-5355-4E2A-A370-91B14A518087}">
      <dgm:prSet/>
      <dgm:spPr/>
      <dgm:t>
        <a:bodyPr/>
        <a:lstStyle/>
        <a:p>
          <a:endParaRPr lang="ru-RU"/>
        </a:p>
      </dgm:t>
    </dgm:pt>
    <dgm:pt modelId="{FE8B5A6E-F40F-40F2-A261-E79EC9B14B96}">
      <dgm:prSet phldrT="[Текст]"/>
      <dgm:spPr/>
      <dgm:t>
        <a:bodyPr/>
        <a:lstStyle/>
        <a:p>
          <a:r>
            <a:rPr lang="ru-RU" dirty="0" smtClean="0"/>
            <a:t>Сбор пакета документов</a:t>
          </a:r>
          <a:endParaRPr lang="ru-RU" dirty="0"/>
        </a:p>
      </dgm:t>
    </dgm:pt>
    <dgm:pt modelId="{2B150CCB-9D5E-4230-838E-EAA3F74F0E4A}" type="parTrans" cxnId="{A5374820-71FF-4919-9A6A-D2E91A93D4E6}">
      <dgm:prSet/>
      <dgm:spPr/>
      <dgm:t>
        <a:bodyPr/>
        <a:lstStyle/>
        <a:p>
          <a:endParaRPr lang="ru-RU"/>
        </a:p>
      </dgm:t>
    </dgm:pt>
    <dgm:pt modelId="{51A308E4-671A-4B77-8C8F-D1D36F2B325D}" type="sibTrans" cxnId="{A5374820-71FF-4919-9A6A-D2E91A93D4E6}">
      <dgm:prSet/>
      <dgm:spPr/>
      <dgm:t>
        <a:bodyPr/>
        <a:lstStyle/>
        <a:p>
          <a:endParaRPr lang="ru-RU"/>
        </a:p>
      </dgm:t>
    </dgm:pt>
    <dgm:pt modelId="{2A65422F-4F6F-43E5-A4FB-820AE6039AB3}" type="pres">
      <dgm:prSet presAssocID="{A2A30495-CF75-492B-B40F-559512D571DE}" presName="linearFlow" presStyleCnt="0">
        <dgm:presLayoutVars>
          <dgm:dir/>
          <dgm:animLvl val="lvl"/>
          <dgm:resizeHandles val="exact"/>
        </dgm:presLayoutVars>
      </dgm:prSet>
      <dgm:spPr/>
      <dgm:t>
        <a:bodyPr/>
        <a:lstStyle/>
        <a:p>
          <a:endParaRPr lang="ru-RU"/>
        </a:p>
      </dgm:t>
    </dgm:pt>
    <dgm:pt modelId="{BF7849C5-3B43-42A3-8966-070CDACA2F7F}" type="pres">
      <dgm:prSet presAssocID="{2285F278-B298-44AF-B3D2-5F1560B71E81}" presName="composite" presStyleCnt="0"/>
      <dgm:spPr/>
    </dgm:pt>
    <dgm:pt modelId="{2306C36E-A12E-4749-8615-BD2F1B6874D8}" type="pres">
      <dgm:prSet presAssocID="{2285F278-B298-44AF-B3D2-5F1560B71E81}" presName="parentText" presStyleLbl="alignNode1" presStyleIdx="0" presStyleCnt="4">
        <dgm:presLayoutVars>
          <dgm:chMax val="1"/>
          <dgm:bulletEnabled val="1"/>
        </dgm:presLayoutVars>
      </dgm:prSet>
      <dgm:spPr/>
      <dgm:t>
        <a:bodyPr/>
        <a:lstStyle/>
        <a:p>
          <a:endParaRPr lang="ru-RU"/>
        </a:p>
      </dgm:t>
    </dgm:pt>
    <dgm:pt modelId="{1ECB12B3-A382-4FF1-AAC2-1F21837E70DE}" type="pres">
      <dgm:prSet presAssocID="{2285F278-B298-44AF-B3D2-5F1560B71E81}" presName="descendantText" presStyleLbl="alignAcc1" presStyleIdx="0" presStyleCnt="4">
        <dgm:presLayoutVars>
          <dgm:bulletEnabled val="1"/>
        </dgm:presLayoutVars>
      </dgm:prSet>
      <dgm:spPr/>
      <dgm:t>
        <a:bodyPr/>
        <a:lstStyle/>
        <a:p>
          <a:endParaRPr lang="ru-RU"/>
        </a:p>
      </dgm:t>
    </dgm:pt>
    <dgm:pt modelId="{0C63D424-C0CB-45FF-BA5C-1550A805BAEC}" type="pres">
      <dgm:prSet presAssocID="{54832B7D-D8CB-4DF8-ACBE-6A45E535F252}" presName="sp" presStyleCnt="0"/>
      <dgm:spPr/>
    </dgm:pt>
    <dgm:pt modelId="{57265B96-D92A-47FC-82F8-70A9D4F3AABF}" type="pres">
      <dgm:prSet presAssocID="{D8BCBAA2-8E07-4286-961D-B354D768807F}" presName="composite" presStyleCnt="0"/>
      <dgm:spPr/>
    </dgm:pt>
    <dgm:pt modelId="{44AA628F-DD8F-437E-805A-2A2417E16282}" type="pres">
      <dgm:prSet presAssocID="{D8BCBAA2-8E07-4286-961D-B354D768807F}" presName="parentText" presStyleLbl="alignNode1" presStyleIdx="1" presStyleCnt="4">
        <dgm:presLayoutVars>
          <dgm:chMax val="1"/>
          <dgm:bulletEnabled val="1"/>
        </dgm:presLayoutVars>
      </dgm:prSet>
      <dgm:spPr/>
      <dgm:t>
        <a:bodyPr/>
        <a:lstStyle/>
        <a:p>
          <a:endParaRPr lang="ru-RU"/>
        </a:p>
      </dgm:t>
    </dgm:pt>
    <dgm:pt modelId="{4C0900AB-4CE6-4C0C-9B68-7AA8DB4A9F24}" type="pres">
      <dgm:prSet presAssocID="{D8BCBAA2-8E07-4286-961D-B354D768807F}" presName="descendantText" presStyleLbl="alignAcc1" presStyleIdx="1" presStyleCnt="4">
        <dgm:presLayoutVars>
          <dgm:bulletEnabled val="1"/>
        </dgm:presLayoutVars>
      </dgm:prSet>
      <dgm:spPr/>
      <dgm:t>
        <a:bodyPr/>
        <a:lstStyle/>
        <a:p>
          <a:endParaRPr lang="ru-RU"/>
        </a:p>
      </dgm:t>
    </dgm:pt>
    <dgm:pt modelId="{C795FECB-8E76-4996-9DAC-92DCC3E49976}" type="pres">
      <dgm:prSet presAssocID="{4BAEEAFD-8C77-4A3C-9C9F-BC19F5EE1A4F}" presName="sp" presStyleCnt="0"/>
      <dgm:spPr/>
    </dgm:pt>
    <dgm:pt modelId="{1B590F02-CD5D-4212-BE48-708FE1BE79FE}" type="pres">
      <dgm:prSet presAssocID="{B05E7C0A-8640-416D-9F2D-EAF900A2DBF8}" presName="composite" presStyleCnt="0"/>
      <dgm:spPr/>
    </dgm:pt>
    <dgm:pt modelId="{C00380E4-7ECC-4D10-8DEE-D325006936BE}" type="pres">
      <dgm:prSet presAssocID="{B05E7C0A-8640-416D-9F2D-EAF900A2DBF8}" presName="parentText" presStyleLbl="alignNode1" presStyleIdx="2" presStyleCnt="4">
        <dgm:presLayoutVars>
          <dgm:chMax val="1"/>
          <dgm:bulletEnabled val="1"/>
        </dgm:presLayoutVars>
      </dgm:prSet>
      <dgm:spPr/>
      <dgm:t>
        <a:bodyPr/>
        <a:lstStyle/>
        <a:p>
          <a:endParaRPr lang="ru-RU"/>
        </a:p>
      </dgm:t>
    </dgm:pt>
    <dgm:pt modelId="{C2C402A6-82F5-41E5-B42F-7B63AB991019}" type="pres">
      <dgm:prSet presAssocID="{B05E7C0A-8640-416D-9F2D-EAF900A2DBF8}" presName="descendantText" presStyleLbl="alignAcc1" presStyleIdx="2" presStyleCnt="4">
        <dgm:presLayoutVars>
          <dgm:bulletEnabled val="1"/>
        </dgm:presLayoutVars>
      </dgm:prSet>
      <dgm:spPr/>
      <dgm:t>
        <a:bodyPr/>
        <a:lstStyle/>
        <a:p>
          <a:endParaRPr lang="ru-RU"/>
        </a:p>
      </dgm:t>
    </dgm:pt>
    <dgm:pt modelId="{86E44FDA-C58E-4145-A86E-AC5BE2C92341}" type="pres">
      <dgm:prSet presAssocID="{4C25FEB8-E6F3-4768-A808-5B7DFC9525A4}" presName="sp" presStyleCnt="0"/>
      <dgm:spPr/>
    </dgm:pt>
    <dgm:pt modelId="{200867B8-BDBB-4800-BB93-66A4997245EA}" type="pres">
      <dgm:prSet presAssocID="{47EFC050-8808-4605-A272-EFB98E1D5332}" presName="composite" presStyleCnt="0"/>
      <dgm:spPr/>
    </dgm:pt>
    <dgm:pt modelId="{28CBE6F6-90F6-4C2C-BDD8-0BB6B69E0D31}" type="pres">
      <dgm:prSet presAssocID="{47EFC050-8808-4605-A272-EFB98E1D5332}" presName="parentText" presStyleLbl="alignNode1" presStyleIdx="3" presStyleCnt="4">
        <dgm:presLayoutVars>
          <dgm:chMax val="1"/>
          <dgm:bulletEnabled val="1"/>
        </dgm:presLayoutVars>
      </dgm:prSet>
      <dgm:spPr/>
      <dgm:t>
        <a:bodyPr/>
        <a:lstStyle/>
        <a:p>
          <a:endParaRPr lang="ru-RU"/>
        </a:p>
      </dgm:t>
    </dgm:pt>
    <dgm:pt modelId="{C30EF2B5-5708-4780-B029-FFAFE0E18D62}" type="pres">
      <dgm:prSet presAssocID="{47EFC050-8808-4605-A272-EFB98E1D5332}" presName="descendantText" presStyleLbl="alignAcc1" presStyleIdx="3" presStyleCnt="4">
        <dgm:presLayoutVars>
          <dgm:bulletEnabled val="1"/>
        </dgm:presLayoutVars>
      </dgm:prSet>
      <dgm:spPr/>
      <dgm:t>
        <a:bodyPr/>
        <a:lstStyle/>
        <a:p>
          <a:endParaRPr lang="ru-RU"/>
        </a:p>
      </dgm:t>
    </dgm:pt>
  </dgm:ptLst>
  <dgm:cxnLst>
    <dgm:cxn modelId="{1587E9EC-62A7-4A7C-B457-544D382DE8EF}" type="presOf" srcId="{0970F3F0-E32C-4A38-A210-38C0A34E8185}" destId="{4C0900AB-4CE6-4C0C-9B68-7AA8DB4A9F24}" srcOrd="0" destOrd="0" presId="urn:microsoft.com/office/officeart/2005/8/layout/chevron2"/>
    <dgm:cxn modelId="{9FB17ABB-565E-4BFE-9ACD-3D4C831FA9E2}" type="presOf" srcId="{2285F278-B298-44AF-B3D2-5F1560B71E81}" destId="{2306C36E-A12E-4749-8615-BD2F1B6874D8}" srcOrd="0" destOrd="0" presId="urn:microsoft.com/office/officeart/2005/8/layout/chevron2"/>
    <dgm:cxn modelId="{3474F7E7-E31E-4606-A0FF-AEEA5A25A1E2}" srcId="{A2A30495-CF75-492B-B40F-559512D571DE}" destId="{D8BCBAA2-8E07-4286-961D-B354D768807F}" srcOrd="1" destOrd="0" parTransId="{C4D54B27-6AF1-460C-A81B-4DD79FB7E28D}" sibTransId="{4BAEEAFD-8C77-4A3C-9C9F-BC19F5EE1A4F}"/>
    <dgm:cxn modelId="{9B1FEAF6-4714-4DDC-B613-F607C2E95196}" srcId="{A2A30495-CF75-492B-B40F-559512D571DE}" destId="{B05E7C0A-8640-416D-9F2D-EAF900A2DBF8}" srcOrd="2" destOrd="0" parTransId="{D3E232E4-9252-4A67-A0B8-EC6DFA19D5DD}" sibTransId="{4C25FEB8-E6F3-4768-A808-5B7DFC9525A4}"/>
    <dgm:cxn modelId="{7D1FD7DC-4772-4C9A-8E25-FBB247FE7C1E}" srcId="{2285F278-B298-44AF-B3D2-5F1560B71E81}" destId="{9D03E7C3-4EE3-464C-AA91-E70330ABE8C7}" srcOrd="0" destOrd="0" parTransId="{9B455DA8-0BCA-4615-9073-2325108179BA}" sibTransId="{4592BD59-B7C4-4B3A-88E9-07E00732C15D}"/>
    <dgm:cxn modelId="{5481F2CA-E535-4F0E-A7BB-89F2CE49AB36}" type="presOf" srcId="{A2A30495-CF75-492B-B40F-559512D571DE}" destId="{2A65422F-4F6F-43E5-A4FB-820AE6039AB3}" srcOrd="0" destOrd="0" presId="urn:microsoft.com/office/officeart/2005/8/layout/chevron2"/>
    <dgm:cxn modelId="{CCC55A61-5CF5-4759-B436-24CF0E9C86C4}" type="presOf" srcId="{D8BCBAA2-8E07-4286-961D-B354D768807F}" destId="{44AA628F-DD8F-437E-805A-2A2417E16282}" srcOrd="0" destOrd="0" presId="urn:microsoft.com/office/officeart/2005/8/layout/chevron2"/>
    <dgm:cxn modelId="{7414D3CA-F0C7-4B98-A19C-40DD1E63FFAD}" srcId="{D8BCBAA2-8E07-4286-961D-B354D768807F}" destId="{0970F3F0-E32C-4A38-A210-38C0A34E8185}" srcOrd="0" destOrd="0" parTransId="{6B5FF7C3-87B3-484E-ACBB-940919918AD0}" sibTransId="{2B1DFB36-393F-4A89-B540-F3CAB0F4AFB1}"/>
    <dgm:cxn modelId="{3EC21A72-5355-4E2A-A370-91B14A518087}" srcId="{A2A30495-CF75-492B-B40F-559512D571DE}" destId="{47EFC050-8808-4605-A272-EFB98E1D5332}" srcOrd="3" destOrd="0" parTransId="{D591A012-BD86-4BA4-BBEC-01BBB6F76EFC}" sibTransId="{B3E4A140-9143-4F84-996E-320ADD0D3C42}"/>
    <dgm:cxn modelId="{252D23EC-68D4-4D92-B8A5-5FAD7E85CA09}" type="presOf" srcId="{9D03E7C3-4EE3-464C-AA91-E70330ABE8C7}" destId="{1ECB12B3-A382-4FF1-AAC2-1F21837E70DE}" srcOrd="0" destOrd="0" presId="urn:microsoft.com/office/officeart/2005/8/layout/chevron2"/>
    <dgm:cxn modelId="{15FD0D03-C492-4307-B25C-69E5A0E673C8}" type="presOf" srcId="{A6602089-F4CD-4666-B56F-EB3FC6AC0449}" destId="{C2C402A6-82F5-41E5-B42F-7B63AB991019}" srcOrd="0" destOrd="0" presId="urn:microsoft.com/office/officeart/2005/8/layout/chevron2"/>
    <dgm:cxn modelId="{4ED9774F-3A44-4FEF-8C7F-5034F70EE536}" srcId="{B05E7C0A-8640-416D-9F2D-EAF900A2DBF8}" destId="{A6602089-F4CD-4666-B56F-EB3FC6AC0449}" srcOrd="0" destOrd="0" parTransId="{FC2ABF68-C268-4904-A454-5485DCB9B5E1}" sibTransId="{DD2946C0-D613-4C6E-B413-8EEE55F34BA3}"/>
    <dgm:cxn modelId="{6C2EC019-CF60-46F0-B6DB-37287B4FCE9C}" type="presOf" srcId="{47EFC050-8808-4605-A272-EFB98E1D5332}" destId="{28CBE6F6-90F6-4C2C-BDD8-0BB6B69E0D31}" srcOrd="0" destOrd="0" presId="urn:microsoft.com/office/officeart/2005/8/layout/chevron2"/>
    <dgm:cxn modelId="{1A0F3930-C549-4166-A252-3BECAACCC414}" type="presOf" srcId="{FE8B5A6E-F40F-40F2-A261-E79EC9B14B96}" destId="{C30EF2B5-5708-4780-B029-FFAFE0E18D62}" srcOrd="0" destOrd="0" presId="urn:microsoft.com/office/officeart/2005/8/layout/chevron2"/>
    <dgm:cxn modelId="{A5374820-71FF-4919-9A6A-D2E91A93D4E6}" srcId="{47EFC050-8808-4605-A272-EFB98E1D5332}" destId="{FE8B5A6E-F40F-40F2-A261-E79EC9B14B96}" srcOrd="0" destOrd="0" parTransId="{2B150CCB-9D5E-4230-838E-EAA3F74F0E4A}" sibTransId="{51A308E4-671A-4B77-8C8F-D1D36F2B325D}"/>
    <dgm:cxn modelId="{05CF9199-E3EB-41FB-9779-983DC18112A6}" srcId="{A2A30495-CF75-492B-B40F-559512D571DE}" destId="{2285F278-B298-44AF-B3D2-5F1560B71E81}" srcOrd="0" destOrd="0" parTransId="{5F7E48BC-11D4-4DD1-BFC0-5707651D7F78}" sibTransId="{54832B7D-D8CB-4DF8-ACBE-6A45E535F252}"/>
    <dgm:cxn modelId="{A89EF8E4-FD92-4EB8-83B1-4E7A4B7BD3A2}" type="presOf" srcId="{B05E7C0A-8640-416D-9F2D-EAF900A2DBF8}" destId="{C00380E4-7ECC-4D10-8DEE-D325006936BE}" srcOrd="0" destOrd="0" presId="urn:microsoft.com/office/officeart/2005/8/layout/chevron2"/>
    <dgm:cxn modelId="{6CC42E0D-3EA1-45A1-B854-33A2D1339177}" type="presParOf" srcId="{2A65422F-4F6F-43E5-A4FB-820AE6039AB3}" destId="{BF7849C5-3B43-42A3-8966-070CDACA2F7F}" srcOrd="0" destOrd="0" presId="urn:microsoft.com/office/officeart/2005/8/layout/chevron2"/>
    <dgm:cxn modelId="{31C9C95E-BC91-4A7C-BB9E-0FAB337553C5}" type="presParOf" srcId="{BF7849C5-3B43-42A3-8966-070CDACA2F7F}" destId="{2306C36E-A12E-4749-8615-BD2F1B6874D8}" srcOrd="0" destOrd="0" presId="urn:microsoft.com/office/officeart/2005/8/layout/chevron2"/>
    <dgm:cxn modelId="{101C808D-A53A-4456-BAB2-B664E1E1D7C0}" type="presParOf" srcId="{BF7849C5-3B43-42A3-8966-070CDACA2F7F}" destId="{1ECB12B3-A382-4FF1-AAC2-1F21837E70DE}" srcOrd="1" destOrd="0" presId="urn:microsoft.com/office/officeart/2005/8/layout/chevron2"/>
    <dgm:cxn modelId="{FD9B4366-8232-4737-9374-5CC7FF0ACD26}" type="presParOf" srcId="{2A65422F-4F6F-43E5-A4FB-820AE6039AB3}" destId="{0C63D424-C0CB-45FF-BA5C-1550A805BAEC}" srcOrd="1" destOrd="0" presId="urn:microsoft.com/office/officeart/2005/8/layout/chevron2"/>
    <dgm:cxn modelId="{D1EF918E-6775-4D7B-A9DE-0765D9130AFB}" type="presParOf" srcId="{2A65422F-4F6F-43E5-A4FB-820AE6039AB3}" destId="{57265B96-D92A-47FC-82F8-70A9D4F3AABF}" srcOrd="2" destOrd="0" presId="urn:microsoft.com/office/officeart/2005/8/layout/chevron2"/>
    <dgm:cxn modelId="{5E6F3389-01AC-4658-9361-6CAEF59E3D1F}" type="presParOf" srcId="{57265B96-D92A-47FC-82F8-70A9D4F3AABF}" destId="{44AA628F-DD8F-437E-805A-2A2417E16282}" srcOrd="0" destOrd="0" presId="urn:microsoft.com/office/officeart/2005/8/layout/chevron2"/>
    <dgm:cxn modelId="{233367A6-C137-4594-BA29-AA1E678D4554}" type="presParOf" srcId="{57265B96-D92A-47FC-82F8-70A9D4F3AABF}" destId="{4C0900AB-4CE6-4C0C-9B68-7AA8DB4A9F24}" srcOrd="1" destOrd="0" presId="urn:microsoft.com/office/officeart/2005/8/layout/chevron2"/>
    <dgm:cxn modelId="{DBE341A1-54E7-4A55-B82B-584461178D61}" type="presParOf" srcId="{2A65422F-4F6F-43E5-A4FB-820AE6039AB3}" destId="{C795FECB-8E76-4996-9DAC-92DCC3E49976}" srcOrd="3" destOrd="0" presId="urn:microsoft.com/office/officeart/2005/8/layout/chevron2"/>
    <dgm:cxn modelId="{C8DFDEA4-A8DF-4A3A-B816-265017E1600E}" type="presParOf" srcId="{2A65422F-4F6F-43E5-A4FB-820AE6039AB3}" destId="{1B590F02-CD5D-4212-BE48-708FE1BE79FE}" srcOrd="4" destOrd="0" presId="urn:microsoft.com/office/officeart/2005/8/layout/chevron2"/>
    <dgm:cxn modelId="{0F279D6A-525A-4233-A0C8-5559E6A31F65}" type="presParOf" srcId="{1B590F02-CD5D-4212-BE48-708FE1BE79FE}" destId="{C00380E4-7ECC-4D10-8DEE-D325006936BE}" srcOrd="0" destOrd="0" presId="urn:microsoft.com/office/officeart/2005/8/layout/chevron2"/>
    <dgm:cxn modelId="{6A2CE202-0A62-459C-92AB-E06F9CC7A3D8}" type="presParOf" srcId="{1B590F02-CD5D-4212-BE48-708FE1BE79FE}" destId="{C2C402A6-82F5-41E5-B42F-7B63AB991019}" srcOrd="1" destOrd="0" presId="urn:microsoft.com/office/officeart/2005/8/layout/chevron2"/>
    <dgm:cxn modelId="{D8E8BA7A-67E9-4216-89EA-8A936BA954E3}" type="presParOf" srcId="{2A65422F-4F6F-43E5-A4FB-820AE6039AB3}" destId="{86E44FDA-C58E-4145-A86E-AC5BE2C92341}" srcOrd="5" destOrd="0" presId="urn:microsoft.com/office/officeart/2005/8/layout/chevron2"/>
    <dgm:cxn modelId="{F9D26325-304F-4697-8551-3BD3BABBABF9}" type="presParOf" srcId="{2A65422F-4F6F-43E5-A4FB-820AE6039AB3}" destId="{200867B8-BDBB-4800-BB93-66A4997245EA}" srcOrd="6" destOrd="0" presId="urn:microsoft.com/office/officeart/2005/8/layout/chevron2"/>
    <dgm:cxn modelId="{03D6983A-8AA2-491A-8329-57717CB38781}" type="presParOf" srcId="{200867B8-BDBB-4800-BB93-66A4997245EA}" destId="{28CBE6F6-90F6-4C2C-BDD8-0BB6B69E0D31}" srcOrd="0" destOrd="0" presId="urn:microsoft.com/office/officeart/2005/8/layout/chevron2"/>
    <dgm:cxn modelId="{AD80FF6D-BAE1-492B-846F-22B61C617DD4}" type="presParOf" srcId="{200867B8-BDBB-4800-BB93-66A4997245EA}" destId="{C30EF2B5-5708-4780-B029-FFAFE0E18D62}" srcOrd="1" destOrd="0" presId="urn:microsoft.com/office/officeart/2005/8/layout/chevron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C44FB0EB-2440-4BC7-A681-9DACA098332A}" type="doc">
      <dgm:prSet loTypeId="urn:microsoft.com/office/officeart/2005/8/layout/lProcess3" loCatId="process" qsTypeId="urn:microsoft.com/office/officeart/2005/8/quickstyle/simple1#2" qsCatId="simple" csTypeId="urn:microsoft.com/office/officeart/2005/8/colors/accent1_2#2" csCatId="accent1" phldr="1"/>
      <dgm:spPr/>
      <dgm:t>
        <a:bodyPr/>
        <a:lstStyle/>
        <a:p>
          <a:endParaRPr lang="ru-RU"/>
        </a:p>
      </dgm:t>
    </dgm:pt>
    <dgm:pt modelId="{9EEBFECB-5A5F-4CB2-9F32-23E55D6B6F7C}">
      <dgm:prSet phldrT="[Текст]"/>
      <dgm:spPr/>
      <dgm:t>
        <a:bodyPr/>
        <a:lstStyle/>
        <a:p>
          <a:r>
            <a:rPr lang="ru-RU" dirty="0" smtClean="0"/>
            <a:t>Обучение в </a:t>
          </a:r>
          <a:r>
            <a:rPr lang="ru-RU" dirty="0" err="1" smtClean="0"/>
            <a:t>Штудиенколлег</a:t>
          </a:r>
          <a:endParaRPr lang="ru-RU" dirty="0"/>
        </a:p>
      </dgm:t>
    </dgm:pt>
    <dgm:pt modelId="{837EBAF0-3F0B-416B-9C8C-47ECEFF018B4}" type="parTrans" cxnId="{70064168-4147-46F5-BF2D-6C2373CABE2B}">
      <dgm:prSet/>
      <dgm:spPr/>
      <dgm:t>
        <a:bodyPr/>
        <a:lstStyle/>
        <a:p>
          <a:endParaRPr lang="ru-RU"/>
        </a:p>
      </dgm:t>
    </dgm:pt>
    <dgm:pt modelId="{B2148B49-219A-4D49-A99B-05844E2A010F}" type="sibTrans" cxnId="{70064168-4147-46F5-BF2D-6C2373CABE2B}">
      <dgm:prSet/>
      <dgm:spPr/>
      <dgm:t>
        <a:bodyPr/>
        <a:lstStyle/>
        <a:p>
          <a:endParaRPr lang="ru-RU"/>
        </a:p>
      </dgm:t>
    </dgm:pt>
    <dgm:pt modelId="{5F65A91C-EDAE-4F84-B198-21CEAD78C47A}">
      <dgm:prSet phldrT="[Текст]"/>
      <dgm:spPr/>
      <dgm:t>
        <a:bodyPr/>
        <a:lstStyle/>
        <a:p>
          <a:r>
            <a:rPr lang="ru-RU" dirty="0" smtClean="0"/>
            <a:t>Или год обучения в отечественном вузе по аналогичной специальности </a:t>
          </a:r>
          <a:endParaRPr lang="ru-RU" dirty="0"/>
        </a:p>
      </dgm:t>
    </dgm:pt>
    <dgm:pt modelId="{531770ED-3BED-4512-8A5B-A7764748888F}" type="parTrans" cxnId="{D6F16C09-D6B5-4ACA-82BA-CE732191B409}">
      <dgm:prSet/>
      <dgm:spPr/>
      <dgm:t>
        <a:bodyPr/>
        <a:lstStyle/>
        <a:p>
          <a:endParaRPr lang="ru-RU"/>
        </a:p>
      </dgm:t>
    </dgm:pt>
    <dgm:pt modelId="{27352A4A-799A-463F-88F5-5BFE12385032}" type="sibTrans" cxnId="{D6F16C09-D6B5-4ACA-82BA-CE732191B409}">
      <dgm:prSet/>
      <dgm:spPr/>
      <dgm:t>
        <a:bodyPr/>
        <a:lstStyle/>
        <a:p>
          <a:endParaRPr lang="ru-RU"/>
        </a:p>
      </dgm:t>
    </dgm:pt>
    <dgm:pt modelId="{3E7980E5-9320-46DA-A306-2A27363937CF}">
      <dgm:prSet phldrT="[Текст]"/>
      <dgm:spPr/>
      <dgm:t>
        <a:bodyPr/>
        <a:lstStyle/>
        <a:p>
          <a:r>
            <a:rPr lang="ru-RU" dirty="0" smtClean="0"/>
            <a:t>Языковой экзамен </a:t>
          </a:r>
          <a:r>
            <a:rPr lang="en-US" dirty="0" smtClean="0"/>
            <a:t>DSH</a:t>
          </a:r>
          <a:endParaRPr lang="ru-RU" dirty="0"/>
        </a:p>
      </dgm:t>
    </dgm:pt>
    <dgm:pt modelId="{402A2DB6-5B19-4910-8193-57F7D7F0E08F}" type="parTrans" cxnId="{F07B2271-B1BD-43FB-9AA9-6F240FE8EB30}">
      <dgm:prSet/>
      <dgm:spPr/>
      <dgm:t>
        <a:bodyPr/>
        <a:lstStyle/>
        <a:p>
          <a:endParaRPr lang="ru-RU"/>
        </a:p>
      </dgm:t>
    </dgm:pt>
    <dgm:pt modelId="{4D18C81F-D389-4040-AF70-E5CD6E736D3D}" type="sibTrans" cxnId="{F07B2271-B1BD-43FB-9AA9-6F240FE8EB30}">
      <dgm:prSet/>
      <dgm:spPr/>
      <dgm:t>
        <a:bodyPr/>
        <a:lstStyle/>
        <a:p>
          <a:endParaRPr lang="ru-RU"/>
        </a:p>
      </dgm:t>
    </dgm:pt>
    <dgm:pt modelId="{5A26643C-DF2F-41D6-9CDD-1DE6712207DB}">
      <dgm:prSet phldrT="[Текст]"/>
      <dgm:spPr/>
      <dgm:t>
        <a:bodyPr/>
        <a:lstStyle/>
        <a:p>
          <a:r>
            <a:rPr lang="ru-RU" dirty="0" smtClean="0"/>
            <a:t>Результат экзамена</a:t>
          </a:r>
        </a:p>
        <a:p>
          <a:r>
            <a:rPr lang="ru-RU" dirty="0" smtClean="0"/>
            <a:t>85-100% </a:t>
          </a:r>
          <a:endParaRPr lang="ru-RU" dirty="0"/>
        </a:p>
      </dgm:t>
    </dgm:pt>
    <dgm:pt modelId="{A3540561-18A6-4EA5-9106-D98121AB0C66}" type="parTrans" cxnId="{D4E5DE2A-455D-4A55-BB69-AA25ED381684}">
      <dgm:prSet/>
      <dgm:spPr/>
      <dgm:t>
        <a:bodyPr/>
        <a:lstStyle/>
        <a:p>
          <a:endParaRPr lang="ru-RU"/>
        </a:p>
      </dgm:t>
    </dgm:pt>
    <dgm:pt modelId="{4EC6A2FA-45DE-4F7B-B698-BA51A3D3866A}" type="sibTrans" cxnId="{D4E5DE2A-455D-4A55-BB69-AA25ED381684}">
      <dgm:prSet/>
      <dgm:spPr/>
      <dgm:t>
        <a:bodyPr/>
        <a:lstStyle/>
        <a:p>
          <a:endParaRPr lang="ru-RU"/>
        </a:p>
      </dgm:t>
    </dgm:pt>
    <dgm:pt modelId="{45A7A4E8-0548-4489-8402-1DF28C62F577}">
      <dgm:prSet phldrT="[Текст]"/>
      <dgm:spPr/>
      <dgm:t>
        <a:bodyPr/>
        <a:lstStyle/>
        <a:p>
          <a:r>
            <a:rPr lang="ru-RU" dirty="0" smtClean="0"/>
            <a:t>Формирование пакета документов</a:t>
          </a:r>
          <a:endParaRPr lang="ru-RU" dirty="0"/>
        </a:p>
      </dgm:t>
    </dgm:pt>
    <dgm:pt modelId="{E625E03A-1CCF-4696-ABD8-2B69CC56D2BD}" type="parTrans" cxnId="{6FD031F6-DAC9-4BB9-87E9-F105D38FC399}">
      <dgm:prSet/>
      <dgm:spPr/>
      <dgm:t>
        <a:bodyPr/>
        <a:lstStyle/>
        <a:p>
          <a:endParaRPr lang="ru-RU"/>
        </a:p>
      </dgm:t>
    </dgm:pt>
    <dgm:pt modelId="{96404435-673B-4E1F-B894-51485A5368B2}" type="sibTrans" cxnId="{6FD031F6-DAC9-4BB9-87E9-F105D38FC399}">
      <dgm:prSet/>
      <dgm:spPr/>
      <dgm:t>
        <a:bodyPr/>
        <a:lstStyle/>
        <a:p>
          <a:endParaRPr lang="ru-RU"/>
        </a:p>
      </dgm:t>
    </dgm:pt>
    <dgm:pt modelId="{38B2E00F-87EA-4785-97E2-70C9BFA8055B}" type="pres">
      <dgm:prSet presAssocID="{C44FB0EB-2440-4BC7-A681-9DACA098332A}" presName="Name0" presStyleCnt="0">
        <dgm:presLayoutVars>
          <dgm:chPref val="3"/>
          <dgm:dir/>
          <dgm:animLvl val="lvl"/>
          <dgm:resizeHandles/>
        </dgm:presLayoutVars>
      </dgm:prSet>
      <dgm:spPr/>
      <dgm:t>
        <a:bodyPr/>
        <a:lstStyle/>
        <a:p>
          <a:endParaRPr lang="ru-RU"/>
        </a:p>
      </dgm:t>
    </dgm:pt>
    <dgm:pt modelId="{6A19C1F9-EFB2-49B2-BA58-997294D8F4C6}" type="pres">
      <dgm:prSet presAssocID="{9EEBFECB-5A5F-4CB2-9F32-23E55D6B6F7C}" presName="horFlow" presStyleCnt="0"/>
      <dgm:spPr/>
    </dgm:pt>
    <dgm:pt modelId="{27F6C006-6276-4ACA-B93D-3395FD717A6D}" type="pres">
      <dgm:prSet presAssocID="{9EEBFECB-5A5F-4CB2-9F32-23E55D6B6F7C}" presName="bigChev" presStyleLbl="node1" presStyleIdx="0" presStyleCnt="3"/>
      <dgm:spPr/>
      <dgm:t>
        <a:bodyPr/>
        <a:lstStyle/>
        <a:p>
          <a:endParaRPr lang="ru-RU"/>
        </a:p>
      </dgm:t>
    </dgm:pt>
    <dgm:pt modelId="{243D000C-E3BF-4BF2-996B-0587358B57EA}" type="pres">
      <dgm:prSet presAssocID="{531770ED-3BED-4512-8A5B-A7764748888F}" presName="parTrans" presStyleCnt="0"/>
      <dgm:spPr/>
    </dgm:pt>
    <dgm:pt modelId="{C6B0CB49-DC79-4011-AC7B-8D91FC24C44E}" type="pres">
      <dgm:prSet presAssocID="{5F65A91C-EDAE-4F84-B198-21CEAD78C47A}" presName="node" presStyleLbl="alignAccFollowNode1" presStyleIdx="0" presStyleCnt="2">
        <dgm:presLayoutVars>
          <dgm:bulletEnabled val="1"/>
        </dgm:presLayoutVars>
      </dgm:prSet>
      <dgm:spPr/>
      <dgm:t>
        <a:bodyPr/>
        <a:lstStyle/>
        <a:p>
          <a:endParaRPr lang="ru-RU"/>
        </a:p>
      </dgm:t>
    </dgm:pt>
    <dgm:pt modelId="{F4A7CBB0-4BA5-43A2-8B18-5381C620FF62}" type="pres">
      <dgm:prSet presAssocID="{9EEBFECB-5A5F-4CB2-9F32-23E55D6B6F7C}" presName="vSp" presStyleCnt="0"/>
      <dgm:spPr/>
    </dgm:pt>
    <dgm:pt modelId="{DE167CA9-154D-4D26-BCCB-0CD9E667243D}" type="pres">
      <dgm:prSet presAssocID="{3E7980E5-9320-46DA-A306-2A27363937CF}" presName="horFlow" presStyleCnt="0"/>
      <dgm:spPr/>
    </dgm:pt>
    <dgm:pt modelId="{6C287ED5-081D-40DD-8B4A-7FE9609CD78E}" type="pres">
      <dgm:prSet presAssocID="{3E7980E5-9320-46DA-A306-2A27363937CF}" presName="bigChev" presStyleLbl="node1" presStyleIdx="1" presStyleCnt="3"/>
      <dgm:spPr/>
      <dgm:t>
        <a:bodyPr/>
        <a:lstStyle/>
        <a:p>
          <a:endParaRPr lang="ru-RU"/>
        </a:p>
      </dgm:t>
    </dgm:pt>
    <dgm:pt modelId="{D342868E-7B8F-45FB-9F9D-D6C95F1949F9}" type="pres">
      <dgm:prSet presAssocID="{A3540561-18A6-4EA5-9106-D98121AB0C66}" presName="parTrans" presStyleCnt="0"/>
      <dgm:spPr/>
    </dgm:pt>
    <dgm:pt modelId="{FA9F677F-02AF-4E4A-B35A-32271E26900E}" type="pres">
      <dgm:prSet presAssocID="{5A26643C-DF2F-41D6-9CDD-1DE6712207DB}" presName="node" presStyleLbl="alignAccFollowNode1" presStyleIdx="1" presStyleCnt="2">
        <dgm:presLayoutVars>
          <dgm:bulletEnabled val="1"/>
        </dgm:presLayoutVars>
      </dgm:prSet>
      <dgm:spPr/>
      <dgm:t>
        <a:bodyPr/>
        <a:lstStyle/>
        <a:p>
          <a:endParaRPr lang="ru-RU"/>
        </a:p>
      </dgm:t>
    </dgm:pt>
    <dgm:pt modelId="{1C232C63-E9B9-43BC-A9C6-2ED7DE290E3E}" type="pres">
      <dgm:prSet presAssocID="{3E7980E5-9320-46DA-A306-2A27363937CF}" presName="vSp" presStyleCnt="0"/>
      <dgm:spPr/>
    </dgm:pt>
    <dgm:pt modelId="{2B225E70-937E-40F6-AB41-B5CDC2C7DB84}" type="pres">
      <dgm:prSet presAssocID="{45A7A4E8-0548-4489-8402-1DF28C62F577}" presName="horFlow" presStyleCnt="0"/>
      <dgm:spPr/>
    </dgm:pt>
    <dgm:pt modelId="{155578C6-2A12-4836-9BC7-F36D8F7F739D}" type="pres">
      <dgm:prSet presAssocID="{45A7A4E8-0548-4489-8402-1DF28C62F577}" presName="bigChev" presStyleLbl="node1" presStyleIdx="2" presStyleCnt="3"/>
      <dgm:spPr/>
      <dgm:t>
        <a:bodyPr/>
        <a:lstStyle/>
        <a:p>
          <a:endParaRPr lang="ru-RU"/>
        </a:p>
      </dgm:t>
    </dgm:pt>
  </dgm:ptLst>
  <dgm:cxnLst>
    <dgm:cxn modelId="{D6F16C09-D6B5-4ACA-82BA-CE732191B409}" srcId="{9EEBFECB-5A5F-4CB2-9F32-23E55D6B6F7C}" destId="{5F65A91C-EDAE-4F84-B198-21CEAD78C47A}" srcOrd="0" destOrd="0" parTransId="{531770ED-3BED-4512-8A5B-A7764748888F}" sibTransId="{27352A4A-799A-463F-88F5-5BFE12385032}"/>
    <dgm:cxn modelId="{6652E5D7-76ED-407E-84A1-15CF9EA89662}" type="presOf" srcId="{C44FB0EB-2440-4BC7-A681-9DACA098332A}" destId="{38B2E00F-87EA-4785-97E2-70C9BFA8055B}" srcOrd="0" destOrd="0" presId="urn:microsoft.com/office/officeart/2005/8/layout/lProcess3"/>
    <dgm:cxn modelId="{6673FB98-8AA8-4D15-954B-3DA21B0F0039}" type="presOf" srcId="{5F65A91C-EDAE-4F84-B198-21CEAD78C47A}" destId="{C6B0CB49-DC79-4011-AC7B-8D91FC24C44E}" srcOrd="0" destOrd="0" presId="urn:microsoft.com/office/officeart/2005/8/layout/lProcess3"/>
    <dgm:cxn modelId="{4FF72515-1C35-416A-A2A1-1D6C076FEA20}" type="presOf" srcId="{3E7980E5-9320-46DA-A306-2A27363937CF}" destId="{6C287ED5-081D-40DD-8B4A-7FE9609CD78E}" srcOrd="0" destOrd="0" presId="urn:microsoft.com/office/officeart/2005/8/layout/lProcess3"/>
    <dgm:cxn modelId="{F07B2271-B1BD-43FB-9AA9-6F240FE8EB30}" srcId="{C44FB0EB-2440-4BC7-A681-9DACA098332A}" destId="{3E7980E5-9320-46DA-A306-2A27363937CF}" srcOrd="1" destOrd="0" parTransId="{402A2DB6-5B19-4910-8193-57F7D7F0E08F}" sibTransId="{4D18C81F-D389-4040-AF70-E5CD6E736D3D}"/>
    <dgm:cxn modelId="{D4E5DE2A-455D-4A55-BB69-AA25ED381684}" srcId="{3E7980E5-9320-46DA-A306-2A27363937CF}" destId="{5A26643C-DF2F-41D6-9CDD-1DE6712207DB}" srcOrd="0" destOrd="0" parTransId="{A3540561-18A6-4EA5-9106-D98121AB0C66}" sibTransId="{4EC6A2FA-45DE-4F7B-B698-BA51A3D3866A}"/>
    <dgm:cxn modelId="{933DB82D-4523-4529-B992-09F43E0150A1}" type="presOf" srcId="{9EEBFECB-5A5F-4CB2-9F32-23E55D6B6F7C}" destId="{27F6C006-6276-4ACA-B93D-3395FD717A6D}" srcOrd="0" destOrd="0" presId="urn:microsoft.com/office/officeart/2005/8/layout/lProcess3"/>
    <dgm:cxn modelId="{418AC878-BA90-437A-A670-631A1965283E}" type="presOf" srcId="{45A7A4E8-0548-4489-8402-1DF28C62F577}" destId="{155578C6-2A12-4836-9BC7-F36D8F7F739D}" srcOrd="0" destOrd="0" presId="urn:microsoft.com/office/officeart/2005/8/layout/lProcess3"/>
    <dgm:cxn modelId="{26E33044-7345-4661-8855-E7CBB2B14F2D}" type="presOf" srcId="{5A26643C-DF2F-41D6-9CDD-1DE6712207DB}" destId="{FA9F677F-02AF-4E4A-B35A-32271E26900E}" srcOrd="0" destOrd="0" presId="urn:microsoft.com/office/officeart/2005/8/layout/lProcess3"/>
    <dgm:cxn modelId="{6FD031F6-DAC9-4BB9-87E9-F105D38FC399}" srcId="{C44FB0EB-2440-4BC7-A681-9DACA098332A}" destId="{45A7A4E8-0548-4489-8402-1DF28C62F577}" srcOrd="2" destOrd="0" parTransId="{E625E03A-1CCF-4696-ABD8-2B69CC56D2BD}" sibTransId="{96404435-673B-4E1F-B894-51485A5368B2}"/>
    <dgm:cxn modelId="{70064168-4147-46F5-BF2D-6C2373CABE2B}" srcId="{C44FB0EB-2440-4BC7-A681-9DACA098332A}" destId="{9EEBFECB-5A5F-4CB2-9F32-23E55D6B6F7C}" srcOrd="0" destOrd="0" parTransId="{837EBAF0-3F0B-416B-9C8C-47ECEFF018B4}" sibTransId="{B2148B49-219A-4D49-A99B-05844E2A010F}"/>
    <dgm:cxn modelId="{0B7D4B88-C9CD-4BC9-9300-2D930F9FF1E2}" type="presParOf" srcId="{38B2E00F-87EA-4785-97E2-70C9BFA8055B}" destId="{6A19C1F9-EFB2-49B2-BA58-997294D8F4C6}" srcOrd="0" destOrd="0" presId="urn:microsoft.com/office/officeart/2005/8/layout/lProcess3"/>
    <dgm:cxn modelId="{879B6229-863D-4F99-8229-955F48F1F2FA}" type="presParOf" srcId="{6A19C1F9-EFB2-49B2-BA58-997294D8F4C6}" destId="{27F6C006-6276-4ACA-B93D-3395FD717A6D}" srcOrd="0" destOrd="0" presId="urn:microsoft.com/office/officeart/2005/8/layout/lProcess3"/>
    <dgm:cxn modelId="{3A108774-EBB6-4AE7-8AF8-85F8A9273FEE}" type="presParOf" srcId="{6A19C1F9-EFB2-49B2-BA58-997294D8F4C6}" destId="{243D000C-E3BF-4BF2-996B-0587358B57EA}" srcOrd="1" destOrd="0" presId="urn:microsoft.com/office/officeart/2005/8/layout/lProcess3"/>
    <dgm:cxn modelId="{9C65D8D0-A0F4-43C6-9192-1B5B6286AF9D}" type="presParOf" srcId="{6A19C1F9-EFB2-49B2-BA58-997294D8F4C6}" destId="{C6B0CB49-DC79-4011-AC7B-8D91FC24C44E}" srcOrd="2" destOrd="0" presId="urn:microsoft.com/office/officeart/2005/8/layout/lProcess3"/>
    <dgm:cxn modelId="{E94F1B71-BAE4-4AD0-B91F-A66BC8EA21D6}" type="presParOf" srcId="{38B2E00F-87EA-4785-97E2-70C9BFA8055B}" destId="{F4A7CBB0-4BA5-43A2-8B18-5381C620FF62}" srcOrd="1" destOrd="0" presId="urn:microsoft.com/office/officeart/2005/8/layout/lProcess3"/>
    <dgm:cxn modelId="{3A7DCF37-72C3-4EAD-AF33-A5AD5ECE8D62}" type="presParOf" srcId="{38B2E00F-87EA-4785-97E2-70C9BFA8055B}" destId="{DE167CA9-154D-4D26-BCCB-0CD9E667243D}" srcOrd="2" destOrd="0" presId="urn:microsoft.com/office/officeart/2005/8/layout/lProcess3"/>
    <dgm:cxn modelId="{CC6D5C4E-BE79-4C3B-957F-6C4499347A9F}" type="presParOf" srcId="{DE167CA9-154D-4D26-BCCB-0CD9E667243D}" destId="{6C287ED5-081D-40DD-8B4A-7FE9609CD78E}" srcOrd="0" destOrd="0" presId="urn:microsoft.com/office/officeart/2005/8/layout/lProcess3"/>
    <dgm:cxn modelId="{BC7ABE4D-1144-473C-8B34-99A984E4CB7B}" type="presParOf" srcId="{DE167CA9-154D-4D26-BCCB-0CD9E667243D}" destId="{D342868E-7B8F-45FB-9F9D-D6C95F1949F9}" srcOrd="1" destOrd="0" presId="urn:microsoft.com/office/officeart/2005/8/layout/lProcess3"/>
    <dgm:cxn modelId="{D1AF97BD-B4A6-4BC3-91FA-9AC87CD8F821}" type="presParOf" srcId="{DE167CA9-154D-4D26-BCCB-0CD9E667243D}" destId="{FA9F677F-02AF-4E4A-B35A-32271E26900E}" srcOrd="2" destOrd="0" presId="urn:microsoft.com/office/officeart/2005/8/layout/lProcess3"/>
    <dgm:cxn modelId="{59A8D7A4-49E9-47DA-B95A-3638923DCA59}" type="presParOf" srcId="{38B2E00F-87EA-4785-97E2-70C9BFA8055B}" destId="{1C232C63-E9B9-43BC-A9C6-2ED7DE290E3E}" srcOrd="3" destOrd="0" presId="urn:microsoft.com/office/officeart/2005/8/layout/lProcess3"/>
    <dgm:cxn modelId="{D3675BE2-8FFB-483D-BAA0-2D25D980479A}" type="presParOf" srcId="{38B2E00F-87EA-4785-97E2-70C9BFA8055B}" destId="{2B225E70-937E-40F6-AB41-B5CDC2C7DB84}" srcOrd="4" destOrd="0" presId="urn:microsoft.com/office/officeart/2005/8/layout/lProcess3"/>
    <dgm:cxn modelId="{1C6582C7-727C-4805-A34B-36DCDA658423}" type="presParOf" srcId="{2B225E70-937E-40F6-AB41-B5CDC2C7DB84}" destId="{155578C6-2A12-4836-9BC7-F36D8F7F739D}" srcOrd="0" destOrd="0" presId="urn:microsoft.com/office/officeart/2005/8/layout/lProcess3"/>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F38207D1-6B09-495B-ADAC-C0351106F514}" type="doc">
      <dgm:prSet loTypeId="urn:microsoft.com/office/officeart/2005/8/layout/chevron2" loCatId="process" qsTypeId="urn:microsoft.com/office/officeart/2005/8/quickstyle/simple1#3" qsCatId="simple" csTypeId="urn:microsoft.com/office/officeart/2005/8/colors/accent1_2#3" csCatId="accent1" phldr="1"/>
      <dgm:spPr/>
      <dgm:t>
        <a:bodyPr/>
        <a:lstStyle/>
        <a:p>
          <a:endParaRPr lang="ru-RU"/>
        </a:p>
      </dgm:t>
    </dgm:pt>
    <dgm:pt modelId="{06FC6C0F-7F62-406B-A6B1-BEC2221283BF}">
      <dgm:prSet phldrT="[Текст]"/>
      <dgm:spPr/>
      <dgm:t>
        <a:bodyPr/>
        <a:lstStyle/>
        <a:p>
          <a:r>
            <a:rPr lang="ru-RU" dirty="0" smtClean="0"/>
            <a:t>1.</a:t>
          </a:r>
          <a:endParaRPr lang="ru-RU" dirty="0"/>
        </a:p>
      </dgm:t>
    </dgm:pt>
    <dgm:pt modelId="{C7D8F1F3-575E-4CB2-A93F-4F17A2AA12B8}" type="parTrans" cxnId="{C80D30CE-4B00-4A49-B632-F97920A62A98}">
      <dgm:prSet/>
      <dgm:spPr/>
      <dgm:t>
        <a:bodyPr/>
        <a:lstStyle/>
        <a:p>
          <a:endParaRPr lang="ru-RU"/>
        </a:p>
      </dgm:t>
    </dgm:pt>
    <dgm:pt modelId="{5CEE15DE-2090-45F2-8236-15BCC2CD2471}" type="sibTrans" cxnId="{C80D30CE-4B00-4A49-B632-F97920A62A98}">
      <dgm:prSet/>
      <dgm:spPr/>
      <dgm:t>
        <a:bodyPr/>
        <a:lstStyle/>
        <a:p>
          <a:endParaRPr lang="ru-RU"/>
        </a:p>
      </dgm:t>
    </dgm:pt>
    <dgm:pt modelId="{E75FCE96-9A3C-4265-9238-B557822713AD}">
      <dgm:prSet phldrT="[Текст]"/>
      <dgm:spPr/>
      <dgm:t>
        <a:bodyPr/>
        <a:lstStyle/>
        <a:p>
          <a:r>
            <a:rPr lang="ru-RU" dirty="0" smtClean="0"/>
            <a:t>Подача пакета документов в уполномоченный орган</a:t>
          </a:r>
          <a:endParaRPr lang="ru-RU" dirty="0"/>
        </a:p>
      </dgm:t>
    </dgm:pt>
    <dgm:pt modelId="{07EFF67D-94EF-404A-A9A7-F5FEB0ACA2F1}" type="parTrans" cxnId="{B3F183DF-5F5F-47AD-ADE1-C4A93A55A8C5}">
      <dgm:prSet/>
      <dgm:spPr/>
      <dgm:t>
        <a:bodyPr/>
        <a:lstStyle/>
        <a:p>
          <a:endParaRPr lang="ru-RU"/>
        </a:p>
      </dgm:t>
    </dgm:pt>
    <dgm:pt modelId="{5DF41781-FDB1-4D9E-AAD9-0AB97C7AE64E}" type="sibTrans" cxnId="{B3F183DF-5F5F-47AD-ADE1-C4A93A55A8C5}">
      <dgm:prSet/>
      <dgm:spPr/>
      <dgm:t>
        <a:bodyPr/>
        <a:lstStyle/>
        <a:p>
          <a:endParaRPr lang="ru-RU"/>
        </a:p>
      </dgm:t>
    </dgm:pt>
    <dgm:pt modelId="{E7C2D889-E6CD-4B56-ADE9-7DE83B58960D}">
      <dgm:prSet phldrT="[Текст]"/>
      <dgm:spPr/>
      <dgm:t>
        <a:bodyPr/>
        <a:lstStyle/>
        <a:p>
          <a:r>
            <a:rPr lang="ru-RU" dirty="0" smtClean="0"/>
            <a:t>2.</a:t>
          </a:r>
          <a:endParaRPr lang="ru-RU" dirty="0"/>
        </a:p>
      </dgm:t>
    </dgm:pt>
    <dgm:pt modelId="{E7E7B264-3411-4A3D-B671-B9EDCC4C28B5}" type="parTrans" cxnId="{0BE70B1A-6B81-4FE0-9229-604BAEE7CB6A}">
      <dgm:prSet/>
      <dgm:spPr/>
      <dgm:t>
        <a:bodyPr/>
        <a:lstStyle/>
        <a:p>
          <a:endParaRPr lang="ru-RU"/>
        </a:p>
      </dgm:t>
    </dgm:pt>
    <dgm:pt modelId="{12E28507-07AF-49DD-A5B9-740DB42FE3D4}" type="sibTrans" cxnId="{0BE70B1A-6B81-4FE0-9229-604BAEE7CB6A}">
      <dgm:prSet/>
      <dgm:spPr/>
      <dgm:t>
        <a:bodyPr/>
        <a:lstStyle/>
        <a:p>
          <a:endParaRPr lang="ru-RU"/>
        </a:p>
      </dgm:t>
    </dgm:pt>
    <dgm:pt modelId="{2F9BFF8C-06F4-4158-8C93-623681E26666}">
      <dgm:prSet phldrT="[Текст]"/>
      <dgm:spPr/>
      <dgm:t>
        <a:bodyPr/>
        <a:lstStyle/>
        <a:p>
          <a:r>
            <a:rPr lang="ru-RU" dirty="0" smtClean="0"/>
            <a:t>Сдача языкового экзамена</a:t>
          </a:r>
          <a:r>
            <a:rPr lang="en-US" dirty="0" smtClean="0"/>
            <a:t> (408$)</a:t>
          </a:r>
          <a:endParaRPr lang="ru-RU" dirty="0"/>
        </a:p>
      </dgm:t>
    </dgm:pt>
    <dgm:pt modelId="{2D9BB706-0D06-46B1-8AF7-D323E080B33F}" type="parTrans" cxnId="{FBD65814-E31B-4190-88A3-A704FC513831}">
      <dgm:prSet/>
      <dgm:spPr/>
      <dgm:t>
        <a:bodyPr/>
        <a:lstStyle/>
        <a:p>
          <a:endParaRPr lang="ru-RU"/>
        </a:p>
      </dgm:t>
    </dgm:pt>
    <dgm:pt modelId="{58A37284-0195-4959-97A1-118EAC55DE2B}" type="sibTrans" cxnId="{FBD65814-E31B-4190-88A3-A704FC513831}">
      <dgm:prSet/>
      <dgm:spPr/>
      <dgm:t>
        <a:bodyPr/>
        <a:lstStyle/>
        <a:p>
          <a:endParaRPr lang="ru-RU"/>
        </a:p>
      </dgm:t>
    </dgm:pt>
    <dgm:pt modelId="{77948FEE-BF4E-4750-AEFC-A00F57051AA0}">
      <dgm:prSet phldrT="[Текст]"/>
      <dgm:spPr/>
      <dgm:t>
        <a:bodyPr/>
        <a:lstStyle/>
        <a:p>
          <a:r>
            <a:rPr lang="ru-RU" dirty="0" smtClean="0"/>
            <a:t> 3.</a:t>
          </a:r>
          <a:endParaRPr lang="ru-RU" dirty="0"/>
        </a:p>
      </dgm:t>
    </dgm:pt>
    <dgm:pt modelId="{70658FA6-03A9-4CA8-97CA-F13659E930AF}" type="parTrans" cxnId="{8B17E98A-9103-412A-9172-50D6CEC1E463}">
      <dgm:prSet/>
      <dgm:spPr/>
      <dgm:t>
        <a:bodyPr/>
        <a:lstStyle/>
        <a:p>
          <a:endParaRPr lang="ru-RU"/>
        </a:p>
      </dgm:t>
    </dgm:pt>
    <dgm:pt modelId="{53C560DA-7053-4D08-8171-1DAE3292BA68}" type="sibTrans" cxnId="{8B17E98A-9103-412A-9172-50D6CEC1E463}">
      <dgm:prSet/>
      <dgm:spPr/>
      <dgm:t>
        <a:bodyPr/>
        <a:lstStyle/>
        <a:p>
          <a:endParaRPr lang="ru-RU"/>
        </a:p>
      </dgm:t>
    </dgm:pt>
    <dgm:pt modelId="{733D7CFD-9FDB-4D5E-805F-2B331D3A2599}">
      <dgm:prSet phldrT="[Текст]"/>
      <dgm:spPr/>
      <dgm:t>
        <a:bodyPr/>
        <a:lstStyle/>
        <a:p>
          <a:r>
            <a:rPr lang="ru-RU" dirty="0" smtClean="0"/>
            <a:t>Получение временной лицензии</a:t>
          </a:r>
          <a:r>
            <a:rPr lang="en-US" dirty="0" smtClean="0"/>
            <a:t> (237$)</a:t>
          </a:r>
          <a:endParaRPr lang="ru-RU" dirty="0"/>
        </a:p>
      </dgm:t>
    </dgm:pt>
    <dgm:pt modelId="{8EBCC534-1573-4D06-BC14-E6CBF0EF3B77}" type="parTrans" cxnId="{F58B6CD0-DBF4-471C-BC43-CAC468C372D3}">
      <dgm:prSet/>
      <dgm:spPr/>
      <dgm:t>
        <a:bodyPr/>
        <a:lstStyle/>
        <a:p>
          <a:endParaRPr lang="ru-RU"/>
        </a:p>
      </dgm:t>
    </dgm:pt>
    <dgm:pt modelId="{D5FC8981-BF7E-4CD9-88FA-ED3A76485195}" type="sibTrans" cxnId="{F58B6CD0-DBF4-471C-BC43-CAC468C372D3}">
      <dgm:prSet/>
      <dgm:spPr/>
      <dgm:t>
        <a:bodyPr/>
        <a:lstStyle/>
        <a:p>
          <a:endParaRPr lang="ru-RU"/>
        </a:p>
      </dgm:t>
    </dgm:pt>
    <dgm:pt modelId="{9C3DFC05-A654-4BB4-8E94-F9D2FB1814D1}">
      <dgm:prSet phldrT="[Текст]"/>
      <dgm:spPr/>
      <dgm:t>
        <a:bodyPr/>
        <a:lstStyle/>
        <a:p>
          <a:r>
            <a:rPr lang="ru-RU" dirty="0" smtClean="0"/>
            <a:t>4.</a:t>
          </a:r>
          <a:endParaRPr lang="ru-RU" dirty="0"/>
        </a:p>
      </dgm:t>
    </dgm:pt>
    <dgm:pt modelId="{36889D42-C457-49EE-B442-BEAE42FEE2BF}" type="parTrans" cxnId="{31C1396B-CAA3-4711-B409-A417D2F5323B}">
      <dgm:prSet/>
      <dgm:spPr/>
      <dgm:t>
        <a:bodyPr/>
        <a:lstStyle/>
        <a:p>
          <a:endParaRPr lang="ru-RU"/>
        </a:p>
      </dgm:t>
    </dgm:pt>
    <dgm:pt modelId="{1226438F-D0F7-476E-AD67-CE1C1F02A317}" type="sibTrans" cxnId="{31C1396B-CAA3-4711-B409-A417D2F5323B}">
      <dgm:prSet/>
      <dgm:spPr/>
      <dgm:t>
        <a:bodyPr/>
        <a:lstStyle/>
        <a:p>
          <a:endParaRPr lang="ru-RU"/>
        </a:p>
      </dgm:t>
    </dgm:pt>
    <dgm:pt modelId="{6E036B56-2988-42CC-89EC-95C960C443FA}">
      <dgm:prSet phldrT="[Текст]"/>
      <dgm:spPr/>
      <dgm:t>
        <a:bodyPr/>
        <a:lstStyle/>
        <a:p>
          <a:r>
            <a:rPr lang="ru-RU" dirty="0" smtClean="0"/>
            <a:t>Экзамен по «фармацевтической практике» и «праву»</a:t>
          </a:r>
          <a:r>
            <a:rPr lang="en-US" dirty="0" smtClean="0"/>
            <a:t> (272 $)</a:t>
          </a:r>
          <a:endParaRPr lang="ru-RU" dirty="0"/>
        </a:p>
      </dgm:t>
    </dgm:pt>
    <dgm:pt modelId="{C6D673FC-86BB-4844-805F-FD36BC6410C4}" type="parTrans" cxnId="{515EE6EE-2803-42CD-919D-32D0685FC01F}">
      <dgm:prSet/>
      <dgm:spPr/>
      <dgm:t>
        <a:bodyPr/>
        <a:lstStyle/>
        <a:p>
          <a:endParaRPr lang="ru-RU"/>
        </a:p>
      </dgm:t>
    </dgm:pt>
    <dgm:pt modelId="{9BFF1B84-A30B-428B-979F-8B857DD63B66}" type="sibTrans" cxnId="{515EE6EE-2803-42CD-919D-32D0685FC01F}">
      <dgm:prSet/>
      <dgm:spPr/>
      <dgm:t>
        <a:bodyPr/>
        <a:lstStyle/>
        <a:p>
          <a:endParaRPr lang="ru-RU"/>
        </a:p>
      </dgm:t>
    </dgm:pt>
    <dgm:pt modelId="{4C620392-844B-4DDB-9C9D-BD55DABB1ABD}">
      <dgm:prSet phldrT="[Текст]"/>
      <dgm:spPr/>
      <dgm:t>
        <a:bodyPr/>
        <a:lstStyle/>
        <a:p>
          <a:r>
            <a:rPr lang="ru-RU" dirty="0" smtClean="0"/>
            <a:t>5.</a:t>
          </a:r>
          <a:endParaRPr lang="ru-RU" dirty="0"/>
        </a:p>
      </dgm:t>
    </dgm:pt>
    <dgm:pt modelId="{3D30B8DB-12E8-4281-9694-D3A2A80F6D33}" type="parTrans" cxnId="{FFAC95CB-1036-447B-AC2D-D64D54CC22C7}">
      <dgm:prSet/>
      <dgm:spPr/>
      <dgm:t>
        <a:bodyPr/>
        <a:lstStyle/>
        <a:p>
          <a:endParaRPr lang="ru-RU"/>
        </a:p>
      </dgm:t>
    </dgm:pt>
    <dgm:pt modelId="{3962B646-2FF4-4FB4-86C0-0A7718E48517}" type="sibTrans" cxnId="{FFAC95CB-1036-447B-AC2D-D64D54CC22C7}">
      <dgm:prSet/>
      <dgm:spPr/>
      <dgm:t>
        <a:bodyPr/>
        <a:lstStyle/>
        <a:p>
          <a:endParaRPr lang="ru-RU"/>
        </a:p>
      </dgm:t>
    </dgm:pt>
    <dgm:pt modelId="{86DE00EF-3C40-4BAF-9C4D-000D21D837BF}">
      <dgm:prSet phldrT="[Текст]"/>
      <dgm:spPr/>
      <dgm:t>
        <a:bodyPr/>
        <a:lstStyle/>
        <a:p>
          <a:r>
            <a:rPr lang="ru-RU" dirty="0" smtClean="0"/>
            <a:t>Получение постоянной лицензии</a:t>
          </a:r>
          <a:endParaRPr lang="ru-RU" dirty="0"/>
        </a:p>
      </dgm:t>
    </dgm:pt>
    <dgm:pt modelId="{58271963-E56E-42AF-8292-0B0E87CCDDD9}" type="parTrans" cxnId="{18C6CFE8-506A-4641-92D3-87638EBEA14B}">
      <dgm:prSet/>
      <dgm:spPr/>
      <dgm:t>
        <a:bodyPr/>
        <a:lstStyle/>
        <a:p>
          <a:endParaRPr lang="ru-RU"/>
        </a:p>
      </dgm:t>
    </dgm:pt>
    <dgm:pt modelId="{F373BCC4-49CF-4492-B2F8-4F4902AA82A8}" type="sibTrans" cxnId="{18C6CFE8-506A-4641-92D3-87638EBEA14B}">
      <dgm:prSet/>
      <dgm:spPr/>
      <dgm:t>
        <a:bodyPr/>
        <a:lstStyle/>
        <a:p>
          <a:endParaRPr lang="ru-RU"/>
        </a:p>
      </dgm:t>
    </dgm:pt>
    <dgm:pt modelId="{6296C2C1-E6CB-4923-AD45-DC1BBC7B4AB8}" type="pres">
      <dgm:prSet presAssocID="{F38207D1-6B09-495B-ADAC-C0351106F514}" presName="linearFlow" presStyleCnt="0">
        <dgm:presLayoutVars>
          <dgm:dir/>
          <dgm:animLvl val="lvl"/>
          <dgm:resizeHandles val="exact"/>
        </dgm:presLayoutVars>
      </dgm:prSet>
      <dgm:spPr/>
      <dgm:t>
        <a:bodyPr/>
        <a:lstStyle/>
        <a:p>
          <a:endParaRPr lang="ru-RU"/>
        </a:p>
      </dgm:t>
    </dgm:pt>
    <dgm:pt modelId="{91F62DE7-01B6-4036-921F-D3997A143711}" type="pres">
      <dgm:prSet presAssocID="{06FC6C0F-7F62-406B-A6B1-BEC2221283BF}" presName="composite" presStyleCnt="0"/>
      <dgm:spPr/>
    </dgm:pt>
    <dgm:pt modelId="{5E902C33-8D22-4890-83DB-9C2620F82131}" type="pres">
      <dgm:prSet presAssocID="{06FC6C0F-7F62-406B-A6B1-BEC2221283BF}" presName="parentText" presStyleLbl="alignNode1" presStyleIdx="0" presStyleCnt="5">
        <dgm:presLayoutVars>
          <dgm:chMax val="1"/>
          <dgm:bulletEnabled val="1"/>
        </dgm:presLayoutVars>
      </dgm:prSet>
      <dgm:spPr/>
      <dgm:t>
        <a:bodyPr/>
        <a:lstStyle/>
        <a:p>
          <a:endParaRPr lang="ru-RU"/>
        </a:p>
      </dgm:t>
    </dgm:pt>
    <dgm:pt modelId="{BC64A01B-BDCC-4A3A-BB62-E22BA002E239}" type="pres">
      <dgm:prSet presAssocID="{06FC6C0F-7F62-406B-A6B1-BEC2221283BF}" presName="descendantText" presStyleLbl="alignAcc1" presStyleIdx="0" presStyleCnt="5">
        <dgm:presLayoutVars>
          <dgm:bulletEnabled val="1"/>
        </dgm:presLayoutVars>
      </dgm:prSet>
      <dgm:spPr/>
      <dgm:t>
        <a:bodyPr/>
        <a:lstStyle/>
        <a:p>
          <a:endParaRPr lang="ru-RU"/>
        </a:p>
      </dgm:t>
    </dgm:pt>
    <dgm:pt modelId="{7D755B88-09F5-4B99-9E6E-05D605D11ADC}" type="pres">
      <dgm:prSet presAssocID="{5CEE15DE-2090-45F2-8236-15BCC2CD2471}" presName="sp" presStyleCnt="0"/>
      <dgm:spPr/>
    </dgm:pt>
    <dgm:pt modelId="{DFF39DD3-AAB1-4A42-80FF-4512836FF3E3}" type="pres">
      <dgm:prSet presAssocID="{E7C2D889-E6CD-4B56-ADE9-7DE83B58960D}" presName="composite" presStyleCnt="0"/>
      <dgm:spPr/>
    </dgm:pt>
    <dgm:pt modelId="{EAE725E1-DE4E-44EF-9CA6-9F062233E4A8}" type="pres">
      <dgm:prSet presAssocID="{E7C2D889-E6CD-4B56-ADE9-7DE83B58960D}" presName="parentText" presStyleLbl="alignNode1" presStyleIdx="1" presStyleCnt="5">
        <dgm:presLayoutVars>
          <dgm:chMax val="1"/>
          <dgm:bulletEnabled val="1"/>
        </dgm:presLayoutVars>
      </dgm:prSet>
      <dgm:spPr/>
      <dgm:t>
        <a:bodyPr/>
        <a:lstStyle/>
        <a:p>
          <a:endParaRPr lang="ru-RU"/>
        </a:p>
      </dgm:t>
    </dgm:pt>
    <dgm:pt modelId="{4DFA6382-11F4-49EF-92D2-09451650376F}" type="pres">
      <dgm:prSet presAssocID="{E7C2D889-E6CD-4B56-ADE9-7DE83B58960D}" presName="descendantText" presStyleLbl="alignAcc1" presStyleIdx="1" presStyleCnt="5">
        <dgm:presLayoutVars>
          <dgm:bulletEnabled val="1"/>
        </dgm:presLayoutVars>
      </dgm:prSet>
      <dgm:spPr/>
      <dgm:t>
        <a:bodyPr/>
        <a:lstStyle/>
        <a:p>
          <a:endParaRPr lang="ru-RU"/>
        </a:p>
      </dgm:t>
    </dgm:pt>
    <dgm:pt modelId="{08629DC5-9674-4161-B4A3-A959B86C9522}" type="pres">
      <dgm:prSet presAssocID="{12E28507-07AF-49DD-A5B9-740DB42FE3D4}" presName="sp" presStyleCnt="0"/>
      <dgm:spPr/>
    </dgm:pt>
    <dgm:pt modelId="{17A935BE-3D25-47CB-9006-A1FE3E8ED44A}" type="pres">
      <dgm:prSet presAssocID="{77948FEE-BF4E-4750-AEFC-A00F57051AA0}" presName="composite" presStyleCnt="0"/>
      <dgm:spPr/>
    </dgm:pt>
    <dgm:pt modelId="{0BBCCDD0-DB36-47B7-B313-7411F6AD4AA1}" type="pres">
      <dgm:prSet presAssocID="{77948FEE-BF4E-4750-AEFC-A00F57051AA0}" presName="parentText" presStyleLbl="alignNode1" presStyleIdx="2" presStyleCnt="5">
        <dgm:presLayoutVars>
          <dgm:chMax val="1"/>
          <dgm:bulletEnabled val="1"/>
        </dgm:presLayoutVars>
      </dgm:prSet>
      <dgm:spPr/>
      <dgm:t>
        <a:bodyPr/>
        <a:lstStyle/>
        <a:p>
          <a:endParaRPr lang="ru-RU"/>
        </a:p>
      </dgm:t>
    </dgm:pt>
    <dgm:pt modelId="{C344203F-8B12-417A-A80C-AA6BD1821524}" type="pres">
      <dgm:prSet presAssocID="{77948FEE-BF4E-4750-AEFC-A00F57051AA0}" presName="descendantText" presStyleLbl="alignAcc1" presStyleIdx="2" presStyleCnt="5">
        <dgm:presLayoutVars>
          <dgm:bulletEnabled val="1"/>
        </dgm:presLayoutVars>
      </dgm:prSet>
      <dgm:spPr/>
      <dgm:t>
        <a:bodyPr/>
        <a:lstStyle/>
        <a:p>
          <a:endParaRPr lang="ru-RU"/>
        </a:p>
      </dgm:t>
    </dgm:pt>
    <dgm:pt modelId="{96EA5A9B-4394-4808-A121-BA26129B24E8}" type="pres">
      <dgm:prSet presAssocID="{53C560DA-7053-4D08-8171-1DAE3292BA68}" presName="sp" presStyleCnt="0"/>
      <dgm:spPr/>
    </dgm:pt>
    <dgm:pt modelId="{BD1BF9C2-FD63-41AB-B159-E308E5CA0907}" type="pres">
      <dgm:prSet presAssocID="{9C3DFC05-A654-4BB4-8E94-F9D2FB1814D1}" presName="composite" presStyleCnt="0"/>
      <dgm:spPr/>
    </dgm:pt>
    <dgm:pt modelId="{B43ABFD0-519B-4A2D-A36E-7DF7F436CD50}" type="pres">
      <dgm:prSet presAssocID="{9C3DFC05-A654-4BB4-8E94-F9D2FB1814D1}" presName="parentText" presStyleLbl="alignNode1" presStyleIdx="3" presStyleCnt="5">
        <dgm:presLayoutVars>
          <dgm:chMax val="1"/>
          <dgm:bulletEnabled val="1"/>
        </dgm:presLayoutVars>
      </dgm:prSet>
      <dgm:spPr/>
      <dgm:t>
        <a:bodyPr/>
        <a:lstStyle/>
        <a:p>
          <a:endParaRPr lang="ru-RU"/>
        </a:p>
      </dgm:t>
    </dgm:pt>
    <dgm:pt modelId="{504B6B54-3047-4B89-BC79-C104314A7C60}" type="pres">
      <dgm:prSet presAssocID="{9C3DFC05-A654-4BB4-8E94-F9D2FB1814D1}" presName="descendantText" presStyleLbl="alignAcc1" presStyleIdx="3" presStyleCnt="5">
        <dgm:presLayoutVars>
          <dgm:bulletEnabled val="1"/>
        </dgm:presLayoutVars>
      </dgm:prSet>
      <dgm:spPr/>
      <dgm:t>
        <a:bodyPr/>
        <a:lstStyle/>
        <a:p>
          <a:endParaRPr lang="ru-RU"/>
        </a:p>
      </dgm:t>
    </dgm:pt>
    <dgm:pt modelId="{5DF97BE8-6CD6-4E68-A67B-BDF2F6DC3100}" type="pres">
      <dgm:prSet presAssocID="{1226438F-D0F7-476E-AD67-CE1C1F02A317}" presName="sp" presStyleCnt="0"/>
      <dgm:spPr/>
    </dgm:pt>
    <dgm:pt modelId="{870F55A5-9134-4DA5-B7FC-15AB647745E5}" type="pres">
      <dgm:prSet presAssocID="{4C620392-844B-4DDB-9C9D-BD55DABB1ABD}" presName="composite" presStyleCnt="0"/>
      <dgm:spPr/>
    </dgm:pt>
    <dgm:pt modelId="{D79497DC-43F3-4CCD-AD18-DF320999A566}" type="pres">
      <dgm:prSet presAssocID="{4C620392-844B-4DDB-9C9D-BD55DABB1ABD}" presName="parentText" presStyleLbl="alignNode1" presStyleIdx="4" presStyleCnt="5">
        <dgm:presLayoutVars>
          <dgm:chMax val="1"/>
          <dgm:bulletEnabled val="1"/>
        </dgm:presLayoutVars>
      </dgm:prSet>
      <dgm:spPr/>
      <dgm:t>
        <a:bodyPr/>
        <a:lstStyle/>
        <a:p>
          <a:endParaRPr lang="ru-RU"/>
        </a:p>
      </dgm:t>
    </dgm:pt>
    <dgm:pt modelId="{843DA88F-1FE6-43EC-9958-34741EE4A8B7}" type="pres">
      <dgm:prSet presAssocID="{4C620392-844B-4DDB-9C9D-BD55DABB1ABD}" presName="descendantText" presStyleLbl="alignAcc1" presStyleIdx="4" presStyleCnt="5">
        <dgm:presLayoutVars>
          <dgm:bulletEnabled val="1"/>
        </dgm:presLayoutVars>
      </dgm:prSet>
      <dgm:spPr/>
      <dgm:t>
        <a:bodyPr/>
        <a:lstStyle/>
        <a:p>
          <a:endParaRPr lang="ru-RU"/>
        </a:p>
      </dgm:t>
    </dgm:pt>
  </dgm:ptLst>
  <dgm:cxnLst>
    <dgm:cxn modelId="{0BE70B1A-6B81-4FE0-9229-604BAEE7CB6A}" srcId="{F38207D1-6B09-495B-ADAC-C0351106F514}" destId="{E7C2D889-E6CD-4B56-ADE9-7DE83B58960D}" srcOrd="1" destOrd="0" parTransId="{E7E7B264-3411-4A3D-B671-B9EDCC4C28B5}" sibTransId="{12E28507-07AF-49DD-A5B9-740DB42FE3D4}"/>
    <dgm:cxn modelId="{F58B6CD0-DBF4-471C-BC43-CAC468C372D3}" srcId="{77948FEE-BF4E-4750-AEFC-A00F57051AA0}" destId="{733D7CFD-9FDB-4D5E-805F-2B331D3A2599}" srcOrd="0" destOrd="0" parTransId="{8EBCC534-1573-4D06-BC14-E6CBF0EF3B77}" sibTransId="{D5FC8981-BF7E-4CD9-88FA-ED3A76485195}"/>
    <dgm:cxn modelId="{B3F183DF-5F5F-47AD-ADE1-C4A93A55A8C5}" srcId="{06FC6C0F-7F62-406B-A6B1-BEC2221283BF}" destId="{E75FCE96-9A3C-4265-9238-B557822713AD}" srcOrd="0" destOrd="0" parTransId="{07EFF67D-94EF-404A-A9A7-F5FEB0ACA2F1}" sibTransId="{5DF41781-FDB1-4D9E-AAD9-0AB97C7AE64E}"/>
    <dgm:cxn modelId="{D894F717-9C54-475D-81EA-2478420D3615}" type="presOf" srcId="{E75FCE96-9A3C-4265-9238-B557822713AD}" destId="{BC64A01B-BDCC-4A3A-BB62-E22BA002E239}" srcOrd="0" destOrd="0" presId="urn:microsoft.com/office/officeart/2005/8/layout/chevron2"/>
    <dgm:cxn modelId="{29CD129E-A64F-45EA-8C47-C32C9EE26EFC}" type="presOf" srcId="{6E036B56-2988-42CC-89EC-95C960C443FA}" destId="{504B6B54-3047-4B89-BC79-C104314A7C60}" srcOrd="0" destOrd="0" presId="urn:microsoft.com/office/officeart/2005/8/layout/chevron2"/>
    <dgm:cxn modelId="{3CDB1ADD-86F0-40FC-82A7-C5B48942AAAD}" type="presOf" srcId="{4C620392-844B-4DDB-9C9D-BD55DABB1ABD}" destId="{D79497DC-43F3-4CCD-AD18-DF320999A566}" srcOrd="0" destOrd="0" presId="urn:microsoft.com/office/officeart/2005/8/layout/chevron2"/>
    <dgm:cxn modelId="{FFAC95CB-1036-447B-AC2D-D64D54CC22C7}" srcId="{F38207D1-6B09-495B-ADAC-C0351106F514}" destId="{4C620392-844B-4DDB-9C9D-BD55DABB1ABD}" srcOrd="4" destOrd="0" parTransId="{3D30B8DB-12E8-4281-9694-D3A2A80F6D33}" sibTransId="{3962B646-2FF4-4FB4-86C0-0A7718E48517}"/>
    <dgm:cxn modelId="{31C1396B-CAA3-4711-B409-A417D2F5323B}" srcId="{F38207D1-6B09-495B-ADAC-C0351106F514}" destId="{9C3DFC05-A654-4BB4-8E94-F9D2FB1814D1}" srcOrd="3" destOrd="0" parTransId="{36889D42-C457-49EE-B442-BEAE42FEE2BF}" sibTransId="{1226438F-D0F7-476E-AD67-CE1C1F02A317}"/>
    <dgm:cxn modelId="{8FECC02E-FCA3-44C4-A228-D47727DA7F04}" type="presOf" srcId="{9C3DFC05-A654-4BB4-8E94-F9D2FB1814D1}" destId="{B43ABFD0-519B-4A2D-A36E-7DF7F436CD50}" srcOrd="0" destOrd="0" presId="urn:microsoft.com/office/officeart/2005/8/layout/chevron2"/>
    <dgm:cxn modelId="{A4135AA8-FE21-47C7-982F-8B60340998ED}" type="presOf" srcId="{2F9BFF8C-06F4-4158-8C93-623681E26666}" destId="{4DFA6382-11F4-49EF-92D2-09451650376F}" srcOrd="0" destOrd="0" presId="urn:microsoft.com/office/officeart/2005/8/layout/chevron2"/>
    <dgm:cxn modelId="{18C6CFE8-506A-4641-92D3-87638EBEA14B}" srcId="{4C620392-844B-4DDB-9C9D-BD55DABB1ABD}" destId="{86DE00EF-3C40-4BAF-9C4D-000D21D837BF}" srcOrd="0" destOrd="0" parTransId="{58271963-E56E-42AF-8292-0B0E87CCDDD9}" sibTransId="{F373BCC4-49CF-4492-B2F8-4F4902AA82A8}"/>
    <dgm:cxn modelId="{DC4E7BB3-273A-4B2E-8FBD-BB9E06B6B494}" type="presOf" srcId="{F38207D1-6B09-495B-ADAC-C0351106F514}" destId="{6296C2C1-E6CB-4923-AD45-DC1BBC7B4AB8}" srcOrd="0" destOrd="0" presId="urn:microsoft.com/office/officeart/2005/8/layout/chevron2"/>
    <dgm:cxn modelId="{C80D30CE-4B00-4A49-B632-F97920A62A98}" srcId="{F38207D1-6B09-495B-ADAC-C0351106F514}" destId="{06FC6C0F-7F62-406B-A6B1-BEC2221283BF}" srcOrd="0" destOrd="0" parTransId="{C7D8F1F3-575E-4CB2-A93F-4F17A2AA12B8}" sibTransId="{5CEE15DE-2090-45F2-8236-15BCC2CD2471}"/>
    <dgm:cxn modelId="{BA817F0C-2921-48D9-BAA6-82701A5516FE}" type="presOf" srcId="{E7C2D889-E6CD-4B56-ADE9-7DE83B58960D}" destId="{EAE725E1-DE4E-44EF-9CA6-9F062233E4A8}" srcOrd="0" destOrd="0" presId="urn:microsoft.com/office/officeart/2005/8/layout/chevron2"/>
    <dgm:cxn modelId="{8B17E98A-9103-412A-9172-50D6CEC1E463}" srcId="{F38207D1-6B09-495B-ADAC-C0351106F514}" destId="{77948FEE-BF4E-4750-AEFC-A00F57051AA0}" srcOrd="2" destOrd="0" parTransId="{70658FA6-03A9-4CA8-97CA-F13659E930AF}" sibTransId="{53C560DA-7053-4D08-8171-1DAE3292BA68}"/>
    <dgm:cxn modelId="{E2904B7B-B5B3-4A68-AB80-86647218299E}" type="presOf" srcId="{733D7CFD-9FDB-4D5E-805F-2B331D3A2599}" destId="{C344203F-8B12-417A-A80C-AA6BD1821524}" srcOrd="0" destOrd="0" presId="urn:microsoft.com/office/officeart/2005/8/layout/chevron2"/>
    <dgm:cxn modelId="{AD31BE62-F0E1-40B5-AB50-6EABB1DEC914}" type="presOf" srcId="{06FC6C0F-7F62-406B-A6B1-BEC2221283BF}" destId="{5E902C33-8D22-4890-83DB-9C2620F82131}" srcOrd="0" destOrd="0" presId="urn:microsoft.com/office/officeart/2005/8/layout/chevron2"/>
    <dgm:cxn modelId="{515EE6EE-2803-42CD-919D-32D0685FC01F}" srcId="{9C3DFC05-A654-4BB4-8E94-F9D2FB1814D1}" destId="{6E036B56-2988-42CC-89EC-95C960C443FA}" srcOrd="0" destOrd="0" parTransId="{C6D673FC-86BB-4844-805F-FD36BC6410C4}" sibTransId="{9BFF1B84-A30B-428B-979F-8B857DD63B66}"/>
    <dgm:cxn modelId="{FBD65814-E31B-4190-88A3-A704FC513831}" srcId="{E7C2D889-E6CD-4B56-ADE9-7DE83B58960D}" destId="{2F9BFF8C-06F4-4158-8C93-623681E26666}" srcOrd="0" destOrd="0" parTransId="{2D9BB706-0D06-46B1-8AF7-D323E080B33F}" sibTransId="{58A37284-0195-4959-97A1-118EAC55DE2B}"/>
    <dgm:cxn modelId="{F9741D98-6FAC-46BE-A5E7-87C27292ABC6}" type="presOf" srcId="{77948FEE-BF4E-4750-AEFC-A00F57051AA0}" destId="{0BBCCDD0-DB36-47B7-B313-7411F6AD4AA1}" srcOrd="0" destOrd="0" presId="urn:microsoft.com/office/officeart/2005/8/layout/chevron2"/>
    <dgm:cxn modelId="{86083799-196E-4419-B354-0C002B670A18}" type="presOf" srcId="{86DE00EF-3C40-4BAF-9C4D-000D21D837BF}" destId="{843DA88F-1FE6-43EC-9958-34741EE4A8B7}" srcOrd="0" destOrd="0" presId="urn:microsoft.com/office/officeart/2005/8/layout/chevron2"/>
    <dgm:cxn modelId="{BDBBC9A4-622C-4AB4-A36F-E6CE669D1364}" type="presParOf" srcId="{6296C2C1-E6CB-4923-AD45-DC1BBC7B4AB8}" destId="{91F62DE7-01B6-4036-921F-D3997A143711}" srcOrd="0" destOrd="0" presId="urn:microsoft.com/office/officeart/2005/8/layout/chevron2"/>
    <dgm:cxn modelId="{7F3CF278-EB2A-42EE-84BE-B9646B770441}" type="presParOf" srcId="{91F62DE7-01B6-4036-921F-D3997A143711}" destId="{5E902C33-8D22-4890-83DB-9C2620F82131}" srcOrd="0" destOrd="0" presId="urn:microsoft.com/office/officeart/2005/8/layout/chevron2"/>
    <dgm:cxn modelId="{BFF15215-5AA5-4AED-9600-08EA1DBD06A8}" type="presParOf" srcId="{91F62DE7-01B6-4036-921F-D3997A143711}" destId="{BC64A01B-BDCC-4A3A-BB62-E22BA002E239}" srcOrd="1" destOrd="0" presId="urn:microsoft.com/office/officeart/2005/8/layout/chevron2"/>
    <dgm:cxn modelId="{1C45FB0A-EA52-4AF8-874A-D43CAE59DEE8}" type="presParOf" srcId="{6296C2C1-E6CB-4923-AD45-DC1BBC7B4AB8}" destId="{7D755B88-09F5-4B99-9E6E-05D605D11ADC}" srcOrd="1" destOrd="0" presId="urn:microsoft.com/office/officeart/2005/8/layout/chevron2"/>
    <dgm:cxn modelId="{C7D14D9B-00AB-4E30-8B34-01FA7E62D3CD}" type="presParOf" srcId="{6296C2C1-E6CB-4923-AD45-DC1BBC7B4AB8}" destId="{DFF39DD3-AAB1-4A42-80FF-4512836FF3E3}" srcOrd="2" destOrd="0" presId="urn:microsoft.com/office/officeart/2005/8/layout/chevron2"/>
    <dgm:cxn modelId="{A1AECD3F-9A44-4951-9616-D4D17993A850}" type="presParOf" srcId="{DFF39DD3-AAB1-4A42-80FF-4512836FF3E3}" destId="{EAE725E1-DE4E-44EF-9CA6-9F062233E4A8}" srcOrd="0" destOrd="0" presId="urn:microsoft.com/office/officeart/2005/8/layout/chevron2"/>
    <dgm:cxn modelId="{817D8D55-59F3-4E3F-9F66-664976B99EFA}" type="presParOf" srcId="{DFF39DD3-AAB1-4A42-80FF-4512836FF3E3}" destId="{4DFA6382-11F4-49EF-92D2-09451650376F}" srcOrd="1" destOrd="0" presId="urn:microsoft.com/office/officeart/2005/8/layout/chevron2"/>
    <dgm:cxn modelId="{1B35DA2B-726A-4F74-B0FA-D54A2EC35919}" type="presParOf" srcId="{6296C2C1-E6CB-4923-AD45-DC1BBC7B4AB8}" destId="{08629DC5-9674-4161-B4A3-A959B86C9522}" srcOrd="3" destOrd="0" presId="urn:microsoft.com/office/officeart/2005/8/layout/chevron2"/>
    <dgm:cxn modelId="{4D2897CF-70DA-498A-A55B-77B5484552A1}" type="presParOf" srcId="{6296C2C1-E6CB-4923-AD45-DC1BBC7B4AB8}" destId="{17A935BE-3D25-47CB-9006-A1FE3E8ED44A}" srcOrd="4" destOrd="0" presId="urn:microsoft.com/office/officeart/2005/8/layout/chevron2"/>
    <dgm:cxn modelId="{40D75A97-90FD-4413-9A2D-5616DF8139EC}" type="presParOf" srcId="{17A935BE-3D25-47CB-9006-A1FE3E8ED44A}" destId="{0BBCCDD0-DB36-47B7-B313-7411F6AD4AA1}" srcOrd="0" destOrd="0" presId="urn:microsoft.com/office/officeart/2005/8/layout/chevron2"/>
    <dgm:cxn modelId="{16ABE3DE-7870-45E2-92D5-4AE8307A140B}" type="presParOf" srcId="{17A935BE-3D25-47CB-9006-A1FE3E8ED44A}" destId="{C344203F-8B12-417A-A80C-AA6BD1821524}" srcOrd="1" destOrd="0" presId="urn:microsoft.com/office/officeart/2005/8/layout/chevron2"/>
    <dgm:cxn modelId="{05E34A3F-8247-4710-A266-2E3B092A1AEC}" type="presParOf" srcId="{6296C2C1-E6CB-4923-AD45-DC1BBC7B4AB8}" destId="{96EA5A9B-4394-4808-A121-BA26129B24E8}" srcOrd="5" destOrd="0" presId="urn:microsoft.com/office/officeart/2005/8/layout/chevron2"/>
    <dgm:cxn modelId="{FE2F3418-F875-4ABD-8079-B2796289A45C}" type="presParOf" srcId="{6296C2C1-E6CB-4923-AD45-DC1BBC7B4AB8}" destId="{BD1BF9C2-FD63-41AB-B159-E308E5CA0907}" srcOrd="6" destOrd="0" presId="urn:microsoft.com/office/officeart/2005/8/layout/chevron2"/>
    <dgm:cxn modelId="{73E232D0-AA42-47BF-A9B2-0B8B5939A330}" type="presParOf" srcId="{BD1BF9C2-FD63-41AB-B159-E308E5CA0907}" destId="{B43ABFD0-519B-4A2D-A36E-7DF7F436CD50}" srcOrd="0" destOrd="0" presId="urn:microsoft.com/office/officeart/2005/8/layout/chevron2"/>
    <dgm:cxn modelId="{55976828-A604-401B-97E6-785865EDFF4D}" type="presParOf" srcId="{BD1BF9C2-FD63-41AB-B159-E308E5CA0907}" destId="{504B6B54-3047-4B89-BC79-C104314A7C60}" srcOrd="1" destOrd="0" presId="urn:microsoft.com/office/officeart/2005/8/layout/chevron2"/>
    <dgm:cxn modelId="{3CF6CE42-B90F-4C76-9269-3B2EB85E1C5E}" type="presParOf" srcId="{6296C2C1-E6CB-4923-AD45-DC1BBC7B4AB8}" destId="{5DF97BE8-6CD6-4E68-A67B-BDF2F6DC3100}" srcOrd="7" destOrd="0" presId="urn:microsoft.com/office/officeart/2005/8/layout/chevron2"/>
    <dgm:cxn modelId="{E0467FDF-7D2B-4D5C-8F54-7FE471BA9CEC}" type="presParOf" srcId="{6296C2C1-E6CB-4923-AD45-DC1BBC7B4AB8}" destId="{870F55A5-9134-4DA5-B7FC-15AB647745E5}" srcOrd="8" destOrd="0" presId="urn:microsoft.com/office/officeart/2005/8/layout/chevron2"/>
    <dgm:cxn modelId="{8A83FBBA-A126-4E7C-85DF-41EB27DAB685}" type="presParOf" srcId="{870F55A5-9134-4DA5-B7FC-15AB647745E5}" destId="{D79497DC-43F3-4CCD-AD18-DF320999A566}" srcOrd="0" destOrd="0" presId="urn:microsoft.com/office/officeart/2005/8/layout/chevron2"/>
    <dgm:cxn modelId="{C1082B04-4230-4298-9077-F1D5910CF455}" type="presParOf" srcId="{870F55A5-9134-4DA5-B7FC-15AB647745E5}" destId="{843DA88F-1FE6-43EC-9958-34741EE4A8B7}" srcOrd="1" destOrd="0" presId="urn:microsoft.com/office/officeart/2005/8/layout/chevron2"/>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3A580987-9875-4FEA-9E60-CDEA7BF48046}" type="doc">
      <dgm:prSet loTypeId="urn:microsoft.com/office/officeart/2005/8/layout/process2" loCatId="process" qsTypeId="urn:microsoft.com/office/officeart/2005/8/quickstyle/simple1#4" qsCatId="simple" csTypeId="urn:microsoft.com/office/officeart/2005/8/colors/accent2_3" csCatId="accent2" phldr="1"/>
      <dgm:spPr/>
    </dgm:pt>
    <dgm:pt modelId="{58FBF6BF-C3FF-4856-9BBE-8A443E0E419E}">
      <dgm:prSet phldrT="[Текст]"/>
      <dgm:spPr/>
      <dgm:t>
        <a:bodyPr/>
        <a:lstStyle/>
        <a:p>
          <a:r>
            <a:rPr lang="ru-RU" dirty="0" smtClean="0"/>
            <a:t>Создание личного аккаунта с подачей пакета документов</a:t>
          </a:r>
          <a:endParaRPr lang="ru-RU" dirty="0"/>
        </a:p>
      </dgm:t>
    </dgm:pt>
    <dgm:pt modelId="{E4A7CB7A-DCBB-49C6-8026-F702F715295A}" type="parTrans" cxnId="{817ED608-9AFE-492E-8BA7-A48E942E472B}">
      <dgm:prSet/>
      <dgm:spPr/>
      <dgm:t>
        <a:bodyPr/>
        <a:lstStyle/>
        <a:p>
          <a:endParaRPr lang="ru-RU"/>
        </a:p>
      </dgm:t>
    </dgm:pt>
    <dgm:pt modelId="{B2143CF0-09D5-471B-A1CF-2A003BFC2167}" type="sibTrans" cxnId="{817ED608-9AFE-492E-8BA7-A48E942E472B}">
      <dgm:prSet/>
      <dgm:spPr/>
      <dgm:t>
        <a:bodyPr/>
        <a:lstStyle/>
        <a:p>
          <a:endParaRPr lang="ru-RU"/>
        </a:p>
      </dgm:t>
    </dgm:pt>
    <dgm:pt modelId="{B7D4A0C9-ED32-44C7-A387-E8CEC5362703}">
      <dgm:prSet phldrT="[Текст]"/>
      <dgm:spPr/>
      <dgm:t>
        <a:bodyPr/>
        <a:lstStyle/>
        <a:p>
          <a:r>
            <a:rPr lang="ru-RU" dirty="0" smtClean="0"/>
            <a:t>Сдача экзаменов по химии и биологии (устная и письменная часть)</a:t>
          </a:r>
          <a:endParaRPr lang="ru-RU" dirty="0"/>
        </a:p>
      </dgm:t>
    </dgm:pt>
    <dgm:pt modelId="{492A6192-85A9-40A1-94C3-4D4520DB5707}" type="parTrans" cxnId="{D0DE3D65-D244-47FF-BE73-20002E02C7B4}">
      <dgm:prSet/>
      <dgm:spPr/>
      <dgm:t>
        <a:bodyPr/>
        <a:lstStyle/>
        <a:p>
          <a:endParaRPr lang="ru-RU"/>
        </a:p>
      </dgm:t>
    </dgm:pt>
    <dgm:pt modelId="{DDD7FED1-9B63-49AB-9A31-C9E5AB15B911}" type="sibTrans" cxnId="{D0DE3D65-D244-47FF-BE73-20002E02C7B4}">
      <dgm:prSet/>
      <dgm:spPr/>
      <dgm:t>
        <a:bodyPr/>
        <a:lstStyle/>
        <a:p>
          <a:endParaRPr lang="ru-RU"/>
        </a:p>
      </dgm:t>
    </dgm:pt>
    <dgm:pt modelId="{0B75E0E1-1CDD-4BCE-B3BE-FAA357421062}">
      <dgm:prSet phldrT="[Текст]"/>
      <dgm:spPr/>
      <dgm:t>
        <a:bodyPr/>
        <a:lstStyle/>
        <a:p>
          <a:r>
            <a:rPr lang="ru-RU" dirty="0" smtClean="0"/>
            <a:t>Если кандидат поступил, то подаётся ещё один пакет документов</a:t>
          </a:r>
          <a:endParaRPr lang="ru-RU" dirty="0"/>
        </a:p>
      </dgm:t>
    </dgm:pt>
    <dgm:pt modelId="{1EB4E218-5EA9-4DD1-A2C3-4B72B8E51F3B}" type="parTrans" cxnId="{6E1660B3-D6E6-4C47-B3A8-D5C9C6849CE1}">
      <dgm:prSet/>
      <dgm:spPr/>
      <dgm:t>
        <a:bodyPr/>
        <a:lstStyle/>
        <a:p>
          <a:endParaRPr lang="ru-RU"/>
        </a:p>
      </dgm:t>
    </dgm:pt>
    <dgm:pt modelId="{A6C01178-FA1D-4AC8-8755-24179CE6B60F}" type="sibTrans" cxnId="{6E1660B3-D6E6-4C47-B3A8-D5C9C6849CE1}">
      <dgm:prSet/>
      <dgm:spPr/>
      <dgm:t>
        <a:bodyPr/>
        <a:lstStyle/>
        <a:p>
          <a:endParaRPr lang="ru-RU"/>
        </a:p>
      </dgm:t>
    </dgm:pt>
    <dgm:pt modelId="{5F2141FC-73E0-471A-9430-94875D25D1B4}" type="pres">
      <dgm:prSet presAssocID="{3A580987-9875-4FEA-9E60-CDEA7BF48046}" presName="linearFlow" presStyleCnt="0">
        <dgm:presLayoutVars>
          <dgm:resizeHandles val="exact"/>
        </dgm:presLayoutVars>
      </dgm:prSet>
      <dgm:spPr/>
    </dgm:pt>
    <dgm:pt modelId="{AF1E02FF-1146-4B45-9E27-498FE691670A}" type="pres">
      <dgm:prSet presAssocID="{58FBF6BF-C3FF-4856-9BBE-8A443E0E419E}" presName="node" presStyleLbl="node1" presStyleIdx="0" presStyleCnt="3">
        <dgm:presLayoutVars>
          <dgm:bulletEnabled val="1"/>
        </dgm:presLayoutVars>
      </dgm:prSet>
      <dgm:spPr/>
      <dgm:t>
        <a:bodyPr/>
        <a:lstStyle/>
        <a:p>
          <a:endParaRPr lang="ru-RU"/>
        </a:p>
      </dgm:t>
    </dgm:pt>
    <dgm:pt modelId="{BAA69AB6-DBD3-467D-B43E-9A54574F8C6B}" type="pres">
      <dgm:prSet presAssocID="{B2143CF0-09D5-471B-A1CF-2A003BFC2167}" presName="sibTrans" presStyleLbl="sibTrans2D1" presStyleIdx="0" presStyleCnt="2"/>
      <dgm:spPr/>
      <dgm:t>
        <a:bodyPr/>
        <a:lstStyle/>
        <a:p>
          <a:endParaRPr lang="ru-RU"/>
        </a:p>
      </dgm:t>
    </dgm:pt>
    <dgm:pt modelId="{C37D5646-F142-4FFD-A963-128115474D07}" type="pres">
      <dgm:prSet presAssocID="{B2143CF0-09D5-471B-A1CF-2A003BFC2167}" presName="connectorText" presStyleLbl="sibTrans2D1" presStyleIdx="0" presStyleCnt="2"/>
      <dgm:spPr/>
      <dgm:t>
        <a:bodyPr/>
        <a:lstStyle/>
        <a:p>
          <a:endParaRPr lang="ru-RU"/>
        </a:p>
      </dgm:t>
    </dgm:pt>
    <dgm:pt modelId="{1F089475-8765-4392-A21C-B34AA4BE2432}" type="pres">
      <dgm:prSet presAssocID="{B7D4A0C9-ED32-44C7-A387-E8CEC5362703}" presName="node" presStyleLbl="node1" presStyleIdx="1" presStyleCnt="3" custLinFactNeighborX="91974" custLinFactNeighborY="-22736">
        <dgm:presLayoutVars>
          <dgm:bulletEnabled val="1"/>
        </dgm:presLayoutVars>
      </dgm:prSet>
      <dgm:spPr/>
      <dgm:t>
        <a:bodyPr/>
        <a:lstStyle/>
        <a:p>
          <a:endParaRPr lang="ru-RU"/>
        </a:p>
      </dgm:t>
    </dgm:pt>
    <dgm:pt modelId="{CF7688F1-F2E7-498E-AA93-80D89C3071B6}" type="pres">
      <dgm:prSet presAssocID="{DDD7FED1-9B63-49AB-9A31-C9E5AB15B911}" presName="sibTrans" presStyleLbl="sibTrans2D1" presStyleIdx="1" presStyleCnt="2"/>
      <dgm:spPr/>
      <dgm:t>
        <a:bodyPr/>
        <a:lstStyle/>
        <a:p>
          <a:endParaRPr lang="ru-RU"/>
        </a:p>
      </dgm:t>
    </dgm:pt>
    <dgm:pt modelId="{F9F320CE-C872-4B1E-B08E-6E3DE1E3CE60}" type="pres">
      <dgm:prSet presAssocID="{DDD7FED1-9B63-49AB-9A31-C9E5AB15B911}" presName="connectorText" presStyleLbl="sibTrans2D1" presStyleIdx="1" presStyleCnt="2"/>
      <dgm:spPr/>
      <dgm:t>
        <a:bodyPr/>
        <a:lstStyle/>
        <a:p>
          <a:endParaRPr lang="ru-RU"/>
        </a:p>
      </dgm:t>
    </dgm:pt>
    <dgm:pt modelId="{E0F9CC12-4388-4CDD-9FBD-9EC44C1CDD41}" type="pres">
      <dgm:prSet presAssocID="{0B75E0E1-1CDD-4BCE-B3BE-FAA357421062}" presName="node" presStyleLbl="node1" presStyleIdx="2" presStyleCnt="3" custLinFactNeighborX="-15395" custLinFactNeighborY="-45474">
        <dgm:presLayoutVars>
          <dgm:bulletEnabled val="1"/>
        </dgm:presLayoutVars>
      </dgm:prSet>
      <dgm:spPr/>
      <dgm:t>
        <a:bodyPr/>
        <a:lstStyle/>
        <a:p>
          <a:endParaRPr lang="ru-RU"/>
        </a:p>
      </dgm:t>
    </dgm:pt>
  </dgm:ptLst>
  <dgm:cxnLst>
    <dgm:cxn modelId="{817ED608-9AFE-492E-8BA7-A48E942E472B}" srcId="{3A580987-9875-4FEA-9E60-CDEA7BF48046}" destId="{58FBF6BF-C3FF-4856-9BBE-8A443E0E419E}" srcOrd="0" destOrd="0" parTransId="{E4A7CB7A-DCBB-49C6-8026-F702F715295A}" sibTransId="{B2143CF0-09D5-471B-A1CF-2A003BFC2167}"/>
    <dgm:cxn modelId="{6E1660B3-D6E6-4C47-B3A8-D5C9C6849CE1}" srcId="{3A580987-9875-4FEA-9E60-CDEA7BF48046}" destId="{0B75E0E1-1CDD-4BCE-B3BE-FAA357421062}" srcOrd="2" destOrd="0" parTransId="{1EB4E218-5EA9-4DD1-A2C3-4B72B8E51F3B}" sibTransId="{A6C01178-FA1D-4AC8-8755-24179CE6B60F}"/>
    <dgm:cxn modelId="{9EE5EA25-545D-458B-A7C0-0FA2A7286ADC}" type="presOf" srcId="{B2143CF0-09D5-471B-A1CF-2A003BFC2167}" destId="{C37D5646-F142-4FFD-A963-128115474D07}" srcOrd="1" destOrd="0" presId="urn:microsoft.com/office/officeart/2005/8/layout/process2"/>
    <dgm:cxn modelId="{68784087-ED59-42EC-8F54-8FCF90D0F2C0}" type="presOf" srcId="{3A580987-9875-4FEA-9E60-CDEA7BF48046}" destId="{5F2141FC-73E0-471A-9430-94875D25D1B4}" srcOrd="0" destOrd="0" presId="urn:microsoft.com/office/officeart/2005/8/layout/process2"/>
    <dgm:cxn modelId="{A36F9F11-05C4-4344-B887-5E904A0AA22C}" type="presOf" srcId="{DDD7FED1-9B63-49AB-9A31-C9E5AB15B911}" destId="{F9F320CE-C872-4B1E-B08E-6E3DE1E3CE60}" srcOrd="1" destOrd="0" presId="urn:microsoft.com/office/officeart/2005/8/layout/process2"/>
    <dgm:cxn modelId="{D0DE3D65-D244-47FF-BE73-20002E02C7B4}" srcId="{3A580987-9875-4FEA-9E60-CDEA7BF48046}" destId="{B7D4A0C9-ED32-44C7-A387-E8CEC5362703}" srcOrd="1" destOrd="0" parTransId="{492A6192-85A9-40A1-94C3-4D4520DB5707}" sibTransId="{DDD7FED1-9B63-49AB-9A31-C9E5AB15B911}"/>
    <dgm:cxn modelId="{873F3142-9FA3-410A-B4E7-8005681E9620}" type="presOf" srcId="{B7D4A0C9-ED32-44C7-A387-E8CEC5362703}" destId="{1F089475-8765-4392-A21C-B34AA4BE2432}" srcOrd="0" destOrd="0" presId="urn:microsoft.com/office/officeart/2005/8/layout/process2"/>
    <dgm:cxn modelId="{3EF4505D-B5B8-453D-9549-45B3B716A35E}" type="presOf" srcId="{DDD7FED1-9B63-49AB-9A31-C9E5AB15B911}" destId="{CF7688F1-F2E7-498E-AA93-80D89C3071B6}" srcOrd="0" destOrd="0" presId="urn:microsoft.com/office/officeart/2005/8/layout/process2"/>
    <dgm:cxn modelId="{94377227-821A-40A4-8735-4089612DE5F1}" type="presOf" srcId="{58FBF6BF-C3FF-4856-9BBE-8A443E0E419E}" destId="{AF1E02FF-1146-4B45-9E27-498FE691670A}" srcOrd="0" destOrd="0" presId="urn:microsoft.com/office/officeart/2005/8/layout/process2"/>
    <dgm:cxn modelId="{ECFAD6A3-EBE8-4777-95A0-CA3A26313B59}" type="presOf" srcId="{B2143CF0-09D5-471B-A1CF-2A003BFC2167}" destId="{BAA69AB6-DBD3-467D-B43E-9A54574F8C6B}" srcOrd="0" destOrd="0" presId="urn:microsoft.com/office/officeart/2005/8/layout/process2"/>
    <dgm:cxn modelId="{C145AFC5-E3C6-42AB-A335-C726F1F6805F}" type="presOf" srcId="{0B75E0E1-1CDD-4BCE-B3BE-FAA357421062}" destId="{E0F9CC12-4388-4CDD-9FBD-9EC44C1CDD41}" srcOrd="0" destOrd="0" presId="urn:microsoft.com/office/officeart/2005/8/layout/process2"/>
    <dgm:cxn modelId="{EF7DCA53-3F00-47D3-A6D6-CBF4249AE714}" type="presParOf" srcId="{5F2141FC-73E0-471A-9430-94875D25D1B4}" destId="{AF1E02FF-1146-4B45-9E27-498FE691670A}" srcOrd="0" destOrd="0" presId="urn:microsoft.com/office/officeart/2005/8/layout/process2"/>
    <dgm:cxn modelId="{A7C10627-A805-41B0-B04E-683826617DF5}" type="presParOf" srcId="{5F2141FC-73E0-471A-9430-94875D25D1B4}" destId="{BAA69AB6-DBD3-467D-B43E-9A54574F8C6B}" srcOrd="1" destOrd="0" presId="urn:microsoft.com/office/officeart/2005/8/layout/process2"/>
    <dgm:cxn modelId="{48EA3239-733B-4841-8F1C-D3A3A0291F9E}" type="presParOf" srcId="{BAA69AB6-DBD3-467D-B43E-9A54574F8C6B}" destId="{C37D5646-F142-4FFD-A963-128115474D07}" srcOrd="0" destOrd="0" presId="urn:microsoft.com/office/officeart/2005/8/layout/process2"/>
    <dgm:cxn modelId="{DF7C4312-9165-4CFE-95F9-1F8CC53064A0}" type="presParOf" srcId="{5F2141FC-73E0-471A-9430-94875D25D1B4}" destId="{1F089475-8765-4392-A21C-B34AA4BE2432}" srcOrd="2" destOrd="0" presId="urn:microsoft.com/office/officeart/2005/8/layout/process2"/>
    <dgm:cxn modelId="{9D0AF395-2D98-434F-809D-7D803E94CCA2}" type="presParOf" srcId="{5F2141FC-73E0-471A-9430-94875D25D1B4}" destId="{CF7688F1-F2E7-498E-AA93-80D89C3071B6}" srcOrd="3" destOrd="0" presId="urn:microsoft.com/office/officeart/2005/8/layout/process2"/>
    <dgm:cxn modelId="{4B5BEFCC-3471-4EC4-BAA4-BDF4600E70F3}" type="presParOf" srcId="{CF7688F1-F2E7-498E-AA93-80D89C3071B6}" destId="{F9F320CE-C872-4B1E-B08E-6E3DE1E3CE60}" srcOrd="0" destOrd="0" presId="urn:microsoft.com/office/officeart/2005/8/layout/process2"/>
    <dgm:cxn modelId="{00D7643F-40E8-4463-9BDA-5FD36C272A9B}" type="presParOf" srcId="{5F2141FC-73E0-471A-9430-94875D25D1B4}" destId="{E0F9CC12-4388-4CDD-9FBD-9EC44C1CDD41}" srcOrd="4" destOrd="0" presId="urn:microsoft.com/office/officeart/2005/8/layout/process2"/>
  </dgm:cxnLst>
  <dgm:bg/>
  <dgm:whole/>
  <dgm:extLst>
    <a:ext uri="http://schemas.microsoft.com/office/drawing/2008/diagram"/>
    <a:ext uri="{C62137D5-CB1D-491B-B009-E17868A290BF}"/>
  </dgm:extLst>
</dgm:dataModel>
</file>

<file path=ppt/diagrams/data5.xml><?xml version="1.0" encoding="utf-8"?>
<dgm:dataModel xmlns:dgm="http://schemas.openxmlformats.org/drawingml/2006/diagram" xmlns:a="http://schemas.openxmlformats.org/drawingml/2006/main">
  <dgm:ptLst>
    <dgm:pt modelId="{2676C025-F51A-4D23-8AA2-A08E4A1A4ABF}" type="doc">
      <dgm:prSet loTypeId="urn:microsoft.com/office/officeart/2005/8/layout/chevron2" loCatId="process" qsTypeId="urn:microsoft.com/office/officeart/2005/8/quickstyle/simple1#5" qsCatId="simple" csTypeId="urn:microsoft.com/office/officeart/2005/8/colors/accent1_2#4" csCatId="accent1" phldr="1"/>
      <dgm:spPr/>
      <dgm:t>
        <a:bodyPr/>
        <a:lstStyle/>
        <a:p>
          <a:endParaRPr lang="ru-RU"/>
        </a:p>
      </dgm:t>
    </dgm:pt>
    <dgm:pt modelId="{F02CC33B-1C92-4C25-8D04-BAE447920AEA}">
      <dgm:prSet phldrT="[Текст]"/>
      <dgm:spPr/>
      <dgm:t>
        <a:bodyPr/>
        <a:lstStyle/>
        <a:p>
          <a:r>
            <a:rPr lang="ru-RU" dirty="0" smtClean="0"/>
            <a:t>1.</a:t>
          </a:r>
          <a:endParaRPr lang="ru-RU" dirty="0"/>
        </a:p>
      </dgm:t>
    </dgm:pt>
    <dgm:pt modelId="{20FF81C5-181B-4AB5-9317-0B118489D431}" type="parTrans" cxnId="{D25DDEE2-7D60-469B-A456-B4C8A01656A4}">
      <dgm:prSet/>
      <dgm:spPr/>
      <dgm:t>
        <a:bodyPr/>
        <a:lstStyle/>
        <a:p>
          <a:endParaRPr lang="ru-RU"/>
        </a:p>
      </dgm:t>
    </dgm:pt>
    <dgm:pt modelId="{8972CFBA-2CE4-4B96-A3D6-6F9F1F352CC2}" type="sibTrans" cxnId="{D25DDEE2-7D60-469B-A456-B4C8A01656A4}">
      <dgm:prSet/>
      <dgm:spPr/>
      <dgm:t>
        <a:bodyPr/>
        <a:lstStyle/>
        <a:p>
          <a:endParaRPr lang="ru-RU"/>
        </a:p>
      </dgm:t>
    </dgm:pt>
    <dgm:pt modelId="{F6D2089F-E1D5-422A-8F6C-38D8777883F1}">
      <dgm:prSet phldrT="[Текст]"/>
      <dgm:spPr/>
      <dgm:t>
        <a:bodyPr/>
        <a:lstStyle/>
        <a:p>
          <a:r>
            <a:rPr lang="ru-RU" dirty="0" smtClean="0"/>
            <a:t>Сдача языкового экзамена по польскому языку</a:t>
          </a:r>
          <a:endParaRPr lang="ru-RU" dirty="0"/>
        </a:p>
      </dgm:t>
    </dgm:pt>
    <dgm:pt modelId="{0498CB8F-4F01-4B50-A27C-E50DBAC13ED4}" type="parTrans" cxnId="{7A9E712E-D87C-4553-8ED2-88867C514A7A}">
      <dgm:prSet/>
      <dgm:spPr/>
      <dgm:t>
        <a:bodyPr/>
        <a:lstStyle/>
        <a:p>
          <a:endParaRPr lang="ru-RU"/>
        </a:p>
      </dgm:t>
    </dgm:pt>
    <dgm:pt modelId="{DE393EF9-DF13-4925-B32E-0A5052FAB183}" type="sibTrans" cxnId="{7A9E712E-D87C-4553-8ED2-88867C514A7A}">
      <dgm:prSet/>
      <dgm:spPr/>
      <dgm:t>
        <a:bodyPr/>
        <a:lstStyle/>
        <a:p>
          <a:endParaRPr lang="ru-RU"/>
        </a:p>
      </dgm:t>
    </dgm:pt>
    <dgm:pt modelId="{7A509B6B-F268-480A-A727-5A1682C346E4}">
      <dgm:prSet phldrT="[Текст]"/>
      <dgm:spPr/>
      <dgm:t>
        <a:bodyPr/>
        <a:lstStyle/>
        <a:p>
          <a:r>
            <a:rPr lang="ru-RU" dirty="0" smtClean="0"/>
            <a:t>2.</a:t>
          </a:r>
          <a:endParaRPr lang="ru-RU" dirty="0"/>
        </a:p>
      </dgm:t>
    </dgm:pt>
    <dgm:pt modelId="{86D97961-35C8-4F5B-9084-3A148441CD74}" type="parTrans" cxnId="{FE17AE8F-DD16-410B-8E36-EED0300D0D29}">
      <dgm:prSet/>
      <dgm:spPr/>
      <dgm:t>
        <a:bodyPr/>
        <a:lstStyle/>
        <a:p>
          <a:endParaRPr lang="ru-RU"/>
        </a:p>
      </dgm:t>
    </dgm:pt>
    <dgm:pt modelId="{FF3B2511-F231-47EF-89C2-90A054B97A6E}" type="sibTrans" cxnId="{FE17AE8F-DD16-410B-8E36-EED0300D0D29}">
      <dgm:prSet/>
      <dgm:spPr/>
      <dgm:t>
        <a:bodyPr/>
        <a:lstStyle/>
        <a:p>
          <a:endParaRPr lang="ru-RU"/>
        </a:p>
      </dgm:t>
    </dgm:pt>
    <dgm:pt modelId="{7A4F1077-5212-4BFD-99A5-9F3EA3B1E543}">
      <dgm:prSet phldrT="[Текст]"/>
      <dgm:spPr/>
      <dgm:t>
        <a:bodyPr/>
        <a:lstStyle/>
        <a:p>
          <a:r>
            <a:rPr lang="ru-RU" dirty="0" smtClean="0"/>
            <a:t>Формирование пакета документов</a:t>
          </a:r>
          <a:endParaRPr lang="ru-RU" dirty="0"/>
        </a:p>
      </dgm:t>
    </dgm:pt>
    <dgm:pt modelId="{71B98204-49A8-4DE5-B87F-3F575EEBC09C}" type="parTrans" cxnId="{76F1556E-D9E3-4515-912C-CBFF3E1BCFCE}">
      <dgm:prSet/>
      <dgm:spPr/>
      <dgm:t>
        <a:bodyPr/>
        <a:lstStyle/>
        <a:p>
          <a:endParaRPr lang="ru-RU"/>
        </a:p>
      </dgm:t>
    </dgm:pt>
    <dgm:pt modelId="{2C631534-ECFE-46FD-9054-96E00169BB77}" type="sibTrans" cxnId="{76F1556E-D9E3-4515-912C-CBFF3E1BCFCE}">
      <dgm:prSet/>
      <dgm:spPr/>
      <dgm:t>
        <a:bodyPr/>
        <a:lstStyle/>
        <a:p>
          <a:endParaRPr lang="ru-RU"/>
        </a:p>
      </dgm:t>
    </dgm:pt>
    <dgm:pt modelId="{809966A1-37E5-480E-9C85-6B75A56D53DB}" type="pres">
      <dgm:prSet presAssocID="{2676C025-F51A-4D23-8AA2-A08E4A1A4ABF}" presName="linearFlow" presStyleCnt="0">
        <dgm:presLayoutVars>
          <dgm:dir/>
          <dgm:animLvl val="lvl"/>
          <dgm:resizeHandles val="exact"/>
        </dgm:presLayoutVars>
      </dgm:prSet>
      <dgm:spPr/>
      <dgm:t>
        <a:bodyPr/>
        <a:lstStyle/>
        <a:p>
          <a:endParaRPr lang="ru-RU"/>
        </a:p>
      </dgm:t>
    </dgm:pt>
    <dgm:pt modelId="{2FE80C09-0B10-45A8-8FD2-E027A442AD05}" type="pres">
      <dgm:prSet presAssocID="{F02CC33B-1C92-4C25-8D04-BAE447920AEA}" presName="composite" presStyleCnt="0"/>
      <dgm:spPr/>
    </dgm:pt>
    <dgm:pt modelId="{0432340D-98D4-4181-8132-F099A5C00D09}" type="pres">
      <dgm:prSet presAssocID="{F02CC33B-1C92-4C25-8D04-BAE447920AEA}" presName="parentText" presStyleLbl="alignNode1" presStyleIdx="0" presStyleCnt="2">
        <dgm:presLayoutVars>
          <dgm:chMax val="1"/>
          <dgm:bulletEnabled val="1"/>
        </dgm:presLayoutVars>
      </dgm:prSet>
      <dgm:spPr/>
      <dgm:t>
        <a:bodyPr/>
        <a:lstStyle/>
        <a:p>
          <a:endParaRPr lang="ru-RU"/>
        </a:p>
      </dgm:t>
    </dgm:pt>
    <dgm:pt modelId="{B7CA2DD4-A12D-41F4-8815-D64204D57A65}" type="pres">
      <dgm:prSet presAssocID="{F02CC33B-1C92-4C25-8D04-BAE447920AEA}" presName="descendantText" presStyleLbl="alignAcc1" presStyleIdx="0" presStyleCnt="2">
        <dgm:presLayoutVars>
          <dgm:bulletEnabled val="1"/>
        </dgm:presLayoutVars>
      </dgm:prSet>
      <dgm:spPr/>
      <dgm:t>
        <a:bodyPr/>
        <a:lstStyle/>
        <a:p>
          <a:endParaRPr lang="ru-RU"/>
        </a:p>
      </dgm:t>
    </dgm:pt>
    <dgm:pt modelId="{DB668080-EC2E-4C6A-A835-AAF55FEFF329}" type="pres">
      <dgm:prSet presAssocID="{8972CFBA-2CE4-4B96-A3D6-6F9F1F352CC2}" presName="sp" presStyleCnt="0"/>
      <dgm:spPr/>
    </dgm:pt>
    <dgm:pt modelId="{2C643EAE-5F30-45C7-9154-7DEFB8250D59}" type="pres">
      <dgm:prSet presAssocID="{7A509B6B-F268-480A-A727-5A1682C346E4}" presName="composite" presStyleCnt="0"/>
      <dgm:spPr/>
    </dgm:pt>
    <dgm:pt modelId="{C733115B-5193-463F-81F1-C76B428264A6}" type="pres">
      <dgm:prSet presAssocID="{7A509B6B-F268-480A-A727-5A1682C346E4}" presName="parentText" presStyleLbl="alignNode1" presStyleIdx="1" presStyleCnt="2">
        <dgm:presLayoutVars>
          <dgm:chMax val="1"/>
          <dgm:bulletEnabled val="1"/>
        </dgm:presLayoutVars>
      </dgm:prSet>
      <dgm:spPr/>
      <dgm:t>
        <a:bodyPr/>
        <a:lstStyle/>
        <a:p>
          <a:endParaRPr lang="ru-RU"/>
        </a:p>
      </dgm:t>
    </dgm:pt>
    <dgm:pt modelId="{1EB343F1-C9DF-4499-9FE4-56280BC563B5}" type="pres">
      <dgm:prSet presAssocID="{7A509B6B-F268-480A-A727-5A1682C346E4}" presName="descendantText" presStyleLbl="alignAcc1" presStyleIdx="1" presStyleCnt="2">
        <dgm:presLayoutVars>
          <dgm:bulletEnabled val="1"/>
        </dgm:presLayoutVars>
      </dgm:prSet>
      <dgm:spPr/>
      <dgm:t>
        <a:bodyPr/>
        <a:lstStyle/>
        <a:p>
          <a:endParaRPr lang="ru-RU"/>
        </a:p>
      </dgm:t>
    </dgm:pt>
  </dgm:ptLst>
  <dgm:cxnLst>
    <dgm:cxn modelId="{FE17AE8F-DD16-410B-8E36-EED0300D0D29}" srcId="{2676C025-F51A-4D23-8AA2-A08E4A1A4ABF}" destId="{7A509B6B-F268-480A-A727-5A1682C346E4}" srcOrd="1" destOrd="0" parTransId="{86D97961-35C8-4F5B-9084-3A148441CD74}" sibTransId="{FF3B2511-F231-47EF-89C2-90A054B97A6E}"/>
    <dgm:cxn modelId="{CD1E78A3-5145-4DE1-8847-357C04C08523}" type="presOf" srcId="{F02CC33B-1C92-4C25-8D04-BAE447920AEA}" destId="{0432340D-98D4-4181-8132-F099A5C00D09}" srcOrd="0" destOrd="0" presId="urn:microsoft.com/office/officeart/2005/8/layout/chevron2"/>
    <dgm:cxn modelId="{C49BE7ED-0CED-4205-B1E0-359AFB4605C4}" type="presOf" srcId="{F6D2089F-E1D5-422A-8F6C-38D8777883F1}" destId="{B7CA2DD4-A12D-41F4-8815-D64204D57A65}" srcOrd="0" destOrd="0" presId="urn:microsoft.com/office/officeart/2005/8/layout/chevron2"/>
    <dgm:cxn modelId="{057CDBEF-F7F5-4547-A9D8-82497E3CA555}" type="presOf" srcId="{7A509B6B-F268-480A-A727-5A1682C346E4}" destId="{C733115B-5193-463F-81F1-C76B428264A6}" srcOrd="0" destOrd="0" presId="urn:microsoft.com/office/officeart/2005/8/layout/chevron2"/>
    <dgm:cxn modelId="{3C1131A3-23B9-4C10-8C52-CBCD073CB663}" type="presOf" srcId="{7A4F1077-5212-4BFD-99A5-9F3EA3B1E543}" destId="{1EB343F1-C9DF-4499-9FE4-56280BC563B5}" srcOrd="0" destOrd="0" presId="urn:microsoft.com/office/officeart/2005/8/layout/chevron2"/>
    <dgm:cxn modelId="{76F1556E-D9E3-4515-912C-CBFF3E1BCFCE}" srcId="{7A509B6B-F268-480A-A727-5A1682C346E4}" destId="{7A4F1077-5212-4BFD-99A5-9F3EA3B1E543}" srcOrd="0" destOrd="0" parTransId="{71B98204-49A8-4DE5-B87F-3F575EEBC09C}" sibTransId="{2C631534-ECFE-46FD-9054-96E00169BB77}"/>
    <dgm:cxn modelId="{D25DDEE2-7D60-469B-A456-B4C8A01656A4}" srcId="{2676C025-F51A-4D23-8AA2-A08E4A1A4ABF}" destId="{F02CC33B-1C92-4C25-8D04-BAE447920AEA}" srcOrd="0" destOrd="0" parTransId="{20FF81C5-181B-4AB5-9317-0B118489D431}" sibTransId="{8972CFBA-2CE4-4B96-A3D6-6F9F1F352CC2}"/>
    <dgm:cxn modelId="{7A9E712E-D87C-4553-8ED2-88867C514A7A}" srcId="{F02CC33B-1C92-4C25-8D04-BAE447920AEA}" destId="{F6D2089F-E1D5-422A-8F6C-38D8777883F1}" srcOrd="0" destOrd="0" parTransId="{0498CB8F-4F01-4B50-A27C-E50DBAC13ED4}" sibTransId="{DE393EF9-DF13-4925-B32E-0A5052FAB183}"/>
    <dgm:cxn modelId="{01990F85-0CB0-455D-A0EA-97766ABE50CE}" type="presOf" srcId="{2676C025-F51A-4D23-8AA2-A08E4A1A4ABF}" destId="{809966A1-37E5-480E-9C85-6B75A56D53DB}" srcOrd="0" destOrd="0" presId="urn:microsoft.com/office/officeart/2005/8/layout/chevron2"/>
    <dgm:cxn modelId="{73755F8F-3F08-494A-8BF6-20FC849A5693}" type="presParOf" srcId="{809966A1-37E5-480E-9C85-6B75A56D53DB}" destId="{2FE80C09-0B10-45A8-8FD2-E027A442AD05}" srcOrd="0" destOrd="0" presId="urn:microsoft.com/office/officeart/2005/8/layout/chevron2"/>
    <dgm:cxn modelId="{345EB8C6-A0E6-4E29-BA99-746526F1D34F}" type="presParOf" srcId="{2FE80C09-0B10-45A8-8FD2-E027A442AD05}" destId="{0432340D-98D4-4181-8132-F099A5C00D09}" srcOrd="0" destOrd="0" presId="urn:microsoft.com/office/officeart/2005/8/layout/chevron2"/>
    <dgm:cxn modelId="{7BDA126B-BF2B-4355-9569-2CBE4C710F30}" type="presParOf" srcId="{2FE80C09-0B10-45A8-8FD2-E027A442AD05}" destId="{B7CA2DD4-A12D-41F4-8815-D64204D57A65}" srcOrd="1" destOrd="0" presId="urn:microsoft.com/office/officeart/2005/8/layout/chevron2"/>
    <dgm:cxn modelId="{197A4CEC-AA98-4DE6-99A5-1F4E00756F85}" type="presParOf" srcId="{809966A1-37E5-480E-9C85-6B75A56D53DB}" destId="{DB668080-EC2E-4C6A-A835-AAF55FEFF329}" srcOrd="1" destOrd="0" presId="urn:microsoft.com/office/officeart/2005/8/layout/chevron2"/>
    <dgm:cxn modelId="{B2EF8F3E-2C90-4320-94A5-0FB604C45659}" type="presParOf" srcId="{809966A1-37E5-480E-9C85-6B75A56D53DB}" destId="{2C643EAE-5F30-45C7-9154-7DEFB8250D59}" srcOrd="2" destOrd="0" presId="urn:microsoft.com/office/officeart/2005/8/layout/chevron2"/>
    <dgm:cxn modelId="{C883A5F5-6A2B-4802-8103-694CE14B94BF}" type="presParOf" srcId="{2C643EAE-5F30-45C7-9154-7DEFB8250D59}" destId="{C733115B-5193-463F-81F1-C76B428264A6}" srcOrd="0" destOrd="0" presId="urn:microsoft.com/office/officeart/2005/8/layout/chevron2"/>
    <dgm:cxn modelId="{48A1365B-F114-4920-B53B-D4DEA1ECF94F}" type="presParOf" srcId="{2C643EAE-5F30-45C7-9154-7DEFB8250D59}" destId="{1EB343F1-C9DF-4499-9FE4-56280BC563B5}" srcOrd="1" destOrd="0" presId="urn:microsoft.com/office/officeart/2005/8/layout/chevron2"/>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8D86F2B-621D-45BB-9765-7449476BAEA8}" type="datetimeFigureOut">
              <a:rPr lang="ru-RU"/>
              <a:pPr>
                <a:defRPr/>
              </a:pPr>
              <a:t>15.10.2020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B83F195-71E4-4841-8A27-A21B4CBE1AD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5BAE4CF8-26AF-49A6-93FA-805CF0CC34DB}" type="datetimeFigureOut">
              <a:rPr lang="en-US"/>
              <a:pPr>
                <a:defRPr/>
              </a:pPr>
              <a:t>10/15/2020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EC4971-006C-48AC-B42C-5A2A5888F1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83472C-6590-4EFF-8E0F-1FDEC863059B}" type="datetimeFigureOut">
              <a:rPr lang="en-US"/>
              <a:pPr>
                <a:defRPr/>
              </a:pPr>
              <a:t>10/15/2020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78021D-4411-459A-B78C-1AD3C5CBC3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206412-1CD2-4623-8C68-850F27839957}" type="datetimeFigureOut">
              <a:rPr lang="en-US"/>
              <a:pPr>
                <a:defRPr/>
              </a:pPr>
              <a:t>10/15/2020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36AD13-D677-48FC-A23F-39080E907E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EC86A7-4356-4E04-B789-2455595A90DF}" type="datetimeFigureOut">
              <a:rPr lang="en-US"/>
              <a:pPr>
                <a:defRPr/>
              </a:pPr>
              <a:t>10/15/2020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0C22B-E194-499D-9794-DA0C279184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7A8078DB-8DD7-45D1-AB5D-CBC3D83C7D72}" type="datetimeFigureOut">
              <a:rPr lang="en-US"/>
              <a:pPr>
                <a:defRPr/>
              </a:pPr>
              <a:t>10/15/2020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849749-34D3-4377-8FFE-32912355D3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04EFBA-8024-4C00-BB28-3D938B3FC92A}" type="datetimeFigureOut">
              <a:rPr lang="en-US"/>
              <a:pPr>
                <a:defRPr/>
              </a:pPr>
              <a:t>10/15/2020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6D10E-9D88-4D1D-8106-3DAAD19AAD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BC6423-FA73-4B1A-BA73-827F34A953A1}" type="datetimeFigureOut">
              <a:rPr lang="en-US"/>
              <a:pPr>
                <a:defRPr/>
              </a:pPr>
              <a:t>10/15/2020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417672-B6C7-461B-81F3-49C9FB1FD4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2B4B0B-482C-4FF9-A00A-06A713DC467E}" type="datetimeFigureOut">
              <a:rPr lang="en-US"/>
              <a:pPr>
                <a:defRPr/>
              </a:pPr>
              <a:t>10/15/2020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948A1F-0D9F-43BF-87CB-AE635D59BE5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4E6A75-2654-45F9-A6EC-DB87D450547F}" type="datetimeFigureOut">
              <a:rPr lang="en-US"/>
              <a:pPr>
                <a:defRPr/>
              </a:pPr>
              <a:t>10/15/2020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C9BF562-58EE-47D2-BD0F-0CF0C512E5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62C97CDA-2706-4649-8124-819AFAA97846}" type="datetimeFigureOut">
              <a:rPr lang="en-US"/>
              <a:pPr>
                <a:defRPr/>
              </a:pPr>
              <a:t>10/15/2020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62BB1B-110C-4261-943A-3DFBC052DB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1BF604A-0CAA-4010-9D8C-5FD7011AE966}" type="datetimeFigureOut">
              <a:rPr lang="en-US"/>
              <a:pPr>
                <a:defRPr/>
              </a:pPr>
              <a:t>10/15/2020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C81C29-6772-4932-971F-4B7DE36F2F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0C6AE6F-EB38-453D-BC49-897EF675EFA9}" type="datetimeFigureOut">
              <a:rPr lang="en-US"/>
              <a:pPr>
                <a:defRPr/>
              </a:pPr>
              <a:t>10/15/2020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78B190F-7880-46B0-B986-AC9E72E0B600}" type="slidenum">
              <a:rPr lang="en-US"/>
              <a:pPr>
                <a:defRPr/>
              </a:pPr>
              <a:t>‹#›</a:t>
            </a:fld>
            <a:endParaRPr lang="en-US"/>
          </a:p>
        </p:txBody>
      </p:sp>
      <p:pic>
        <p:nvPicPr>
          <p:cNvPr id="1031" name="Picture 6"/>
          <p:cNvPicPr>
            <a:picLocks noChangeAspect="1"/>
          </p:cNvPicPr>
          <p:nvPr userDrawn="1"/>
        </p:nvPicPr>
        <p:blipFill>
          <a:blip r:embed="rId13"/>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925" y="260350"/>
            <a:ext cx="12249150" cy="3200400"/>
          </a:xfrm>
        </p:spPr>
        <p:txBody>
          <a:bodyPr rtlCol="0">
            <a:normAutofit fontScale="90000"/>
          </a:bodyPr>
          <a:lstStyle/>
          <a:p>
            <a:pPr fontAlgn="auto">
              <a:spcAft>
                <a:spcPts val="0"/>
              </a:spcAft>
              <a:defRPr/>
            </a:pPr>
            <a:r>
              <a:rPr lang="ru-RU" b="1" i="1" cap="all" dirty="0">
                <a:solidFill>
                  <a:schemeClr val="tx1">
                    <a:lumMod val="85000"/>
                    <a:lumOff val="15000"/>
                  </a:schemeClr>
                </a:solidFill>
                <a:effectLst>
                  <a:outerShdw blurRad="38100" dist="38100" dir="2700000" algn="tl">
                    <a:srgbClr val="000000">
                      <a:alpha val="43137"/>
                    </a:srgbClr>
                  </a:outerShdw>
                </a:effectLst>
              </a:rPr>
              <a:t>ПОЛУЧЕНИЕ ФАРМАЦЕВТИЧЕСКОГО ОБРАЗОВАНИЯ И ПОДТВЕРЖДЕНИЕ ДИПЛОМОВ В РАЗЛИЧНЫХ СТРАНАХ МИРА </a:t>
            </a:r>
            <a:endParaRPr lang="en-US" b="1" i="1" dirty="0">
              <a:solidFill>
                <a:schemeClr val="tx1">
                  <a:lumMod val="85000"/>
                  <a:lumOff val="15000"/>
                </a:schemeClr>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910039" y="4948612"/>
            <a:ext cx="9144000" cy="1655762"/>
          </a:xfrm>
        </p:spPr>
        <p:txBody>
          <a:bodyPr rtlCol="0">
            <a:normAutofit lnSpcReduction="10000"/>
          </a:bodyPr>
          <a:lstStyle/>
          <a:p>
            <a:pPr algn="r" fontAlgn="auto">
              <a:spcAft>
                <a:spcPts val="0"/>
              </a:spcAft>
              <a:buFont typeface="Arial" panose="020B0604020202020204" pitchFamily="34" charset="0"/>
              <a:buNone/>
              <a:defRPr/>
            </a:pPr>
            <a:r>
              <a:rPr lang="ru-RU" dirty="0">
                <a:ln>
                  <a:solidFill>
                    <a:schemeClr val="tx1"/>
                  </a:solidFill>
                </a:ln>
                <a:solidFill>
                  <a:schemeClr val="bg2">
                    <a:lumMod val="25000"/>
                  </a:schemeClr>
                </a:solidFill>
              </a:rPr>
              <a:t>Подготовила: </a:t>
            </a:r>
          </a:p>
          <a:p>
            <a:pPr algn="r" fontAlgn="auto">
              <a:spcAft>
                <a:spcPts val="0"/>
              </a:spcAft>
              <a:buFont typeface="Arial" panose="020B0604020202020204" pitchFamily="34" charset="0"/>
              <a:buNone/>
              <a:defRPr/>
            </a:pPr>
            <a:r>
              <a:rPr lang="ru-RU" dirty="0">
                <a:ln>
                  <a:solidFill>
                    <a:schemeClr val="tx1"/>
                  </a:solidFill>
                </a:ln>
                <a:solidFill>
                  <a:schemeClr val="bg2">
                    <a:lumMod val="25000"/>
                  </a:schemeClr>
                </a:solidFill>
              </a:rPr>
              <a:t>Студентка </a:t>
            </a:r>
            <a:r>
              <a:rPr lang="en-US" dirty="0" smtClean="0">
                <a:ln>
                  <a:solidFill>
                    <a:schemeClr val="tx1"/>
                  </a:solidFill>
                </a:ln>
                <a:solidFill>
                  <a:schemeClr val="bg2">
                    <a:lumMod val="25000"/>
                  </a:schemeClr>
                </a:solidFill>
              </a:rPr>
              <a:t>15</a:t>
            </a:r>
            <a:r>
              <a:rPr lang="ru-RU" dirty="0" smtClean="0">
                <a:ln>
                  <a:solidFill>
                    <a:schemeClr val="tx1"/>
                  </a:solidFill>
                </a:ln>
                <a:solidFill>
                  <a:schemeClr val="bg2">
                    <a:lumMod val="25000"/>
                  </a:schemeClr>
                </a:solidFill>
              </a:rPr>
              <a:t> </a:t>
            </a:r>
            <a:r>
              <a:rPr lang="ru-RU" dirty="0">
                <a:ln>
                  <a:solidFill>
                    <a:schemeClr val="tx1"/>
                  </a:solidFill>
                </a:ln>
                <a:solidFill>
                  <a:schemeClr val="bg2">
                    <a:lumMod val="25000"/>
                  </a:schemeClr>
                </a:solidFill>
              </a:rPr>
              <a:t>группы 5 курса</a:t>
            </a:r>
          </a:p>
          <a:p>
            <a:pPr algn="r" fontAlgn="auto">
              <a:spcAft>
                <a:spcPts val="0"/>
              </a:spcAft>
              <a:buFont typeface="Arial" panose="020B0604020202020204" pitchFamily="34" charset="0"/>
              <a:buNone/>
              <a:defRPr/>
            </a:pPr>
            <a:r>
              <a:rPr lang="ru-RU" dirty="0">
                <a:ln>
                  <a:solidFill>
                    <a:schemeClr val="tx1"/>
                  </a:solidFill>
                </a:ln>
                <a:solidFill>
                  <a:schemeClr val="bg2">
                    <a:lumMod val="25000"/>
                  </a:schemeClr>
                </a:solidFill>
              </a:rPr>
              <a:t>ф</a:t>
            </a:r>
            <a:r>
              <a:rPr lang="ru-RU" dirty="0" smtClean="0">
                <a:ln>
                  <a:solidFill>
                    <a:schemeClr val="tx1"/>
                  </a:solidFill>
                </a:ln>
                <a:solidFill>
                  <a:schemeClr val="bg2">
                    <a:lumMod val="25000"/>
                  </a:schemeClr>
                </a:solidFill>
              </a:rPr>
              <a:t>армацевтического </a:t>
            </a:r>
            <a:r>
              <a:rPr lang="ru-RU" dirty="0">
                <a:ln>
                  <a:solidFill>
                    <a:schemeClr val="tx1"/>
                  </a:solidFill>
                </a:ln>
                <a:solidFill>
                  <a:schemeClr val="bg2">
                    <a:lumMod val="25000"/>
                  </a:schemeClr>
                </a:solidFill>
              </a:rPr>
              <a:t>факультета</a:t>
            </a:r>
          </a:p>
          <a:p>
            <a:pPr algn="r" fontAlgn="auto">
              <a:spcAft>
                <a:spcPts val="0"/>
              </a:spcAft>
              <a:buFont typeface="Arial" panose="020B0604020202020204" pitchFamily="34" charset="0"/>
              <a:buNone/>
              <a:defRPr/>
            </a:pPr>
            <a:r>
              <a:rPr lang="ru-RU" dirty="0" smtClean="0">
                <a:ln>
                  <a:solidFill>
                    <a:schemeClr val="tx1"/>
                  </a:solidFill>
                </a:ln>
                <a:solidFill>
                  <a:schemeClr val="bg2">
                    <a:lumMod val="25000"/>
                  </a:schemeClr>
                </a:solidFill>
              </a:rPr>
              <a:t>Кобылкевич Анна Вячеславовна</a:t>
            </a:r>
            <a:endParaRPr lang="ru-RU" dirty="0">
              <a:ln>
                <a:solidFill>
                  <a:schemeClr val="tx1"/>
                </a:solidFill>
              </a:ln>
              <a:solidFill>
                <a:schemeClr val="bg2">
                  <a:lumMod val="25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ÐÐ¾Ð¼ Ð² ÐÐ°Ð´Ð²Ð¾ÑÑÐ°Ñ"/>
          <p:cNvPicPr>
            <a:picLocks noChangeAspect="1" noChangeArrowheads="1"/>
          </p:cNvPicPr>
          <p:nvPr/>
        </p:nvPicPr>
        <p:blipFill>
          <a:blip r:embed="rId2"/>
          <a:srcRect/>
          <a:stretch>
            <a:fillRect/>
          </a:stretch>
        </p:blipFill>
        <p:spPr bwMode="auto">
          <a:xfrm>
            <a:off x="0" y="3908425"/>
            <a:ext cx="3956050" cy="2967038"/>
          </a:xfrm>
          <a:prstGeom prst="rect">
            <a:avLst/>
          </a:prstGeom>
          <a:noFill/>
          <a:ln w="9525">
            <a:noFill/>
            <a:miter lim="800000"/>
            <a:headEnd/>
            <a:tailEnd/>
          </a:ln>
        </p:spPr>
      </p:pic>
      <p:pic>
        <p:nvPicPr>
          <p:cNvPr id="23554" name="Picture 4" descr="ÐÑÑÑ Ð³ÐµÐ¹Ð¼ÐµÑÐ° Ð¾Ñ NIKITA.Online- Ð ÑÑ Ð²ÑÐ±ÑÐ°Ð» ÑÐ²Ð¾Ð¹ Ð¿ÑÑÑ? â ÐÐ¾Ð½ÐºÑÑÑÑ ..."/>
          <p:cNvPicPr>
            <a:picLocks noChangeAspect="1" noChangeArrowheads="1"/>
          </p:cNvPicPr>
          <p:nvPr/>
        </p:nvPicPr>
        <p:blipFill>
          <a:blip r:embed="rId3"/>
          <a:srcRect/>
          <a:stretch>
            <a:fillRect/>
          </a:stretch>
        </p:blipFill>
        <p:spPr bwMode="auto">
          <a:xfrm>
            <a:off x="684213" y="122238"/>
            <a:ext cx="3686175" cy="2627312"/>
          </a:xfrm>
          <a:prstGeom prst="rect">
            <a:avLst/>
          </a:prstGeom>
          <a:noFill/>
          <a:ln w="9525">
            <a:noFill/>
            <a:miter lim="800000"/>
            <a:headEnd/>
            <a:tailEnd/>
          </a:ln>
        </p:spPr>
      </p:pic>
      <p:sp>
        <p:nvSpPr>
          <p:cNvPr id="23555" name="TextBox 1"/>
          <p:cNvSpPr txBox="1">
            <a:spLocks noChangeArrowheads="1"/>
          </p:cNvSpPr>
          <p:nvPr/>
        </p:nvSpPr>
        <p:spPr bwMode="auto">
          <a:xfrm flipH="1">
            <a:off x="4889500" y="519113"/>
            <a:ext cx="7537450" cy="1077912"/>
          </a:xfrm>
          <a:prstGeom prst="rect">
            <a:avLst/>
          </a:prstGeom>
          <a:noFill/>
          <a:ln w="9525">
            <a:noFill/>
            <a:miter lim="800000"/>
            <a:headEnd/>
            <a:tailEnd/>
          </a:ln>
        </p:spPr>
        <p:txBody>
          <a:bodyPr>
            <a:spAutoFit/>
          </a:bodyPr>
          <a:lstStyle/>
          <a:p>
            <a:r>
              <a:rPr lang="ru-RU" sz="3200" b="1" i="1">
                <a:latin typeface="Times New Roman" pitchFamily="18" charset="0"/>
                <a:cs typeface="Times New Roman" pitchFamily="18" charset="0"/>
              </a:rPr>
              <a:t>Продолжительность обучения составляет 8 семестров</a:t>
            </a:r>
          </a:p>
        </p:txBody>
      </p:sp>
      <p:pic>
        <p:nvPicPr>
          <p:cNvPr id="23556" name="Рисунок 4"/>
          <p:cNvPicPr>
            <a:picLocks noChangeAspect="1"/>
          </p:cNvPicPr>
          <p:nvPr/>
        </p:nvPicPr>
        <p:blipFill>
          <a:blip r:embed="rId4"/>
          <a:srcRect/>
          <a:stretch>
            <a:fillRect/>
          </a:stretch>
        </p:blipFill>
        <p:spPr bwMode="auto">
          <a:xfrm>
            <a:off x="9526588" y="1846263"/>
            <a:ext cx="2309812" cy="2309812"/>
          </a:xfrm>
          <a:prstGeom prst="rect">
            <a:avLst/>
          </a:prstGeom>
          <a:noFill/>
          <a:ln w="9525">
            <a:noFill/>
            <a:miter lim="800000"/>
            <a:headEnd/>
            <a:tailEnd/>
          </a:ln>
        </p:spPr>
      </p:pic>
      <p:sp>
        <p:nvSpPr>
          <p:cNvPr id="23557" name="TextBox 2"/>
          <p:cNvSpPr txBox="1">
            <a:spLocks noChangeArrowheads="1"/>
          </p:cNvSpPr>
          <p:nvPr/>
        </p:nvSpPr>
        <p:spPr bwMode="auto">
          <a:xfrm>
            <a:off x="3330575" y="2833688"/>
            <a:ext cx="7431088" cy="584200"/>
          </a:xfrm>
          <a:prstGeom prst="rect">
            <a:avLst/>
          </a:prstGeom>
          <a:noFill/>
          <a:ln w="9525">
            <a:noFill/>
            <a:miter lim="800000"/>
            <a:headEnd/>
            <a:tailEnd/>
          </a:ln>
        </p:spPr>
        <p:txBody>
          <a:bodyPr>
            <a:spAutoFit/>
          </a:bodyPr>
          <a:lstStyle/>
          <a:p>
            <a:r>
              <a:rPr lang="ru-RU" sz="3200" b="1" i="1">
                <a:latin typeface="Times New Roman" pitchFamily="18" charset="0"/>
                <a:cs typeface="Times New Roman" pitchFamily="18" charset="0"/>
              </a:rPr>
              <a:t>660 долларов в год для всех студентов</a:t>
            </a:r>
          </a:p>
        </p:txBody>
      </p:sp>
      <p:sp>
        <p:nvSpPr>
          <p:cNvPr id="23558" name="Прямоугольник 3"/>
          <p:cNvSpPr>
            <a:spLocks noChangeArrowheads="1"/>
          </p:cNvSpPr>
          <p:nvPr/>
        </p:nvSpPr>
        <p:spPr bwMode="auto">
          <a:xfrm>
            <a:off x="4132263" y="4451350"/>
            <a:ext cx="6096000" cy="1384300"/>
          </a:xfrm>
          <a:prstGeom prst="rect">
            <a:avLst/>
          </a:prstGeom>
          <a:noFill/>
          <a:ln w="9525">
            <a:noFill/>
            <a:miter lim="800000"/>
            <a:headEnd/>
            <a:tailEnd/>
          </a:ln>
        </p:spPr>
        <p:txBody>
          <a:bodyPr>
            <a:spAutoFit/>
          </a:bodyPr>
          <a:lstStyle/>
          <a:p>
            <a:r>
              <a:rPr lang="ru-RU" sz="2800" b="1" i="1">
                <a:latin typeface="Times New Roman" pitchFamily="18" charset="0"/>
                <a:ea typeface="Calibri" pitchFamily="34" charset="0"/>
                <a:cs typeface="Times New Roman" pitchFamily="18" charset="0"/>
              </a:rPr>
              <a:t>Имеется бесплатное общежитие; арендное жильё обойдётся в 4400 долларов в год</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65125"/>
            <a:ext cx="10001250" cy="1077913"/>
          </a:xfrm>
          <a:prstGeom prst="rect">
            <a:avLst/>
          </a:prstGeom>
          <a:noFill/>
        </p:spPr>
        <p:txBody>
          <a:bodyPr>
            <a:spAutoFit/>
          </a:bodyPr>
          <a:lstStyle/>
          <a:p>
            <a:pPr fontAlgn="auto">
              <a:spcBef>
                <a:spcPts val="0"/>
              </a:spcBef>
              <a:spcAft>
                <a:spcPts val="0"/>
              </a:spcAft>
              <a:defRPr/>
            </a:pPr>
            <a:r>
              <a:rPr lang="ru-RU" sz="2800" b="1" i="1" dirty="0">
                <a:solidFill>
                  <a:srgbClr val="00B0F0"/>
                </a:solidFill>
                <a:latin typeface="Times New Roman" panose="02020603050405020304" pitchFamily="18" charset="0"/>
                <a:cs typeface="Times New Roman" panose="02020603050405020304" pitchFamily="18" charset="0"/>
              </a:rPr>
              <a:t>Процесс подтверждения диплома провизора в Германии: </a:t>
            </a:r>
          </a:p>
          <a:p>
            <a:pPr fontAlgn="auto">
              <a:spcBef>
                <a:spcPts val="0"/>
              </a:spcBef>
              <a:spcAft>
                <a:spcPts val="0"/>
              </a:spcAft>
              <a:defRPr/>
            </a:pPr>
            <a:endParaRPr lang="ru-RU" dirty="0">
              <a:latin typeface="+mn-lt"/>
            </a:endParaRPr>
          </a:p>
          <a:p>
            <a:pPr marL="285750" indent="-285750" fontAlgn="auto">
              <a:spcBef>
                <a:spcPts val="0"/>
              </a:spcBef>
              <a:spcAft>
                <a:spcPts val="0"/>
              </a:spcAft>
              <a:buFont typeface="Arial" panose="020B0604020202020204" pitchFamily="34" charset="0"/>
              <a:buChar char="•"/>
              <a:defRPr/>
            </a:pPr>
            <a:endParaRPr lang="ru-RU" dirty="0">
              <a:latin typeface="+mn-lt"/>
            </a:endParaRPr>
          </a:p>
        </p:txBody>
      </p:sp>
      <p:graphicFrame>
        <p:nvGraphicFramePr>
          <p:cNvPr id="3" name="Схема 2"/>
          <p:cNvGraphicFramePr/>
          <p:nvPr/>
        </p:nvGraphicFramePr>
        <p:xfrm>
          <a:off x="753445" y="10854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legium Medicum Ð¯Ð³ÐµÐ»Ð»Ð¾Ð½ÑÐºÐ¾Ð³Ð¾ ÑÐ½Ð¸Ð²ÐµÑÑÐ¸ÑÐµÑÐ° (Collegium Medicum ..."/>
          <p:cNvPicPr>
            <a:picLocks noChangeAspect="1" noChangeArrowheads="1"/>
          </p:cNvPicPr>
          <p:nvPr/>
        </p:nvPicPr>
        <p:blipFill>
          <a:blip r:embed="rId2"/>
          <a:srcRect/>
          <a:stretch>
            <a:fillRect/>
          </a:stretch>
        </p:blipFill>
        <p:spPr bwMode="auto">
          <a:xfrm>
            <a:off x="127000" y="830263"/>
            <a:ext cx="4997450" cy="3749675"/>
          </a:xfrm>
          <a:prstGeom prst="rect">
            <a:avLst/>
          </a:prstGeom>
          <a:noFill/>
          <a:ln w="9525">
            <a:noFill/>
            <a:miter lim="800000"/>
            <a:headEnd/>
            <a:tailEnd/>
          </a:ln>
        </p:spPr>
      </p:pic>
      <p:pic>
        <p:nvPicPr>
          <p:cNvPr id="2052" name="Picture 4" descr="WARSZAWSKI UNIWERSYTET MEDYCZNY | WIM sp. z o.o. | Chemia budowlana"/>
          <p:cNvPicPr>
            <a:picLocks noChangeAspect="1" noChangeArrowheads="1"/>
          </p:cNvPicPr>
          <p:nvPr/>
        </p:nvPicPr>
        <p:blipFill>
          <a:blip r:embed="rId3"/>
          <a:srcRect/>
          <a:stretch>
            <a:fillRect/>
          </a:stretch>
        </p:blipFill>
        <p:spPr bwMode="auto">
          <a:xfrm>
            <a:off x="5380038" y="830263"/>
            <a:ext cx="6629400" cy="3716337"/>
          </a:xfrm>
          <a:prstGeom prst="rect">
            <a:avLst/>
          </a:prstGeom>
          <a:noFill/>
          <a:ln w="9525">
            <a:noFill/>
            <a:miter lim="800000"/>
            <a:headEnd/>
            <a:tailEnd/>
          </a:ln>
        </p:spPr>
      </p:pic>
      <p:pic>
        <p:nvPicPr>
          <p:cNvPr id="1026" name="Picture 2" descr="Uniwersytet Medyczny w BiaÅymstoku - pomaturze.pl"/>
          <p:cNvPicPr>
            <a:picLocks noChangeAspect="1" noChangeArrowheads="1"/>
          </p:cNvPicPr>
          <p:nvPr/>
        </p:nvPicPr>
        <p:blipFill>
          <a:blip r:embed="rId4"/>
          <a:srcRect/>
          <a:stretch>
            <a:fillRect/>
          </a:stretch>
        </p:blipFill>
        <p:spPr bwMode="auto">
          <a:xfrm>
            <a:off x="0" y="2951163"/>
            <a:ext cx="5859463" cy="3906837"/>
          </a:xfrm>
          <a:prstGeom prst="rect">
            <a:avLst/>
          </a:prstGeom>
          <a:noFill/>
          <a:ln w="9525">
            <a:noFill/>
            <a:miter lim="800000"/>
            <a:headEnd/>
            <a:tailEnd/>
          </a:ln>
        </p:spPr>
      </p:pic>
      <p:pic>
        <p:nvPicPr>
          <p:cNvPr id="1028" name="Picture 4" descr="Ochrona przed... koronawirusem. Uniwersytet Medyczny w Lublinie ..."/>
          <p:cNvPicPr>
            <a:picLocks noChangeAspect="1" noChangeArrowheads="1"/>
          </p:cNvPicPr>
          <p:nvPr/>
        </p:nvPicPr>
        <p:blipFill>
          <a:blip r:embed="rId5"/>
          <a:srcRect/>
          <a:stretch>
            <a:fillRect/>
          </a:stretch>
        </p:blipFill>
        <p:spPr bwMode="auto">
          <a:xfrm>
            <a:off x="5986463" y="2994025"/>
            <a:ext cx="5756275" cy="3821113"/>
          </a:xfrm>
          <a:prstGeom prst="rect">
            <a:avLst/>
          </a:prstGeom>
          <a:noFill/>
          <a:ln w="9525">
            <a:noFill/>
            <a:miter lim="800000"/>
            <a:headEnd/>
            <a:tailEnd/>
          </a:ln>
        </p:spPr>
      </p:pic>
      <p:pic>
        <p:nvPicPr>
          <p:cNvPr id="7" name="Рисунок 6" descr="http://gopl.by/wp-content/uploads/2017/03/med-gdansk.jpg"/>
          <p:cNvPicPr>
            <a:picLocks noChangeAspect="1" noChangeArrowheads="1"/>
          </p:cNvPicPr>
          <p:nvPr/>
        </p:nvPicPr>
        <p:blipFill>
          <a:blip r:embed="rId6"/>
          <a:srcRect/>
          <a:stretch>
            <a:fillRect/>
          </a:stretch>
        </p:blipFill>
        <p:spPr bwMode="auto">
          <a:xfrm>
            <a:off x="2000250" y="1274763"/>
            <a:ext cx="7578725" cy="4857750"/>
          </a:xfrm>
          <a:prstGeom prst="rect">
            <a:avLst/>
          </a:prstGeom>
          <a:noFill/>
          <a:ln w="9525">
            <a:noFill/>
            <a:miter lim="800000"/>
            <a:headEnd/>
            <a:tailEnd/>
          </a:ln>
        </p:spPr>
      </p:pic>
      <p:sp>
        <p:nvSpPr>
          <p:cNvPr id="25606" name="TextBox 1"/>
          <p:cNvSpPr txBox="1">
            <a:spLocks noChangeArrowheads="1"/>
          </p:cNvSpPr>
          <p:nvPr/>
        </p:nvSpPr>
        <p:spPr bwMode="auto">
          <a:xfrm>
            <a:off x="4941888" y="-23813"/>
            <a:ext cx="2190750" cy="769938"/>
          </a:xfrm>
          <a:prstGeom prst="rect">
            <a:avLst/>
          </a:prstGeom>
          <a:noFill/>
          <a:ln w="9525">
            <a:noFill/>
            <a:miter lim="800000"/>
            <a:headEnd/>
            <a:tailEnd/>
          </a:ln>
        </p:spPr>
        <p:txBody>
          <a:bodyPr wrap="none">
            <a:spAutoFit/>
          </a:bodyPr>
          <a:lstStyle/>
          <a:p>
            <a:r>
              <a:rPr lang="ru-RU" sz="4400" b="1" i="1">
                <a:solidFill>
                  <a:srgbClr val="893BCD"/>
                </a:solidFill>
                <a:latin typeface="Times New Roman" pitchFamily="18" charset="0"/>
                <a:cs typeface="Times New Roman" pitchFamily="18" charset="0"/>
              </a:rPr>
              <a:t>Польша</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3750"/>
                            </p:stCondLst>
                            <p:childTnLst>
                              <p:par>
                                <p:cTn id="17" presetID="10" presetClass="entr" presetSubtype="0" fill="hold" nodeType="afterEffect">
                                  <p:stCondLst>
                                    <p:cond delay="75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750"/>
                                        <p:tgtEl>
                                          <p:spTgt spid="1028"/>
                                        </p:tgtEl>
                                      </p:cBhvr>
                                    </p:animEffect>
                                  </p:childTnLst>
                                </p:cTn>
                              </p:par>
                            </p:childTnLst>
                          </p:cTn>
                        </p:par>
                        <p:par>
                          <p:cTn id="20" fill="hold">
                            <p:stCondLst>
                              <p:cond delay="525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948" y="115503"/>
            <a:ext cx="10997665" cy="1915427"/>
          </a:xfrm>
        </p:spPr>
        <p:txBody>
          <a:bodyPr rtlCol="0">
            <a:normAutofit/>
          </a:bodyPr>
          <a:lstStyle/>
          <a:p>
            <a:pPr fontAlgn="auto">
              <a:spcAft>
                <a:spcPts val="0"/>
              </a:spcAft>
              <a:defRPr/>
            </a:pPr>
            <a:r>
              <a:rPr lang="ru-RU" b="1" dirty="0" smtClean="0">
                <a:ln w="9525">
                  <a:solidFill>
                    <a:srgbClr val="DD6BA6"/>
                  </a:solidFill>
                  <a:prstDash val="solid"/>
                </a:ln>
                <a:solidFill>
                  <a:srgbClr val="DD6BA6"/>
                </a:solidFill>
                <a:effectLst>
                  <a:outerShdw blurRad="12700" dist="38100" dir="2700000" algn="tl" rotWithShape="0">
                    <a:schemeClr val="accent5">
                      <a:lumMod val="60000"/>
                      <a:lumOff val="40000"/>
                    </a:schemeClr>
                  </a:outerShdw>
                </a:effectLst>
              </a:rPr>
              <a:t>	Процедура поступления в </a:t>
            </a:r>
            <a:r>
              <a:rPr lang="ru-RU" b="1" dirty="0" err="1" smtClean="0">
                <a:ln w="9525">
                  <a:solidFill>
                    <a:srgbClr val="DD6BA6"/>
                  </a:solidFill>
                  <a:prstDash val="solid"/>
                </a:ln>
                <a:solidFill>
                  <a:srgbClr val="DD6BA6"/>
                </a:solidFill>
                <a:effectLst>
                  <a:outerShdw blurRad="12700" dist="38100" dir="2700000" algn="tl" rotWithShape="0">
                    <a:schemeClr val="accent5">
                      <a:lumMod val="60000"/>
                      <a:lumOff val="40000"/>
                    </a:schemeClr>
                  </a:outerShdw>
                </a:effectLst>
              </a:rPr>
              <a:t>Гданьский</a:t>
            </a:r>
            <a:r>
              <a:rPr lang="ru-RU" b="1" dirty="0" smtClean="0">
                <a:ln w="9525">
                  <a:solidFill>
                    <a:srgbClr val="DD6BA6"/>
                  </a:solidFill>
                  <a:prstDash val="solid"/>
                </a:ln>
                <a:solidFill>
                  <a:srgbClr val="DD6BA6"/>
                </a:solidFill>
                <a:effectLst>
                  <a:outerShdw blurRad="12700" dist="38100" dir="2700000" algn="tl" rotWithShape="0">
                    <a:schemeClr val="accent5">
                      <a:lumMod val="60000"/>
                      <a:lumOff val="40000"/>
                    </a:schemeClr>
                  </a:outerShdw>
                </a:effectLst>
              </a:rPr>
              <a:t> медицинский университет:</a:t>
            </a:r>
            <a:br>
              <a:rPr lang="ru-RU" b="1" dirty="0" smtClean="0">
                <a:ln w="9525">
                  <a:solidFill>
                    <a:srgbClr val="DD6BA6"/>
                  </a:solidFill>
                  <a:prstDash val="solid"/>
                </a:ln>
                <a:solidFill>
                  <a:srgbClr val="DD6BA6"/>
                </a:solidFill>
                <a:effectLst>
                  <a:outerShdw blurRad="12700" dist="38100" dir="2700000" algn="tl" rotWithShape="0">
                    <a:schemeClr val="accent5">
                      <a:lumMod val="60000"/>
                      <a:lumOff val="40000"/>
                    </a:schemeClr>
                  </a:outerShdw>
                </a:effectLst>
              </a:rPr>
            </a:br>
            <a:endParaRPr lang="ru-RU" b="1" dirty="0">
              <a:ln w="9525">
                <a:solidFill>
                  <a:srgbClr val="DD6BA6"/>
                </a:solidFill>
                <a:prstDash val="solid"/>
              </a:ln>
              <a:solidFill>
                <a:srgbClr val="DD6BA6"/>
              </a:solidFill>
              <a:effectLst>
                <a:outerShdw blurRad="12700" dist="38100" dir="2700000" algn="tl" rotWithShape="0">
                  <a:schemeClr val="accent5">
                    <a:lumMod val="60000"/>
                    <a:lumOff val="40000"/>
                  </a:schemeClr>
                </a:outerShdw>
              </a:effectLst>
            </a:endParaRPr>
          </a:p>
        </p:txBody>
      </p:sp>
      <p:pic>
        <p:nvPicPr>
          <p:cNvPr id="26626" name="Рисунок 2"/>
          <p:cNvPicPr>
            <a:picLocks noChangeAspect="1" noChangeArrowheads="1"/>
          </p:cNvPicPr>
          <p:nvPr/>
        </p:nvPicPr>
        <p:blipFill>
          <a:blip r:embed="rId2"/>
          <a:srcRect l="19823" t="20158" r="21204" b="21593"/>
          <a:stretch>
            <a:fillRect/>
          </a:stretch>
        </p:blipFill>
        <p:spPr bwMode="auto">
          <a:xfrm>
            <a:off x="5707063" y="3108325"/>
            <a:ext cx="6316662" cy="3616325"/>
          </a:xfrm>
          <a:prstGeom prst="rect">
            <a:avLst/>
          </a:prstGeom>
          <a:noFill/>
          <a:ln w="9525">
            <a:noFill/>
            <a:miter lim="800000"/>
            <a:headEnd/>
            <a:tailEnd/>
          </a:ln>
        </p:spPr>
      </p:pic>
      <p:graphicFrame>
        <p:nvGraphicFramePr>
          <p:cNvPr id="7" name="Схема 6"/>
          <p:cNvGraphicFramePr/>
          <p:nvPr/>
        </p:nvGraphicFramePr>
        <p:xfrm>
          <a:off x="-1923984"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8" name="Picture 2" descr="ÐÑÑÑÑ Ð°Ð½Ð³Ð»Ð¸Ð¹ÑÐºÐ¾Ð³Ð¾"/>
          <p:cNvPicPr>
            <a:picLocks noChangeAspect="1" noChangeArrowheads="1"/>
          </p:cNvPicPr>
          <p:nvPr/>
        </p:nvPicPr>
        <p:blipFill>
          <a:blip r:embed="rId7"/>
          <a:srcRect/>
          <a:stretch>
            <a:fillRect/>
          </a:stretch>
        </p:blipFill>
        <p:spPr bwMode="auto">
          <a:xfrm>
            <a:off x="7546975" y="928688"/>
            <a:ext cx="1997075" cy="19986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2"/>
          <p:cNvPicPr>
            <a:picLocks noChangeAspect="1"/>
          </p:cNvPicPr>
          <p:nvPr/>
        </p:nvPicPr>
        <p:blipFill>
          <a:blip r:embed="rId2"/>
          <a:srcRect/>
          <a:stretch>
            <a:fillRect/>
          </a:stretch>
        </p:blipFill>
        <p:spPr bwMode="auto">
          <a:xfrm>
            <a:off x="10209213" y="1258888"/>
            <a:ext cx="2309812" cy="2309812"/>
          </a:xfrm>
          <a:prstGeom prst="rect">
            <a:avLst/>
          </a:prstGeom>
          <a:noFill/>
          <a:ln w="9525">
            <a:noFill/>
            <a:miter lim="800000"/>
            <a:headEnd/>
            <a:tailEnd/>
          </a:ln>
        </p:spPr>
      </p:pic>
      <p:sp>
        <p:nvSpPr>
          <p:cNvPr id="5" name="TextBox 4"/>
          <p:cNvSpPr txBox="1"/>
          <p:nvPr/>
        </p:nvSpPr>
        <p:spPr>
          <a:xfrm>
            <a:off x="3924541" y="2177210"/>
            <a:ext cx="7439686" cy="1661993"/>
          </a:xfrm>
          <a:prstGeom prst="rect">
            <a:avLst/>
          </a:prstGeom>
          <a:noFill/>
        </p:spPr>
        <p:txBody>
          <a:bodyPr>
            <a:spAutoFit/>
          </a:bodyPr>
          <a:lstStyle/>
          <a:p>
            <a:pPr fontAlgn="auto">
              <a:spcBef>
                <a:spcPts val="0"/>
              </a:spcBef>
              <a:spcAft>
                <a:spcPts val="0"/>
              </a:spcAft>
              <a:defRPr/>
            </a:pPr>
            <a:r>
              <a:rPr lang="ru-RU" sz="2800" b="1" i="1" dirty="0">
                <a:ln>
                  <a:solidFill>
                    <a:srgbClr val="D41AAC"/>
                  </a:solidFill>
                </a:ln>
                <a:solidFill>
                  <a:srgbClr val="F513B4"/>
                </a:solidFill>
                <a:latin typeface="Times New Roman" panose="02020603050405020304" pitchFamily="18" charset="0"/>
                <a:cs typeface="Times New Roman" panose="02020603050405020304" pitchFamily="18" charset="0"/>
              </a:rPr>
              <a:t>8300 долларов </a:t>
            </a:r>
            <a:r>
              <a:rPr lang="ru-RU" sz="2800" b="1" i="1" dirty="0">
                <a:ln>
                  <a:solidFill>
                    <a:srgbClr val="D41AAC"/>
                  </a:solidFill>
                </a:ln>
                <a:solidFill>
                  <a:srgbClr val="F513B4"/>
                </a:solidFill>
                <a:latin typeface="Times New Roman" panose="02020603050405020304" pitchFamily="18" charset="0"/>
                <a:cs typeface="Times New Roman" panose="02020603050405020304" pitchFamily="18" charset="0"/>
              </a:rPr>
              <a:t>для иностранных </a:t>
            </a:r>
            <a:r>
              <a:rPr lang="ru-RU" sz="2800" b="1" i="1" dirty="0">
                <a:ln>
                  <a:solidFill>
                    <a:srgbClr val="D41AAC"/>
                  </a:solidFill>
                </a:ln>
                <a:solidFill>
                  <a:srgbClr val="F513B4"/>
                </a:solidFill>
                <a:latin typeface="Times New Roman" panose="02020603050405020304" pitchFamily="18" charset="0"/>
                <a:cs typeface="Times New Roman" panose="02020603050405020304" pitchFamily="18" charset="0"/>
              </a:rPr>
              <a:t>студентов</a:t>
            </a:r>
          </a:p>
          <a:p>
            <a:pPr fontAlgn="auto">
              <a:spcBef>
                <a:spcPts val="0"/>
              </a:spcBef>
              <a:spcAft>
                <a:spcPts val="0"/>
              </a:spcAft>
              <a:defRPr/>
            </a:pPr>
            <a:r>
              <a:rPr lang="ru-RU" sz="2800" b="1" i="1" dirty="0">
                <a:ln>
                  <a:solidFill>
                    <a:srgbClr val="D41AAC"/>
                  </a:solidFill>
                </a:ln>
                <a:solidFill>
                  <a:srgbClr val="F513B4"/>
                </a:solidFill>
                <a:latin typeface="Times New Roman" panose="02020603050405020304" pitchFamily="18" charset="0"/>
                <a:cs typeface="Times New Roman" panose="02020603050405020304" pitchFamily="18" charset="0"/>
              </a:rPr>
              <a:t>2400 долларов для местных студентов</a:t>
            </a:r>
          </a:p>
          <a:p>
            <a:pPr fontAlgn="auto">
              <a:spcBef>
                <a:spcPts val="0"/>
              </a:spcBef>
              <a:spcAft>
                <a:spcPts val="0"/>
              </a:spcAft>
              <a:defRPr/>
            </a:pPr>
            <a:endParaRPr lang="ru-RU" sz="2800" dirty="0">
              <a:ln>
                <a:solidFill>
                  <a:srgbClr val="D41AAC"/>
                </a:solidFill>
              </a:ln>
              <a:solidFill>
                <a:srgbClr val="F513B4"/>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dirty="0">
              <a:latin typeface="+mn-lt"/>
            </a:endParaRPr>
          </a:p>
        </p:txBody>
      </p:sp>
      <p:pic>
        <p:nvPicPr>
          <p:cNvPr id="27651" name="Picture 6" descr="Ð¡ÐºÐ¾Ð»ÑÐºÐ¾ ÑÐµÐºÑÐ½Ð´ Ð´Ð»Ð¸ÑÑÑ Ð²Ð¸Ð´ÐµÐ¾ Ð² ÑÑÐ¾ÑÐ¸Ñ ÐÐ½ÑÑÐ°Ð³ÑÐ°Ð¼? | ÐÐ»Ð¾Ð³ Ð. ÐÑÐµÐ¼ÐµÑÐ° ..."/>
          <p:cNvPicPr>
            <a:picLocks noChangeAspect="1" noChangeArrowheads="1"/>
          </p:cNvPicPr>
          <p:nvPr/>
        </p:nvPicPr>
        <p:blipFill>
          <a:blip r:embed="rId3"/>
          <a:srcRect/>
          <a:stretch>
            <a:fillRect/>
          </a:stretch>
        </p:blipFill>
        <p:spPr bwMode="auto">
          <a:xfrm>
            <a:off x="0" y="392113"/>
            <a:ext cx="3487738" cy="2109787"/>
          </a:xfrm>
          <a:prstGeom prst="rect">
            <a:avLst/>
          </a:prstGeom>
          <a:noFill/>
          <a:ln w="9525">
            <a:noFill/>
            <a:miter lim="800000"/>
            <a:headEnd/>
            <a:tailEnd/>
          </a:ln>
        </p:spPr>
      </p:pic>
      <p:sp>
        <p:nvSpPr>
          <p:cNvPr id="6" name="TextBox 5"/>
          <p:cNvSpPr txBox="1"/>
          <p:nvPr/>
        </p:nvSpPr>
        <p:spPr>
          <a:xfrm>
            <a:off x="3487490" y="282845"/>
            <a:ext cx="8710270" cy="523220"/>
          </a:xfrm>
          <a:prstGeom prst="rect">
            <a:avLst/>
          </a:prstGeom>
          <a:noFill/>
        </p:spPr>
        <p:txBody>
          <a:bodyPr wrap="none">
            <a:spAutoFit/>
          </a:bodyPr>
          <a:lstStyle/>
          <a:p>
            <a:pPr fontAlgn="auto">
              <a:spcBef>
                <a:spcPts val="0"/>
              </a:spcBef>
              <a:spcAft>
                <a:spcPts val="0"/>
              </a:spcAft>
              <a:defRPr/>
            </a:pPr>
            <a:r>
              <a:rPr lang="ru-RU" sz="2800" b="1" i="1" spc="50" dirty="0">
                <a:ln w="9525" cmpd="sng">
                  <a:solidFill>
                    <a:srgbClr val="D41AAC"/>
                  </a:solidFill>
                  <a:prstDash val="solid"/>
                </a:ln>
                <a:solidFill>
                  <a:srgbClr val="F513B4"/>
                </a:solidFill>
                <a:effectLst>
                  <a:glow rad="38100">
                    <a:schemeClr val="accent1">
                      <a:alpha val="40000"/>
                    </a:schemeClr>
                  </a:glow>
                </a:effectLst>
                <a:latin typeface="Times New Roman" panose="02020603050405020304" pitchFamily="18" charset="0"/>
                <a:cs typeface="Times New Roman" panose="02020603050405020304" pitchFamily="18" charset="0"/>
              </a:rPr>
              <a:t>Продолжительность обучения составляет </a:t>
            </a:r>
            <a:r>
              <a:rPr lang="ru-RU" sz="2800" b="1" i="1" spc="50">
                <a:ln w="9525" cmpd="sng">
                  <a:solidFill>
                    <a:srgbClr val="D41AAC"/>
                  </a:solidFill>
                  <a:prstDash val="solid"/>
                </a:ln>
                <a:solidFill>
                  <a:srgbClr val="F513B4"/>
                </a:solidFill>
                <a:effectLst>
                  <a:glow rad="38100">
                    <a:schemeClr val="accent1">
                      <a:alpha val="40000"/>
                    </a:schemeClr>
                  </a:glow>
                </a:effectLst>
                <a:latin typeface="Times New Roman" panose="02020603050405020304" pitchFamily="18" charset="0"/>
                <a:cs typeface="Times New Roman" panose="02020603050405020304" pitchFamily="18" charset="0"/>
              </a:rPr>
              <a:t>5,5 лет</a:t>
            </a:r>
            <a:endParaRPr lang="ru-RU" sz="2800" b="1" i="1" spc="50" dirty="0">
              <a:ln w="9525" cmpd="sng">
                <a:solidFill>
                  <a:srgbClr val="D41AAC"/>
                </a:solidFill>
                <a:prstDash val="solid"/>
              </a:ln>
              <a:solidFill>
                <a:srgbClr val="F513B4"/>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pic>
        <p:nvPicPr>
          <p:cNvPr id="27653" name="Picture 8" descr="ÐÐµÑÐ¿Ð»Ð°ÑÐ½ÑÐµ ÐºÐ²Ð°ÑÑÐ¸ÑÑ: 6 ÑÐ¿Ð¾ÑÐ¾Ð±Ð¾Ð² Ð¿Ð¾Ð»ÑÑÐ¸ÑÑ Ð¶Ð¸Ð»ÑÐµ Ð¾Ñ Ð³Ð¾ÑÑÐ´Ð°ÑÑÑÐ²Ð° ..."/>
          <p:cNvPicPr>
            <a:picLocks noChangeAspect="1" noChangeArrowheads="1"/>
          </p:cNvPicPr>
          <p:nvPr/>
        </p:nvPicPr>
        <p:blipFill>
          <a:blip r:embed="rId4"/>
          <a:srcRect/>
          <a:stretch>
            <a:fillRect/>
          </a:stretch>
        </p:blipFill>
        <p:spPr bwMode="auto">
          <a:xfrm>
            <a:off x="357188" y="3708400"/>
            <a:ext cx="2773362" cy="2773363"/>
          </a:xfrm>
          <a:prstGeom prst="rect">
            <a:avLst/>
          </a:prstGeom>
          <a:noFill/>
          <a:ln w="9525">
            <a:noFill/>
            <a:miter lim="800000"/>
            <a:headEnd/>
            <a:tailEnd/>
          </a:ln>
        </p:spPr>
      </p:pic>
      <p:sp>
        <p:nvSpPr>
          <p:cNvPr id="7" name="TextBox 6"/>
          <p:cNvSpPr txBox="1"/>
          <p:nvPr/>
        </p:nvSpPr>
        <p:spPr>
          <a:xfrm>
            <a:off x="3042931" y="3839203"/>
            <a:ext cx="9200403" cy="1661993"/>
          </a:xfrm>
          <a:prstGeom prst="rect">
            <a:avLst/>
          </a:prstGeom>
          <a:noFill/>
        </p:spPr>
        <p:txBody>
          <a:bodyPr>
            <a:spAutoFit/>
          </a:bodyPr>
          <a:lstStyle/>
          <a:p>
            <a:pPr fontAlgn="auto">
              <a:spcBef>
                <a:spcPts val="0"/>
              </a:spcBef>
              <a:spcAft>
                <a:spcPts val="0"/>
              </a:spcAft>
              <a:defRPr/>
            </a:pPr>
            <a:r>
              <a:rPr lang="ru-RU"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С</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тоимость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общежития от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852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до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2700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долларов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в год;</a:t>
            </a:r>
          </a:p>
          <a:p>
            <a:pPr fontAlgn="auto">
              <a:spcBef>
                <a:spcPts val="0"/>
              </a:spcBef>
              <a:spcAft>
                <a:spcPts val="0"/>
              </a:spcAft>
              <a:defRPr/>
            </a:pP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стоимость арендного жилья составляет </a:t>
            </a:r>
            <a:r>
              <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1900 долларов в год</a:t>
            </a:r>
            <a:endParaRPr lang="ru-RU" sz="2800" b="1" i="1" dirty="0">
              <a:ln w="9525">
                <a:solidFill>
                  <a:srgbClr val="D41AAC"/>
                </a:solidFill>
                <a:prstDash val="solid"/>
              </a:ln>
              <a:solidFill>
                <a:srgbClr val="F513B4"/>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i="1" dirty="0">
              <a:latin typeface="+mn-l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9475" y="250825"/>
            <a:ext cx="10367963" cy="584200"/>
          </a:xfrm>
          <a:prstGeom prst="rect">
            <a:avLst/>
          </a:prstGeom>
        </p:spPr>
        <p:txBody>
          <a:bodyPr wrap="none">
            <a:spAutoFit/>
          </a:bodyPr>
          <a:lstStyle/>
          <a:p>
            <a:pPr fontAlgn="auto">
              <a:spcBef>
                <a:spcPts val="0"/>
              </a:spcBef>
              <a:spcAft>
                <a:spcPts val="0"/>
              </a:spcAft>
              <a:defRPr/>
            </a:pPr>
            <a:r>
              <a:rPr lang="ru-RU" sz="3200" b="1" i="1" dirty="0">
                <a:solidFill>
                  <a:srgbClr val="D41A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Процесс подтверждения диплома провизора в </a:t>
            </a:r>
            <a:r>
              <a:rPr lang="ru-RU" sz="3200" b="1" i="1" dirty="0">
                <a:solidFill>
                  <a:srgbClr val="D41A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Польше: </a:t>
            </a:r>
            <a:endParaRPr lang="ru-RU" sz="3200" b="1" i="1" dirty="0">
              <a:solidFill>
                <a:srgbClr val="D41AA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Схема 3"/>
          <p:cNvGraphicFramePr/>
          <p:nvPr/>
        </p:nvGraphicFramePr>
        <p:xfrm>
          <a:off x="1762493" y="12298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4533900" y="365125"/>
            <a:ext cx="3013075" cy="647700"/>
          </a:xfrm>
          <a:prstGeom prst="rect">
            <a:avLst/>
          </a:prstGeom>
          <a:noFill/>
          <a:ln w="9525">
            <a:noFill/>
            <a:miter lim="800000"/>
            <a:headEnd/>
            <a:tailEnd/>
          </a:ln>
        </p:spPr>
        <p:txBody>
          <a:bodyPr>
            <a:spAutoFit/>
          </a:bodyPr>
          <a:lstStyle/>
          <a:p>
            <a:r>
              <a:rPr lang="ru-RU" sz="3600" i="1">
                <a:solidFill>
                  <a:srgbClr val="0070C0"/>
                </a:solidFill>
                <a:latin typeface="Times New Roman" pitchFamily="18" charset="0"/>
                <a:cs typeface="Times New Roman" pitchFamily="18" charset="0"/>
              </a:rPr>
              <a:t>Беларусь</a:t>
            </a:r>
          </a:p>
        </p:txBody>
      </p:sp>
      <p:pic>
        <p:nvPicPr>
          <p:cNvPr id="29698" name="Picture 2" descr="https://justarrived.by/uploads/App/Entity/Image/845995e673ff9bf9a95db88516643d07b155759f.jpeg"/>
          <p:cNvPicPr>
            <a:picLocks noChangeAspect="1" noChangeArrowheads="1"/>
          </p:cNvPicPr>
          <p:nvPr/>
        </p:nvPicPr>
        <p:blipFill>
          <a:blip r:embed="rId2"/>
          <a:srcRect/>
          <a:stretch>
            <a:fillRect/>
          </a:stretch>
        </p:blipFill>
        <p:spPr bwMode="auto">
          <a:xfrm>
            <a:off x="6356350" y="2520950"/>
            <a:ext cx="5830888" cy="4343400"/>
          </a:xfrm>
          <a:prstGeom prst="rect">
            <a:avLst/>
          </a:prstGeom>
          <a:noFill/>
          <a:ln w="9525">
            <a:noFill/>
            <a:miter lim="800000"/>
            <a:headEnd/>
            <a:tailEnd/>
          </a:ln>
        </p:spPr>
      </p:pic>
      <p:pic>
        <p:nvPicPr>
          <p:cNvPr id="29699" name="Picture 4" descr="https://www.vsmu.by/images/phocagallery/vsmu_photo/vsmuphoto021.jpg"/>
          <p:cNvPicPr>
            <a:picLocks noChangeAspect="1" noChangeArrowheads="1"/>
          </p:cNvPicPr>
          <p:nvPr/>
        </p:nvPicPr>
        <p:blipFill>
          <a:blip r:embed="rId3"/>
          <a:srcRect/>
          <a:stretch>
            <a:fillRect/>
          </a:stretch>
        </p:blipFill>
        <p:spPr bwMode="auto">
          <a:xfrm>
            <a:off x="-80963" y="2043113"/>
            <a:ext cx="6437313" cy="4348162"/>
          </a:xfrm>
          <a:prstGeom prst="rect">
            <a:avLst/>
          </a:prstGeom>
          <a:noFill/>
          <a:ln w="9525">
            <a:noFill/>
            <a:miter lim="800000"/>
            <a:headEnd/>
            <a:tailEnd/>
          </a:ln>
        </p:spPr>
      </p:pic>
      <p:sp>
        <p:nvSpPr>
          <p:cNvPr id="29700" name="TextBox 2"/>
          <p:cNvSpPr txBox="1">
            <a:spLocks noChangeArrowheads="1"/>
          </p:cNvSpPr>
          <p:nvPr/>
        </p:nvSpPr>
        <p:spPr bwMode="auto">
          <a:xfrm>
            <a:off x="311150" y="842963"/>
            <a:ext cx="11664950" cy="1200150"/>
          </a:xfrm>
          <a:prstGeom prst="rect">
            <a:avLst/>
          </a:prstGeom>
          <a:noFill/>
          <a:ln w="9525">
            <a:noFill/>
            <a:miter lim="800000"/>
            <a:headEnd/>
            <a:tailEnd/>
          </a:ln>
        </p:spPr>
        <p:txBody>
          <a:bodyPr>
            <a:spAutoFit/>
          </a:bodyPr>
          <a:lstStyle/>
          <a:p>
            <a:pPr algn="just"/>
            <a:r>
              <a:rPr lang="ru-RU">
                <a:solidFill>
                  <a:srgbClr val="0070C0"/>
                </a:solidFill>
                <a:latin typeface="Calibri" pitchFamily="34" charset="0"/>
              </a:rPr>
              <a:t>	</a:t>
            </a:r>
            <a:r>
              <a:rPr lang="ru-RU" sz="2400" b="1" i="1">
                <a:solidFill>
                  <a:srgbClr val="0070C0"/>
                </a:solidFill>
                <a:latin typeface="Times New Roman" pitchFamily="18" charset="0"/>
                <a:cs typeface="Times New Roman" pitchFamily="18" charset="0"/>
              </a:rPr>
              <a:t>Получить фармацевтическое образование в нашей стране можно в Витебском государственном медицинском университете и в Белорусском государственном медицинском университете</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ÐÐ¾Ð¼ Ð² ÐÐ°Ð´Ð²Ð¾ÑÑÐ°Ñ"/>
          <p:cNvPicPr>
            <a:picLocks noChangeAspect="1" noChangeArrowheads="1"/>
          </p:cNvPicPr>
          <p:nvPr/>
        </p:nvPicPr>
        <p:blipFill>
          <a:blip r:embed="rId2"/>
          <a:srcRect/>
          <a:stretch>
            <a:fillRect/>
          </a:stretch>
        </p:blipFill>
        <p:spPr bwMode="auto">
          <a:xfrm>
            <a:off x="0" y="3908425"/>
            <a:ext cx="3956050" cy="2967038"/>
          </a:xfrm>
          <a:prstGeom prst="rect">
            <a:avLst/>
          </a:prstGeom>
          <a:noFill/>
          <a:ln w="9525">
            <a:noFill/>
            <a:miter lim="800000"/>
            <a:headEnd/>
            <a:tailEnd/>
          </a:ln>
        </p:spPr>
      </p:pic>
      <p:sp>
        <p:nvSpPr>
          <p:cNvPr id="30722" name="TextBox 1"/>
          <p:cNvSpPr txBox="1">
            <a:spLocks noChangeArrowheads="1"/>
          </p:cNvSpPr>
          <p:nvPr/>
        </p:nvSpPr>
        <p:spPr bwMode="auto">
          <a:xfrm flipH="1">
            <a:off x="4889500" y="519113"/>
            <a:ext cx="7537450" cy="1077912"/>
          </a:xfrm>
          <a:prstGeom prst="rect">
            <a:avLst/>
          </a:prstGeom>
          <a:noFill/>
          <a:ln w="9525">
            <a:noFill/>
            <a:miter lim="800000"/>
            <a:headEnd/>
            <a:tailEnd/>
          </a:ln>
        </p:spPr>
        <p:txBody>
          <a:bodyPr>
            <a:spAutoFit/>
          </a:bodyPr>
          <a:lstStyle/>
          <a:p>
            <a:r>
              <a:rPr lang="ru-RU" sz="3200" b="1" i="1">
                <a:latin typeface="Times New Roman" pitchFamily="18" charset="0"/>
                <a:cs typeface="Times New Roman" pitchFamily="18" charset="0"/>
              </a:rPr>
              <a:t>Продолжительность обучения составляет 5 лет</a:t>
            </a:r>
          </a:p>
        </p:txBody>
      </p:sp>
      <p:pic>
        <p:nvPicPr>
          <p:cNvPr id="30723" name="Рисунок 4"/>
          <p:cNvPicPr>
            <a:picLocks noChangeAspect="1"/>
          </p:cNvPicPr>
          <p:nvPr/>
        </p:nvPicPr>
        <p:blipFill>
          <a:blip r:embed="rId3"/>
          <a:srcRect/>
          <a:stretch>
            <a:fillRect/>
          </a:stretch>
        </p:blipFill>
        <p:spPr bwMode="auto">
          <a:xfrm>
            <a:off x="9526588" y="1846263"/>
            <a:ext cx="2309812" cy="2309812"/>
          </a:xfrm>
          <a:prstGeom prst="rect">
            <a:avLst/>
          </a:prstGeom>
          <a:noFill/>
          <a:ln w="9525">
            <a:noFill/>
            <a:miter lim="800000"/>
            <a:headEnd/>
            <a:tailEnd/>
          </a:ln>
        </p:spPr>
      </p:pic>
      <p:sp>
        <p:nvSpPr>
          <p:cNvPr id="30724" name="TextBox 2"/>
          <p:cNvSpPr txBox="1">
            <a:spLocks noChangeArrowheads="1"/>
          </p:cNvSpPr>
          <p:nvPr/>
        </p:nvSpPr>
        <p:spPr bwMode="auto">
          <a:xfrm>
            <a:off x="317500" y="2424113"/>
            <a:ext cx="9910763" cy="1200150"/>
          </a:xfrm>
          <a:prstGeom prst="rect">
            <a:avLst/>
          </a:prstGeom>
          <a:noFill/>
          <a:ln w="9525">
            <a:noFill/>
            <a:miter lim="800000"/>
            <a:headEnd/>
            <a:tailEnd/>
          </a:ln>
        </p:spPr>
        <p:txBody>
          <a:bodyPr>
            <a:spAutoFit/>
          </a:bodyPr>
          <a:lstStyle/>
          <a:p>
            <a:r>
              <a:rPr lang="ru-RU" sz="2400" b="1" i="1">
                <a:latin typeface="Times New Roman" pitchFamily="18" charset="0"/>
                <a:cs typeface="Times New Roman" pitchFamily="18" charset="0"/>
              </a:rPr>
              <a:t>Для отечественных студентов учёба бесплатна или же на платной основе (1235 долларов в год), для иностранных студентов стоимость 3750 долларов в год</a:t>
            </a:r>
          </a:p>
        </p:txBody>
      </p:sp>
      <p:sp>
        <p:nvSpPr>
          <p:cNvPr id="30725" name="Прямоугольник 3"/>
          <p:cNvSpPr>
            <a:spLocks noChangeArrowheads="1"/>
          </p:cNvSpPr>
          <p:nvPr/>
        </p:nvSpPr>
        <p:spPr bwMode="auto">
          <a:xfrm>
            <a:off x="4002088" y="3825875"/>
            <a:ext cx="6096000" cy="1816100"/>
          </a:xfrm>
          <a:prstGeom prst="rect">
            <a:avLst/>
          </a:prstGeom>
          <a:noFill/>
          <a:ln w="9525">
            <a:noFill/>
            <a:miter lim="800000"/>
            <a:headEnd/>
            <a:tailEnd/>
          </a:ln>
        </p:spPr>
        <p:txBody>
          <a:bodyPr>
            <a:spAutoFit/>
          </a:bodyPr>
          <a:lstStyle/>
          <a:p>
            <a:r>
              <a:rPr lang="ru-RU" sz="2800" b="1" i="1">
                <a:latin typeface="Times New Roman" pitchFamily="18" charset="0"/>
                <a:ea typeface="Calibri" pitchFamily="34" charset="0"/>
                <a:cs typeface="Times New Roman" pitchFamily="18" charset="0"/>
              </a:rPr>
              <a:t>Для отечественных студентов стоимость общежития 120 долларов в год, для иностранных – 600 долларов в год</a:t>
            </a:r>
          </a:p>
        </p:txBody>
      </p:sp>
      <p:pic>
        <p:nvPicPr>
          <p:cNvPr id="30726" name="Picture 2" descr="https://avatars.mds.yandex.net/get-pdb/2295452/4ec5c2be-3584-4b7b-8cb1-ea078e7b89b6/s1200?webp=false"/>
          <p:cNvPicPr>
            <a:picLocks noChangeAspect="1" noChangeArrowheads="1"/>
          </p:cNvPicPr>
          <p:nvPr/>
        </p:nvPicPr>
        <p:blipFill>
          <a:blip r:embed="rId4"/>
          <a:srcRect/>
          <a:stretch>
            <a:fillRect/>
          </a:stretch>
        </p:blipFill>
        <p:spPr bwMode="auto">
          <a:xfrm>
            <a:off x="0" y="0"/>
            <a:ext cx="3559175" cy="23733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5448300" y="153988"/>
            <a:ext cx="1746250" cy="584200"/>
          </a:xfrm>
          <a:prstGeom prst="rect">
            <a:avLst/>
          </a:prstGeom>
          <a:noFill/>
          <a:ln w="9525">
            <a:noFill/>
            <a:miter lim="800000"/>
            <a:headEnd/>
            <a:tailEnd/>
          </a:ln>
        </p:spPr>
        <p:txBody>
          <a:bodyPr wrap="none">
            <a:spAutoFit/>
          </a:bodyPr>
          <a:lstStyle/>
          <a:p>
            <a:r>
              <a:rPr lang="ru-RU" sz="3200" b="1" i="1">
                <a:latin typeface="Times New Roman" pitchFamily="18" charset="0"/>
                <a:cs typeface="Times New Roman" pitchFamily="18" charset="0"/>
              </a:rPr>
              <a:t>Выводы:</a:t>
            </a:r>
          </a:p>
        </p:txBody>
      </p:sp>
      <p:sp>
        <p:nvSpPr>
          <p:cNvPr id="31746" name="TextBox 2"/>
          <p:cNvSpPr txBox="1">
            <a:spLocks noChangeArrowheads="1"/>
          </p:cNvSpPr>
          <p:nvPr/>
        </p:nvSpPr>
        <p:spPr bwMode="auto">
          <a:xfrm>
            <a:off x="603250" y="935038"/>
            <a:ext cx="11437938" cy="2616200"/>
          </a:xfrm>
          <a:prstGeom prst="rect">
            <a:avLst/>
          </a:prstGeom>
          <a:noFill/>
          <a:ln w="9525">
            <a:noFill/>
            <a:miter lim="800000"/>
            <a:headEnd/>
            <a:tailEnd/>
          </a:ln>
        </p:spPr>
        <p:txBody>
          <a:bodyPr>
            <a:spAutoFit/>
          </a:bodyPr>
          <a:lstStyle/>
          <a:p>
            <a:pPr algn="just"/>
            <a:r>
              <a:rPr lang="ru-RU" sz="2000" b="1" i="1">
                <a:latin typeface="Calibri" pitchFamily="34" charset="0"/>
              </a:rPr>
              <a:t>Израиль</a:t>
            </a:r>
            <a:r>
              <a:rPr lang="ru-RU">
                <a:latin typeface="Calibri" pitchFamily="34" charset="0"/>
              </a:rPr>
              <a:t>: 1) Чтобы поступить в Еврейский университет в Иерусалиме необходимо: пройти курс «Мехина», знать английский на уровне «Продвинутый 2», иврит на уровне «хэй», сдать психометрический экзамен, собрать пакет документов. Обучение длиться 5 лет. Стоимость обучения для зарубежных студентов составляет 12500 долларов в год, для местных студентов – 9400 долларов в год. Стоимость общежития 5000 долларов в год, арендное жильё – 9600 долларов в год.</a:t>
            </a:r>
          </a:p>
          <a:p>
            <a:pPr algn="just"/>
            <a:r>
              <a:rPr lang="ru-RU">
                <a:latin typeface="Calibri" pitchFamily="34" charset="0"/>
              </a:rPr>
              <a:t>2) Подтверждение диплома провизора в Израиле начинается с подачи пакета документов. Далее необходимо сдать государственный экзамен. После успешной сдачи экзамена, кандидат получает временную лицензию и год работает под присмотром действующего израильского фармацевта. После успешного года работы под наблюдением, кандидат получает постоянную лицензию. </a:t>
            </a:r>
          </a:p>
        </p:txBody>
      </p:sp>
      <p:sp>
        <p:nvSpPr>
          <p:cNvPr id="31747" name="TextBox 3"/>
          <p:cNvSpPr txBox="1">
            <a:spLocks noChangeArrowheads="1"/>
          </p:cNvSpPr>
          <p:nvPr/>
        </p:nvSpPr>
        <p:spPr bwMode="auto">
          <a:xfrm>
            <a:off x="90488" y="3584575"/>
            <a:ext cx="11488737" cy="2616200"/>
          </a:xfrm>
          <a:prstGeom prst="rect">
            <a:avLst/>
          </a:prstGeom>
          <a:noFill/>
          <a:ln w="9525">
            <a:noFill/>
            <a:miter lim="800000"/>
            <a:headEnd/>
            <a:tailEnd/>
          </a:ln>
        </p:spPr>
        <p:txBody>
          <a:bodyPr>
            <a:spAutoFit/>
          </a:bodyPr>
          <a:lstStyle/>
          <a:p>
            <a:pPr algn="just"/>
            <a:r>
              <a:rPr lang="ru-RU" sz="2000" b="1" i="1">
                <a:latin typeface="Calibri" pitchFamily="34" charset="0"/>
              </a:rPr>
              <a:t>Германия</a:t>
            </a:r>
            <a:r>
              <a:rPr lang="ru-RU">
                <a:latin typeface="Calibri" pitchFamily="34" charset="0"/>
              </a:rPr>
              <a:t>: 1) Чтобы поступить в Боннский университет необходимо: пройти обучение в Штудиенколлег для сглаживания академической разницы, сдать экзамен </a:t>
            </a:r>
            <a:r>
              <a:rPr lang="en-US">
                <a:latin typeface="Calibri" pitchFamily="34" charset="0"/>
              </a:rPr>
              <a:t>DSH на 85-100</a:t>
            </a:r>
            <a:r>
              <a:rPr lang="ru-RU">
                <a:latin typeface="Calibri" pitchFamily="34" charset="0"/>
              </a:rPr>
              <a:t>%, собрать пакет документов.</a:t>
            </a:r>
          </a:p>
          <a:p>
            <a:pPr algn="just"/>
            <a:r>
              <a:rPr lang="ru-RU">
                <a:latin typeface="Calibri" pitchFamily="34" charset="0"/>
              </a:rPr>
              <a:t>Обучение длится 8 семестров. Стоимость обучения для всех студентов 660 долларов в год. Общежитие в данном университете предоставляется бесплатно, арендное жильё обойдётся в 4400 долларов.</a:t>
            </a:r>
          </a:p>
          <a:p>
            <a:pPr algn="just"/>
            <a:r>
              <a:rPr lang="ru-RU">
                <a:latin typeface="Calibri" pitchFamily="34" charset="0"/>
              </a:rPr>
              <a:t>2) Подтверждение диплома провизора в Германии начинается с подачи пакета документов в уполномоченный орган. Затем необходимо подтвердить знание немецкого языка на уровне В2. После подтверждения языковой компетенции можно получить временную лицензию. Затем нужно поработать под присмотром фармацевта. После чего можно сдать государственный экзамен на получение постоянной лицензии. После успешной сдачи экзамена выдаётся постоянная лицензия. </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731838" y="471488"/>
            <a:ext cx="11147425" cy="2894012"/>
          </a:xfrm>
          <a:prstGeom prst="rect">
            <a:avLst/>
          </a:prstGeom>
          <a:noFill/>
          <a:ln w="9525">
            <a:noFill/>
            <a:miter lim="800000"/>
            <a:headEnd/>
            <a:tailEnd/>
          </a:ln>
        </p:spPr>
        <p:txBody>
          <a:bodyPr>
            <a:spAutoFit/>
          </a:bodyPr>
          <a:lstStyle/>
          <a:p>
            <a:pPr algn="just"/>
            <a:r>
              <a:rPr lang="ru-RU" sz="2000" b="1" i="1">
                <a:latin typeface="Calibri" pitchFamily="34" charset="0"/>
              </a:rPr>
              <a:t>Польша</a:t>
            </a:r>
            <a:r>
              <a:rPr lang="ru-RU">
                <a:latin typeface="Calibri" pitchFamily="34" charset="0"/>
              </a:rPr>
              <a:t>: 1) Чтобы поступить в Гданьский медицинский университет необходимо: знать английский язык на уровне В2, сдать вступительные экзамены по химии и биологии, которые состоят из устной и письменной части, собрать пакет документов. Продолжительность обучения в Гданьском университете – 5,5 года. Стоимость обучения для местных студентов составляет 2400 долларов в год, для иностранных студентов 8300 долларов в год. Стоимость общежития и арендного жилья практически одинакова: общежитие от 71 до 214 долларов, а арендное жильё в среднем обойдётся в 159 долларов.</a:t>
            </a:r>
          </a:p>
          <a:p>
            <a:pPr algn="just"/>
            <a:r>
              <a:rPr lang="ru-RU">
                <a:latin typeface="Calibri" pitchFamily="34" charset="0"/>
              </a:rPr>
              <a:t>2) Для подтверждения диплома провизора в Польше необходимо знать польский язык и сдать по данному языку экзамен. Далее кандидату необходимо собрать пакет документов и подать их в Совет факультета, специализированного под эту процедуру вуза.</a:t>
            </a:r>
          </a:p>
          <a:p>
            <a:endParaRPr lang="ru-RU">
              <a:latin typeface="Calibri" pitchFamily="34" charset="0"/>
            </a:endParaRP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r>
              <a:rPr lang="ru-RU" b="1" i="1" smtClean="0">
                <a:solidFill>
                  <a:srgbClr val="DD6BA6"/>
                </a:solidFill>
                <a:latin typeface="Times New Roman" pitchFamily="18" charset="0"/>
                <a:cs typeface="Times New Roman" pitchFamily="18" charset="0"/>
              </a:rPr>
              <a:t>Актуальность темы</a:t>
            </a:r>
          </a:p>
        </p:txBody>
      </p:sp>
      <p:sp>
        <p:nvSpPr>
          <p:cNvPr id="15362" name="Объект 2"/>
          <p:cNvSpPr>
            <a:spLocks noGrp="1"/>
          </p:cNvSpPr>
          <p:nvPr>
            <p:ph idx="1"/>
          </p:nvPr>
        </p:nvSpPr>
        <p:spPr>
          <a:xfrm>
            <a:off x="838200" y="1593850"/>
            <a:ext cx="10515600" cy="4351338"/>
          </a:xfrm>
        </p:spPr>
        <p:txBody>
          <a:bodyPr/>
          <a:lstStyle/>
          <a:p>
            <a:pPr marL="0" indent="0" algn="just">
              <a:buFont typeface="Arial" charset="0"/>
              <a:buNone/>
            </a:pPr>
            <a:r>
              <a:rPr lang="ru-RU" sz="3200" smtClean="0">
                <a:latin typeface="Times New Roman" pitchFamily="18" charset="0"/>
                <a:cs typeface="Times New Roman" pitchFamily="18" charset="0"/>
              </a:rPr>
              <a:t>	Фармацевтическое образование престижно и актуально во всем мире, однако для поступления на фармацевтический факультет за рубежом белорусским абитуриентам надо учитывать ряд особенностей.</a:t>
            </a:r>
          </a:p>
          <a:p>
            <a:pPr marL="0" indent="0" algn="just">
              <a:buFont typeface="Arial" charset="0"/>
              <a:buNone/>
            </a:pPr>
            <a:r>
              <a:rPr lang="ru-RU" sz="3200" smtClean="0">
                <a:latin typeface="Times New Roman" pitchFamily="18" charset="0"/>
                <a:cs typeface="Times New Roman" pitchFamily="18" charset="0"/>
              </a:rPr>
              <a:t>	Также выпускникам Витебского государственного медицинского университета приходится по семейным обстоятельствам уезжать за границу и там подтверждать имеющееся фармацевтическое образование.</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3833" y="1597794"/>
            <a:ext cx="6417654" cy="923330"/>
          </a:xfrm>
          <a:prstGeom prst="rect">
            <a:avLst/>
          </a:prstGeom>
          <a:noFill/>
        </p:spPr>
        <p:txBody>
          <a:bodyPr wrap="none">
            <a:prstTxWarp prst="textPlain">
              <a:avLst/>
            </a:prstTxWarp>
            <a:spAutoFit/>
          </a:bodyPr>
          <a:lstStyle/>
          <a:p>
            <a:pPr fontAlgn="auto">
              <a:spcBef>
                <a:spcPts val="0"/>
              </a:spcBef>
              <a:spcAft>
                <a:spcPts val="0"/>
              </a:spcAft>
              <a:defRPr/>
            </a:pPr>
            <a:r>
              <a:rPr lang="ru-RU" sz="54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Спасибо за внимание</a:t>
            </a:r>
            <a:endParaRPr lang="ru-RU" sz="54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92" y="105879"/>
            <a:ext cx="11752447" cy="6294922"/>
          </a:xfrm>
        </p:spPr>
        <p:txBody>
          <a:bodyPr rtlCol="0">
            <a:normAutofit fontScale="90000"/>
          </a:bodyPr>
          <a:lstStyle/>
          <a:p>
            <a:pPr fontAlgn="auto">
              <a:spcAft>
                <a:spcPts val="0"/>
              </a:spcAft>
              <a:defRPr/>
            </a:pPr>
            <a:r>
              <a:rPr lang="ru-RU" sz="2800" dirty="0" smtClean="0">
                <a:ln>
                  <a:solidFill>
                    <a:schemeClr val="tx1"/>
                  </a:solidFill>
                </a:ln>
                <a:solidFill>
                  <a:srgbClr val="FF0000"/>
                </a:solidFill>
                <a:latin typeface="Times New Roman" panose="02020603050405020304" pitchFamily="18" charset="0"/>
                <a:cs typeface="Times New Roman" panose="02020603050405020304" pitchFamily="18" charset="0"/>
              </a:rPr>
              <a:t/>
            </a:r>
            <a:br>
              <a:rPr lang="ru-RU" sz="2800" dirty="0" smtClean="0">
                <a:ln>
                  <a:solidFill>
                    <a:schemeClr val="tx1"/>
                  </a:solidFill>
                </a:ln>
                <a:solidFill>
                  <a:srgbClr val="FF0000"/>
                </a:solidFill>
                <a:latin typeface="Times New Roman" panose="02020603050405020304" pitchFamily="18" charset="0"/>
                <a:cs typeface="Times New Roman" panose="02020603050405020304" pitchFamily="18" charset="0"/>
              </a:rPr>
            </a:br>
            <a:r>
              <a:rPr lang="ru-RU" sz="2800" dirty="0" smtClean="0">
                <a:ln>
                  <a:solidFill>
                    <a:schemeClr val="tx1"/>
                  </a:solidFill>
                </a:ln>
                <a:solidFill>
                  <a:srgbClr val="FF0000"/>
                </a:solidFill>
                <a:latin typeface="Times New Roman" panose="02020603050405020304" pitchFamily="18" charset="0"/>
                <a:cs typeface="Times New Roman" panose="02020603050405020304" pitchFamily="18" charset="0"/>
              </a:rPr>
              <a:t>	</a:t>
            </a:r>
            <a:r>
              <a:rPr lang="ru-RU" sz="3200" dirty="0" smtClean="0">
                <a:solidFill>
                  <a:srgbClr val="FF0000"/>
                </a:solidFill>
                <a:latin typeface="Times New Roman" panose="02020603050405020304" pitchFamily="18" charset="0"/>
                <a:cs typeface="Times New Roman" panose="02020603050405020304" pitchFamily="18" charset="0"/>
              </a:rPr>
              <a:t>Целью</a:t>
            </a:r>
            <a:r>
              <a:rPr lang="ru-RU" sz="3200" dirty="0" smtClean="0">
                <a:latin typeface="Times New Roman" panose="02020603050405020304" pitchFamily="18" charset="0"/>
                <a:cs typeface="Times New Roman" panose="02020603050405020304" pitchFamily="18" charset="0"/>
              </a:rPr>
              <a:t> дипломной </a:t>
            </a:r>
            <a:r>
              <a:rPr lang="ru-RU" sz="3200" dirty="0">
                <a:latin typeface="Times New Roman" panose="02020603050405020304" pitchFamily="18" charset="0"/>
                <a:cs typeface="Times New Roman" panose="02020603050405020304" pitchFamily="18" charset="0"/>
              </a:rPr>
              <a:t>работы </a:t>
            </a:r>
            <a:r>
              <a:rPr lang="ru-RU" sz="3200" dirty="0" smtClean="0">
                <a:latin typeface="Times New Roman" panose="02020603050405020304" pitchFamily="18" charset="0"/>
                <a:cs typeface="Times New Roman" panose="02020603050405020304" pitchFamily="18" charset="0"/>
              </a:rPr>
              <a:t>явилось </a:t>
            </a:r>
            <a:r>
              <a:rPr lang="ru-RU" sz="3200" dirty="0">
                <a:latin typeface="Times New Roman" panose="02020603050405020304" pitchFamily="18" charset="0"/>
                <a:cs typeface="Times New Roman" panose="02020603050405020304" pitchFamily="18" charset="0"/>
              </a:rPr>
              <a:t>изучение особенностей получения фармацевтического образования и подтверждения диплома в Израиле, Германии и Польше</a:t>
            </a:r>
            <a:r>
              <a:rPr lang="ru-RU" sz="3200" dirty="0" smtClean="0">
                <a:latin typeface="Times New Roman" panose="02020603050405020304" pitchFamily="18" charset="0"/>
                <a:cs typeface="Times New Roman" panose="02020603050405020304" pitchFamily="18" charset="0"/>
              </a:rPr>
              <a:t>.</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t>
            </a:r>
            <a:r>
              <a:rPr lang="ru-RU" sz="3200" dirty="0" smtClean="0">
                <a:solidFill>
                  <a:srgbClr val="FF0000"/>
                </a:solidFill>
                <a:latin typeface="Times New Roman" panose="02020603050405020304" pitchFamily="18" charset="0"/>
                <a:cs typeface="Times New Roman" panose="02020603050405020304" pitchFamily="18" charset="0"/>
              </a:rPr>
              <a:t>Задачи:</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-изучить особенности получения фармацевтического образования в Израиле, Германии, Польше и Беларуси;</a:t>
            </a:r>
            <a:br>
              <a:rPr lang="ru-RU" sz="3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-провести анализ литературы, связанной с получением фармацевтического образования в Израиле, Германии, Польше и Беларуси;</a:t>
            </a:r>
            <a:br>
              <a:rPr lang="ru-RU" sz="3200" dirty="0" smtClean="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провести анализ литературы, связанной с </a:t>
            </a:r>
            <a:r>
              <a:rPr lang="ru-RU" sz="3200" dirty="0" smtClean="0">
                <a:latin typeface="Times New Roman" panose="02020603050405020304" pitchFamily="18" charset="0"/>
                <a:cs typeface="Times New Roman" panose="02020603050405020304" pitchFamily="18" charset="0"/>
              </a:rPr>
              <a:t>подтверждением белорусского </a:t>
            </a:r>
            <a:r>
              <a:rPr lang="ru-RU" sz="3200" dirty="0">
                <a:latin typeface="Times New Roman" panose="02020603050405020304" pitchFamily="18" charset="0"/>
                <a:cs typeface="Times New Roman" panose="02020603050405020304" pitchFamily="18" charset="0"/>
              </a:rPr>
              <a:t>фармацевтического образования в Израиле, Германии, </a:t>
            </a:r>
            <a:r>
              <a:rPr lang="ru-RU" sz="3200" dirty="0" smtClean="0">
                <a:latin typeface="Times New Roman" panose="02020603050405020304" pitchFamily="18" charset="0"/>
                <a:cs typeface="Times New Roman" panose="02020603050405020304" pitchFamily="18" charset="0"/>
              </a:rPr>
              <a:t>Польше.</a:t>
            </a:r>
            <a:r>
              <a:rPr lang="ru-RU" sz="3200" dirty="0">
                <a:ln>
                  <a:solidFill>
                    <a:schemeClr val="tx1"/>
                  </a:solidFill>
                </a:ln>
                <a:latin typeface="Times New Roman" panose="02020603050405020304" pitchFamily="18" charset="0"/>
                <a:cs typeface="Times New Roman" panose="02020603050405020304" pitchFamily="18" charset="0"/>
              </a:rPr>
              <a:t/>
            </a:r>
            <a:br>
              <a:rPr lang="ru-RU" sz="3200" dirty="0">
                <a:ln>
                  <a:solidFill>
                    <a:schemeClr val="tx1"/>
                  </a:solidFill>
                </a:ln>
                <a:latin typeface="Times New Roman" panose="02020603050405020304" pitchFamily="18" charset="0"/>
                <a:cs typeface="Times New Roman" panose="02020603050405020304" pitchFamily="18" charset="0"/>
              </a:rPr>
            </a:br>
            <a:r>
              <a:rPr lang="ru-RU" dirty="0">
                <a:ln>
                  <a:solidFill>
                    <a:schemeClr val="tx1"/>
                  </a:solidFill>
                </a:ln>
                <a:latin typeface="Times New Roman" panose="02020603050405020304" pitchFamily="18" charset="0"/>
                <a:cs typeface="Times New Roman" panose="02020603050405020304" pitchFamily="18" charset="0"/>
              </a:rPr>
              <a:t/>
            </a:r>
            <a:br>
              <a:rPr lang="ru-RU" dirty="0">
                <a:ln>
                  <a:solidFill>
                    <a:schemeClr val="tx1"/>
                  </a:solidFill>
                </a:ln>
                <a:latin typeface="Times New Roman" panose="02020603050405020304" pitchFamily="18" charset="0"/>
                <a:cs typeface="Times New Roman" panose="02020603050405020304" pitchFamily="18" charset="0"/>
              </a:rPr>
            </a:br>
            <a:endParaRPr lang="en-US" dirty="0">
              <a:ln>
                <a:solidFill>
                  <a:schemeClr val="tx1"/>
                </a:solidFill>
              </a:ln>
              <a:latin typeface="Times New Roman" panose="02020603050405020304" pitchFamily="18" charset="0"/>
              <a:cs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txBox="1">
            <a:spLocks noChangeArrowheads="1"/>
          </p:cNvSpPr>
          <p:nvPr/>
        </p:nvSpPr>
        <p:spPr bwMode="auto">
          <a:xfrm>
            <a:off x="1916113" y="112713"/>
            <a:ext cx="3414712" cy="646112"/>
          </a:xfrm>
          <a:prstGeom prst="rect">
            <a:avLst/>
          </a:prstGeom>
          <a:noFill/>
          <a:ln w="9525">
            <a:noFill/>
            <a:miter lim="800000"/>
            <a:headEnd/>
            <a:tailEnd/>
          </a:ln>
        </p:spPr>
        <p:txBody>
          <a:bodyPr wrap="none">
            <a:spAutoFit/>
          </a:bodyPr>
          <a:lstStyle/>
          <a:p>
            <a:r>
              <a:rPr lang="ru-RU" sz="3600">
                <a:latin typeface="Calibri" pitchFamily="34" charset="0"/>
              </a:rPr>
              <a:t>                              </a:t>
            </a:r>
          </a:p>
        </p:txBody>
      </p:sp>
      <p:sp>
        <p:nvSpPr>
          <p:cNvPr id="17410" name="Прямоугольник 2"/>
          <p:cNvSpPr>
            <a:spLocks noChangeArrowheads="1"/>
          </p:cNvSpPr>
          <p:nvPr/>
        </p:nvSpPr>
        <p:spPr bwMode="auto">
          <a:xfrm>
            <a:off x="374650" y="889000"/>
            <a:ext cx="11653838" cy="1200150"/>
          </a:xfrm>
          <a:prstGeom prst="rect">
            <a:avLst/>
          </a:prstGeom>
          <a:noFill/>
          <a:ln w="9525">
            <a:noFill/>
            <a:miter lim="800000"/>
            <a:headEnd/>
            <a:tailEnd/>
          </a:ln>
        </p:spPr>
        <p:txBody>
          <a:bodyPr>
            <a:spAutoFit/>
          </a:bodyPr>
          <a:lstStyle/>
          <a:p>
            <a:pPr algn="just"/>
            <a:r>
              <a:rPr lang="ru-RU" sz="2400" b="1" i="1">
                <a:latin typeface="Times New Roman" pitchFamily="18" charset="0"/>
              </a:rPr>
              <a:t>	Получить фармацевтическое образование в Израиле можно в двух местах, а именно в Еврейском университете в Иерусалиме и в университете Бен-Гуриона Южного Округа Израиля.</a:t>
            </a:r>
            <a:endParaRPr lang="ru-RU" sz="2400" b="1" i="1">
              <a:latin typeface="Calibri" pitchFamily="34" charset="0"/>
            </a:endParaRPr>
          </a:p>
        </p:txBody>
      </p:sp>
      <p:pic>
        <p:nvPicPr>
          <p:cNvPr id="17411" name="Рисунок 3" descr="Картинки по запросу еврейский университет в иерусалиме картинки"/>
          <p:cNvPicPr>
            <a:picLocks noChangeAspect="1" noChangeArrowheads="1"/>
          </p:cNvPicPr>
          <p:nvPr/>
        </p:nvPicPr>
        <p:blipFill>
          <a:blip r:embed="rId2"/>
          <a:srcRect/>
          <a:stretch>
            <a:fillRect/>
          </a:stretch>
        </p:blipFill>
        <p:spPr bwMode="auto">
          <a:xfrm>
            <a:off x="0" y="2089150"/>
            <a:ext cx="6564313" cy="4113213"/>
          </a:xfrm>
          <a:prstGeom prst="rect">
            <a:avLst/>
          </a:prstGeom>
          <a:noFill/>
          <a:ln w="9525">
            <a:noFill/>
            <a:miter lim="800000"/>
            <a:headEnd/>
            <a:tailEnd/>
          </a:ln>
        </p:spPr>
      </p:pic>
      <p:pic>
        <p:nvPicPr>
          <p:cNvPr id="17412" name="Рисунок 4" descr="http://jewishbreakingnews.com/wp-content/uploads/2017/05/Ben_Gurion_University_of_the_Negev-1068x749.jpg"/>
          <p:cNvPicPr>
            <a:picLocks noChangeAspect="1" noChangeArrowheads="1"/>
          </p:cNvPicPr>
          <p:nvPr/>
        </p:nvPicPr>
        <p:blipFill>
          <a:blip r:embed="rId3"/>
          <a:srcRect/>
          <a:stretch>
            <a:fillRect/>
          </a:stretch>
        </p:blipFill>
        <p:spPr bwMode="auto">
          <a:xfrm>
            <a:off x="6200775" y="2686050"/>
            <a:ext cx="5991225" cy="4300538"/>
          </a:xfrm>
          <a:prstGeom prst="rect">
            <a:avLst/>
          </a:prstGeom>
          <a:noFill/>
          <a:ln w="9525">
            <a:noFill/>
            <a:miter lim="800000"/>
            <a:headEnd/>
            <a:tailEnd/>
          </a:ln>
        </p:spPr>
      </p:pic>
      <p:sp>
        <p:nvSpPr>
          <p:cNvPr id="6" name="Прямоугольник 5"/>
          <p:cNvSpPr/>
          <p:nvPr/>
        </p:nvSpPr>
        <p:spPr>
          <a:xfrm>
            <a:off x="0" y="61137"/>
            <a:ext cx="7606571" cy="923330"/>
          </a:xfrm>
          <a:prstGeom prst="rect">
            <a:avLst/>
          </a:prstGeom>
          <a:noFill/>
        </p:spPr>
        <p:txBody>
          <a:bodyPr wrap="none">
            <a:spAutoFit/>
          </a:bodyPr>
          <a:lstStyle/>
          <a:p>
            <a:pPr algn="ctr" fontAlgn="auto">
              <a:spcBef>
                <a:spcPts val="0"/>
              </a:spcBef>
              <a:spcAft>
                <a:spcPts val="0"/>
              </a:spcAft>
              <a:defRPr/>
            </a:pPr>
            <a:r>
              <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rPr>
              <a:t>                               Израиль</a:t>
            </a:r>
            <a:endPar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9846" y="1260909"/>
          <a:ext cx="5351646" cy="5342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ÐÑÐ¸ÑÐ¾Ð¼ÐµÑÑÐ¸ÑÐµÑÐºÐ¸Ð¹ ÑÐºÐ·Ð°Ð¼ÐµÐ½ â7 Â« Ok ÐÑÐ¸ÑÐ¾Ð¼ÐµÑÑÐ¸Ñ"/>
          <p:cNvPicPr>
            <a:picLocks noChangeAspect="1" noChangeArrowheads="1"/>
          </p:cNvPicPr>
          <p:nvPr/>
        </p:nvPicPr>
        <p:blipFill>
          <a:blip r:embed="rId6"/>
          <a:srcRect/>
          <a:stretch>
            <a:fillRect/>
          </a:stretch>
        </p:blipFill>
        <p:spPr bwMode="auto">
          <a:xfrm>
            <a:off x="6888163" y="187325"/>
            <a:ext cx="2516187" cy="3375025"/>
          </a:xfrm>
          <a:prstGeom prst="rect">
            <a:avLst/>
          </a:prstGeom>
          <a:noFill/>
          <a:ln w="9525">
            <a:noFill/>
            <a:miter lim="800000"/>
            <a:headEnd/>
            <a:tailEnd/>
          </a:ln>
        </p:spPr>
      </p:pic>
      <p:pic>
        <p:nvPicPr>
          <p:cNvPr id="18435" name="Picture 4" descr="ÐÐ¾Ð¼Ð¾ÑÑ Ð² Ð¿Ð¾Ð´Ð³Ð¾ÑÐ¾Ð²ÐºÐµ Ð¿Ð°ÐºÐµÑÐ° Ð´Ð¾ÐºÑÐ¼ÐµÐ½ÑÐ¾Ð² Ð´Ð»Ñ Ð¿Ð¾Ð»ÑÑÐµÐ½Ð¸Ñ ÐºÑÐµÐ´Ð¸ÑÐ°Ð»Ð¸Ð·Ð¸Ð½Ð³Ð° ..."/>
          <p:cNvPicPr>
            <a:picLocks noChangeAspect="1" noChangeArrowheads="1"/>
          </p:cNvPicPr>
          <p:nvPr/>
        </p:nvPicPr>
        <p:blipFill>
          <a:blip r:embed="rId7"/>
          <a:srcRect/>
          <a:stretch>
            <a:fillRect/>
          </a:stretch>
        </p:blipFill>
        <p:spPr bwMode="auto">
          <a:xfrm>
            <a:off x="7566025" y="3705225"/>
            <a:ext cx="4519613" cy="3013075"/>
          </a:xfrm>
          <a:prstGeom prst="rect">
            <a:avLst/>
          </a:prstGeom>
          <a:noFill/>
          <a:ln w="9525">
            <a:noFill/>
            <a:miter lim="800000"/>
            <a:headEnd/>
            <a:tailEnd/>
          </a:ln>
        </p:spPr>
      </p:pic>
      <p:sp>
        <p:nvSpPr>
          <p:cNvPr id="3" name="TextBox 2"/>
          <p:cNvSpPr txBox="1"/>
          <p:nvPr/>
        </p:nvSpPr>
        <p:spPr>
          <a:xfrm>
            <a:off x="200025" y="341313"/>
            <a:ext cx="6634163" cy="523875"/>
          </a:xfrm>
          <a:prstGeom prst="rect">
            <a:avLst/>
          </a:prstGeom>
          <a:noFill/>
        </p:spPr>
        <p:txBody>
          <a:bodyPr wrap="none">
            <a:spAutoFit/>
          </a:bodyPr>
          <a:lstStyle/>
          <a:p>
            <a:pPr fontAlgn="auto">
              <a:spcBef>
                <a:spcPts val="0"/>
              </a:spcBef>
              <a:spcAft>
                <a:spcPts val="0"/>
              </a:spcAft>
              <a:defRPr/>
            </a:pPr>
            <a:r>
              <a:rPr lang="ru-RU" sz="2800" i="1" dirty="0">
                <a:solidFill>
                  <a:srgbClr val="00B0F0"/>
                </a:solidFill>
                <a:effectLst>
                  <a:outerShdw blurRad="38100" dist="38100" dir="2700000" algn="tl">
                    <a:srgbClr val="000000">
                      <a:alpha val="43137"/>
                    </a:srgbClr>
                  </a:outerShdw>
                </a:effectLst>
                <a:latin typeface="+mn-lt"/>
              </a:rPr>
              <a:t>Поступление в Еврейский университет:</a:t>
            </a:r>
            <a:endParaRPr lang="ru-RU" sz="2800" i="1" dirty="0">
              <a:solidFill>
                <a:srgbClr val="00B0F0"/>
              </a:solidFill>
              <a:effectLst>
                <a:outerShdw blurRad="38100" dist="38100" dir="2700000" algn="tl">
                  <a:srgbClr val="000000">
                    <a:alpha val="43137"/>
                  </a:srgbClr>
                </a:outerShdw>
              </a:effectLst>
              <a:latin typeface="+mn-lt"/>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p:cNvPicPr>
            <a:picLocks noChangeAspect="1"/>
          </p:cNvPicPr>
          <p:nvPr/>
        </p:nvPicPr>
        <p:blipFill>
          <a:blip r:embed="rId2"/>
          <a:srcRect/>
          <a:stretch>
            <a:fillRect/>
          </a:stretch>
        </p:blipFill>
        <p:spPr bwMode="auto">
          <a:xfrm>
            <a:off x="10209213" y="1258888"/>
            <a:ext cx="2309812" cy="2309812"/>
          </a:xfrm>
          <a:prstGeom prst="rect">
            <a:avLst/>
          </a:prstGeom>
          <a:noFill/>
          <a:ln w="9525">
            <a:noFill/>
            <a:miter lim="800000"/>
            <a:headEnd/>
            <a:tailEnd/>
          </a:ln>
        </p:spPr>
      </p:pic>
      <p:sp>
        <p:nvSpPr>
          <p:cNvPr id="5" name="TextBox 4"/>
          <p:cNvSpPr txBox="1"/>
          <p:nvPr/>
        </p:nvSpPr>
        <p:spPr>
          <a:xfrm>
            <a:off x="3741661" y="2270730"/>
            <a:ext cx="7439686" cy="1661993"/>
          </a:xfrm>
          <a:prstGeom prst="rect">
            <a:avLst/>
          </a:prstGeom>
          <a:noFill/>
        </p:spPr>
        <p:txBody>
          <a:bodyPr>
            <a:spAutoFit/>
          </a:bodyPr>
          <a:lstStyle/>
          <a:p>
            <a:pPr fontAlgn="auto">
              <a:spcBef>
                <a:spcPts val="0"/>
              </a:spcBef>
              <a:spcAft>
                <a:spcPts val="0"/>
              </a:spcAft>
              <a:defRPr/>
            </a:pPr>
            <a:r>
              <a:rPr lang="ru-RU" sz="2800" b="1" i="1" dirty="0">
                <a:ln>
                  <a:solidFill>
                    <a:schemeClr val="tx1"/>
                  </a:solidFill>
                </a:ln>
                <a:latin typeface="Times New Roman" panose="02020603050405020304" pitchFamily="18" charset="0"/>
                <a:cs typeface="Times New Roman" panose="02020603050405020304" pitchFamily="18" charset="0"/>
              </a:rPr>
              <a:t>12500 долларов </a:t>
            </a:r>
            <a:r>
              <a:rPr lang="ru-RU" sz="2800" b="1" i="1" dirty="0">
                <a:ln>
                  <a:solidFill>
                    <a:schemeClr val="tx1"/>
                  </a:solidFill>
                </a:ln>
                <a:latin typeface="Times New Roman" panose="02020603050405020304" pitchFamily="18" charset="0"/>
                <a:cs typeface="Times New Roman" panose="02020603050405020304" pitchFamily="18" charset="0"/>
              </a:rPr>
              <a:t>для иностранных </a:t>
            </a:r>
            <a:r>
              <a:rPr lang="ru-RU" sz="2800" b="1" i="1" dirty="0">
                <a:ln>
                  <a:solidFill>
                    <a:schemeClr val="tx1"/>
                  </a:solidFill>
                </a:ln>
                <a:latin typeface="Times New Roman" panose="02020603050405020304" pitchFamily="18" charset="0"/>
                <a:cs typeface="Times New Roman" panose="02020603050405020304" pitchFamily="18" charset="0"/>
              </a:rPr>
              <a:t>студентов</a:t>
            </a:r>
          </a:p>
          <a:p>
            <a:pPr fontAlgn="auto">
              <a:spcBef>
                <a:spcPts val="0"/>
              </a:spcBef>
              <a:spcAft>
                <a:spcPts val="0"/>
              </a:spcAft>
              <a:defRPr/>
            </a:pPr>
            <a:r>
              <a:rPr lang="ru-RU" sz="2800" b="1" i="1" dirty="0">
                <a:ln>
                  <a:solidFill>
                    <a:schemeClr val="tx1"/>
                  </a:solidFill>
                </a:ln>
                <a:latin typeface="Times New Roman" panose="02020603050405020304" pitchFamily="18" charset="0"/>
                <a:cs typeface="Times New Roman" panose="02020603050405020304" pitchFamily="18" charset="0"/>
              </a:rPr>
              <a:t>9</a:t>
            </a:r>
            <a:r>
              <a:rPr lang="ru-RU" sz="2800" b="1" i="1" dirty="0">
                <a:ln>
                  <a:solidFill>
                    <a:schemeClr val="tx1"/>
                  </a:solidFill>
                </a:ln>
                <a:latin typeface="Times New Roman" panose="02020603050405020304" pitchFamily="18" charset="0"/>
                <a:cs typeface="Times New Roman" panose="02020603050405020304" pitchFamily="18" charset="0"/>
              </a:rPr>
              <a:t>400 </a:t>
            </a:r>
            <a:r>
              <a:rPr lang="ru-RU" sz="2800" b="1" i="1" dirty="0">
                <a:ln>
                  <a:solidFill>
                    <a:schemeClr val="tx1"/>
                  </a:solidFill>
                </a:ln>
                <a:latin typeface="Times New Roman" panose="02020603050405020304" pitchFamily="18" charset="0"/>
                <a:cs typeface="Times New Roman" panose="02020603050405020304" pitchFamily="18" charset="0"/>
              </a:rPr>
              <a:t>долларов для местных студентов</a:t>
            </a:r>
          </a:p>
          <a:p>
            <a:pPr fontAlgn="auto">
              <a:spcBef>
                <a:spcPts val="0"/>
              </a:spcBef>
              <a:spcAft>
                <a:spcPts val="0"/>
              </a:spcAft>
              <a:defRPr/>
            </a:pPr>
            <a:endParaRPr lang="ru-RU" sz="2800" dirty="0">
              <a:ln>
                <a:solidFill>
                  <a:srgbClr val="D41AAC"/>
                </a:solidFill>
              </a:ln>
              <a:solidFill>
                <a:srgbClr val="F513B4"/>
              </a:solidFill>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ru-RU" dirty="0">
              <a:latin typeface="+mn-lt"/>
            </a:endParaRPr>
          </a:p>
        </p:txBody>
      </p:sp>
      <p:sp>
        <p:nvSpPr>
          <p:cNvPr id="6" name="TextBox 5"/>
          <p:cNvSpPr txBox="1"/>
          <p:nvPr/>
        </p:nvSpPr>
        <p:spPr>
          <a:xfrm>
            <a:off x="3487738" y="282575"/>
            <a:ext cx="8151812" cy="523875"/>
          </a:xfrm>
          <a:prstGeom prst="rect">
            <a:avLst/>
          </a:prstGeom>
          <a:noFill/>
        </p:spPr>
        <p:txBody>
          <a:bodyPr wrap="none">
            <a:spAutoFit/>
          </a:bodyPr>
          <a:lstStyle/>
          <a:p>
            <a:pPr fontAlgn="auto">
              <a:spcBef>
                <a:spcPts val="0"/>
              </a:spcBef>
              <a:spcAft>
                <a:spcPts val="0"/>
              </a:spcAft>
              <a:defRPr/>
            </a:pPr>
            <a:r>
              <a:rPr lang="ru-RU" sz="2800" b="1"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Продолжительность обучения составляет 5 лет</a:t>
            </a:r>
            <a:endParaRPr lang="ru-RU" sz="2800" b="1" i="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460" name="Picture 8" descr="ÐÐµÑÐ¿Ð»Ð°ÑÐ½ÑÐµ ÐºÐ²Ð°ÑÑÐ¸ÑÑ: 6 ÑÐ¿Ð¾ÑÐ¾Ð±Ð¾Ð² Ð¿Ð¾Ð»ÑÑÐ¸ÑÑ Ð¶Ð¸Ð»ÑÐµ Ð¾Ñ Ð³Ð¾ÑÑÐ´Ð°ÑÑÑÐ²Ð° ..."/>
          <p:cNvPicPr>
            <a:picLocks noChangeAspect="1" noChangeArrowheads="1"/>
          </p:cNvPicPr>
          <p:nvPr/>
        </p:nvPicPr>
        <p:blipFill>
          <a:blip r:embed="rId3"/>
          <a:srcRect/>
          <a:stretch>
            <a:fillRect/>
          </a:stretch>
        </p:blipFill>
        <p:spPr bwMode="auto">
          <a:xfrm>
            <a:off x="-247650" y="8388350"/>
            <a:ext cx="1468438" cy="1468438"/>
          </a:xfrm>
          <a:prstGeom prst="rect">
            <a:avLst/>
          </a:prstGeom>
          <a:noFill/>
          <a:ln w="9525">
            <a:noFill/>
            <a:miter lim="800000"/>
            <a:headEnd/>
            <a:tailEnd/>
          </a:ln>
        </p:spPr>
      </p:pic>
      <p:sp>
        <p:nvSpPr>
          <p:cNvPr id="19461" name="TextBox 6"/>
          <p:cNvSpPr txBox="1">
            <a:spLocks noChangeArrowheads="1"/>
          </p:cNvSpPr>
          <p:nvPr/>
        </p:nvSpPr>
        <p:spPr bwMode="auto">
          <a:xfrm>
            <a:off x="4835525" y="4519613"/>
            <a:ext cx="7356475" cy="1568450"/>
          </a:xfrm>
          <a:prstGeom prst="rect">
            <a:avLst/>
          </a:prstGeom>
          <a:noFill/>
          <a:ln w="9525">
            <a:noFill/>
            <a:miter lim="800000"/>
            <a:headEnd/>
            <a:tailEnd/>
          </a:ln>
        </p:spPr>
        <p:txBody>
          <a:bodyPr>
            <a:spAutoFit/>
          </a:bodyPr>
          <a:lstStyle/>
          <a:p>
            <a:r>
              <a:rPr lang="ru-RU" sz="3200" b="1" i="1">
                <a:latin typeface="Times New Roman" pitchFamily="18" charset="0"/>
                <a:cs typeface="Times New Roman" pitchFamily="18" charset="0"/>
              </a:rPr>
              <a:t>  Общежитие обойдётся в 5000 долларов в год; арендное жильё обойдётся в 9600 долларов в год</a:t>
            </a:r>
          </a:p>
        </p:txBody>
      </p:sp>
      <p:pic>
        <p:nvPicPr>
          <p:cNvPr id="19462" name="Picture 2" descr="Ð¢Ð¾ÑÐ½Ð¾Ðµ Ð²ÑÐµÐ¼Ñ â ÐºÐ°Ðº Ð¿ÑÐ°Ð²Ð¸Ð»ÑÐ½Ð¾ Ð¿ÐµÑÐµÐ²ÐµÑÑÐ¸ ÑÐ°ÑÑ Ð¸ Ð½Ðµ Ð·Ð°Ð¿ÑÑÐ°ÑÑÑÑ"/>
          <p:cNvPicPr>
            <a:picLocks noChangeAspect="1" noChangeArrowheads="1"/>
          </p:cNvPicPr>
          <p:nvPr/>
        </p:nvPicPr>
        <p:blipFill>
          <a:blip r:embed="rId4"/>
          <a:srcRect/>
          <a:stretch>
            <a:fillRect/>
          </a:stretch>
        </p:blipFill>
        <p:spPr bwMode="auto">
          <a:xfrm>
            <a:off x="138113" y="225425"/>
            <a:ext cx="3349625" cy="2232025"/>
          </a:xfrm>
          <a:prstGeom prst="rect">
            <a:avLst/>
          </a:prstGeom>
          <a:noFill/>
          <a:ln w="9525">
            <a:noFill/>
            <a:miter lim="800000"/>
            <a:headEnd/>
            <a:tailEnd/>
          </a:ln>
        </p:spPr>
      </p:pic>
      <p:pic>
        <p:nvPicPr>
          <p:cNvPr id="19463" name="Picture 4" descr="Ð§ÑÐ¾ ÑÐ°ÐºÐ¾Ðµ ÑÐ°ÑÐ²ÐµÑÐºÐ¾Ð²ÑÐµ Ð´Ð¾Ð¼Ð°? Ð ÑÑÐ¼ Ð¸Ñ Ð¿ÑÐµÐ¸Ð¼ÑÑÐµÑÑÐ²Ð°? ÐÑÐ¾Ð±ÐµÐ½Ð½Ð¾ÑÑÐ¸ ..."/>
          <p:cNvPicPr>
            <a:picLocks noChangeAspect="1" noChangeArrowheads="1"/>
          </p:cNvPicPr>
          <p:nvPr/>
        </p:nvPicPr>
        <p:blipFill>
          <a:blip r:embed="rId5"/>
          <a:srcRect/>
          <a:stretch>
            <a:fillRect/>
          </a:stretch>
        </p:blipFill>
        <p:spPr bwMode="auto">
          <a:xfrm>
            <a:off x="252413" y="3746500"/>
            <a:ext cx="4387850" cy="292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471488"/>
            <a:ext cx="6640513" cy="3108325"/>
          </a:xfrm>
          <a:prstGeom prst="rect">
            <a:avLst/>
          </a:prstGeom>
          <a:noFill/>
        </p:spPr>
        <p:txBody>
          <a:bodyPr>
            <a:spAutoFit/>
          </a:bodyPr>
          <a:lstStyle/>
          <a:p>
            <a:pPr fontAlgn="auto">
              <a:spcBef>
                <a:spcPts val="0"/>
              </a:spcBef>
              <a:spcAft>
                <a:spcPts val="0"/>
              </a:spcAft>
              <a:defRPr/>
            </a:pPr>
            <a:r>
              <a:rPr lang="ru-RU" sz="2800" dirty="0">
                <a:latin typeface="Times New Roman" panose="02020603050405020304" pitchFamily="18" charset="0"/>
                <a:cs typeface="Times New Roman" panose="02020603050405020304" pitchFamily="18" charset="0"/>
              </a:rPr>
              <a:t>	Подтверждение диплома провизора в Израиле:</a:t>
            </a:r>
          </a:p>
          <a:p>
            <a:pPr marL="285750" indent="-28575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Формирование пакета документов</a:t>
            </a:r>
          </a:p>
          <a:p>
            <a:pPr marL="285750" indent="-28575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Сдача экзамена по фармацевтическому праву</a:t>
            </a:r>
          </a:p>
          <a:p>
            <a:pPr marL="285750" indent="-28575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Получение временной лицензии</a:t>
            </a:r>
            <a:r>
              <a:rPr lang="en-US" sz="2800" dirty="0">
                <a:latin typeface="Times New Roman" panose="02020603050405020304" pitchFamily="18" charset="0"/>
                <a:cs typeface="Times New Roman" panose="02020603050405020304" pitchFamily="18" charset="0"/>
              </a:rPr>
              <a:t> (120$)</a:t>
            </a:r>
            <a:endParaRPr lang="ru-RU"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Получение постоянной лицензии</a:t>
            </a:r>
            <a:r>
              <a:rPr lang="en-US" sz="2800" dirty="0">
                <a:latin typeface="Times New Roman" panose="02020603050405020304" pitchFamily="18" charset="0"/>
                <a:cs typeface="Times New Roman" panose="02020603050405020304" pitchFamily="18" charset="0"/>
              </a:rPr>
              <a:t> (125$)</a:t>
            </a:r>
            <a:endParaRPr lang="ru-RU" dirty="0">
              <a:latin typeface="+mn-lt"/>
            </a:endParaRPr>
          </a:p>
        </p:txBody>
      </p:sp>
      <p:pic>
        <p:nvPicPr>
          <p:cNvPr id="20482" name="Picture 2" descr="ÐÐ¿ÑÐµÐºÐ° Ð² ÐÐ·ÑÐ°Ð¸Ð»Ðµ - Ð¢ÐµÐ»Ñ ÐÐ²Ð¸Ð², ÑÐµÑÐ²Ð¸Ñ Ð¿Ð¾ Ð´Ð¾ÑÑÐ°Ð²ÐºÐµ Ð»ÐµÐºÐ°ÑÑÑÐ² Ð¸Ð· ÐÐ·ÑÐ°Ð¸Ð»Ñ"/>
          <p:cNvPicPr>
            <a:picLocks noChangeAspect="1" noChangeArrowheads="1"/>
          </p:cNvPicPr>
          <p:nvPr/>
        </p:nvPicPr>
        <p:blipFill>
          <a:blip r:embed="rId2"/>
          <a:srcRect/>
          <a:stretch>
            <a:fillRect/>
          </a:stretch>
        </p:blipFill>
        <p:spPr bwMode="auto">
          <a:xfrm>
            <a:off x="6746875" y="3441700"/>
            <a:ext cx="5227638" cy="335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5565" y="44476"/>
            <a:ext cx="5438273" cy="646331"/>
          </a:xfrm>
          <a:prstGeom prst="rect">
            <a:avLst/>
          </a:prstGeom>
        </p:spPr>
        <p:txBody>
          <a:bodyPr>
            <a:spAutoFit/>
          </a:bodyPr>
          <a:lstStyle/>
          <a:p>
            <a:pPr algn="just" fontAlgn="auto">
              <a:spcBef>
                <a:spcPts val="0"/>
              </a:spcBef>
              <a:spcAft>
                <a:spcPts val="0"/>
              </a:spcAft>
              <a:defRPr/>
            </a:pPr>
            <a:r>
              <a:rPr lang="ru-RU"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ru-RU"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Германия</a:t>
            </a:r>
            <a:endParaRPr lang="ru-RU"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1026" name="Picture 2" descr="70 Jahre FU Berlin - Auf den Spuren von Dutschke, Kennedy und Co ..."/>
          <p:cNvPicPr>
            <a:picLocks noChangeAspect="1" noChangeArrowheads="1"/>
          </p:cNvPicPr>
          <p:nvPr/>
        </p:nvPicPr>
        <p:blipFill>
          <a:blip r:embed="rId2"/>
          <a:srcRect/>
          <a:stretch>
            <a:fillRect/>
          </a:stretch>
        </p:blipFill>
        <p:spPr bwMode="auto">
          <a:xfrm>
            <a:off x="0" y="801688"/>
            <a:ext cx="6248400" cy="3514725"/>
          </a:xfrm>
          <a:prstGeom prst="rect">
            <a:avLst/>
          </a:prstGeom>
          <a:noFill/>
          <a:ln w="9525">
            <a:noFill/>
            <a:miter lim="800000"/>
            <a:headEnd/>
            <a:tailEnd/>
          </a:ln>
        </p:spPr>
      </p:pic>
      <p:pic>
        <p:nvPicPr>
          <p:cNvPr id="1028" name="Picture 4" descr="Ludwig-Maximilians-UniversitÃ¤t MÃ¼nchen"/>
          <p:cNvPicPr>
            <a:picLocks noChangeAspect="1" noChangeArrowheads="1"/>
          </p:cNvPicPr>
          <p:nvPr/>
        </p:nvPicPr>
        <p:blipFill>
          <a:blip r:embed="rId3"/>
          <a:srcRect/>
          <a:stretch>
            <a:fillRect/>
          </a:stretch>
        </p:blipFill>
        <p:spPr bwMode="auto">
          <a:xfrm>
            <a:off x="6373813" y="735013"/>
            <a:ext cx="5702300" cy="4276725"/>
          </a:xfrm>
          <a:prstGeom prst="rect">
            <a:avLst/>
          </a:prstGeom>
          <a:noFill/>
          <a:ln w="9525">
            <a:noFill/>
            <a:miter lim="800000"/>
            <a:headEnd/>
            <a:tailEnd/>
          </a:ln>
        </p:spPr>
      </p:pic>
      <p:pic>
        <p:nvPicPr>
          <p:cNvPr id="1032" name="Picture 8" descr="Ð¤ÑÐ°Ð½ÐºÑÑÑÑÑÐºÐ¸Ð¹ ÑÐ½Ð¸Ð²ÐµÑÑÐ¸ÑÐµÑ Ð¸Ð¼ÐµÐ½Ð¸ ÐÐ¾Ð³Ð°Ð½Ð½Ð° ÐÐ¾Ð»ÑÑÐ³Ð°Ð½Ð³Ð° ÐÑÑÐµ | Johann ..."/>
          <p:cNvPicPr>
            <a:picLocks noChangeAspect="1" noChangeArrowheads="1"/>
          </p:cNvPicPr>
          <p:nvPr/>
        </p:nvPicPr>
        <p:blipFill>
          <a:blip r:embed="rId4"/>
          <a:srcRect/>
          <a:stretch>
            <a:fillRect/>
          </a:stretch>
        </p:blipFill>
        <p:spPr bwMode="auto">
          <a:xfrm>
            <a:off x="0" y="3484563"/>
            <a:ext cx="8383588" cy="3490912"/>
          </a:xfrm>
          <a:prstGeom prst="rect">
            <a:avLst/>
          </a:prstGeom>
          <a:noFill/>
          <a:ln w="9525">
            <a:noFill/>
            <a:miter lim="800000"/>
            <a:headEnd/>
            <a:tailEnd/>
          </a:ln>
        </p:spPr>
      </p:pic>
      <p:pic>
        <p:nvPicPr>
          <p:cNvPr id="1034" name="Picture 10" descr="https://scontent.fvtb1-1.fna.fbcdn.net/v/t1.0-9/59767696_2678417662173320_3095496351723552768_o.jpg?_nc_cat=109&amp;_nc_sid=6e5ad9&amp;_nc_ohc=aeeDiXsogQ0AX-4av47&amp;_nc_ht=scontent.fvtb1-1.fna&amp;oh=412144ad445c92a97aabcb69b2f0dda0&amp;oe=5F0B2F7F"/>
          <p:cNvPicPr>
            <a:picLocks noChangeAspect="1" noChangeArrowheads="1"/>
          </p:cNvPicPr>
          <p:nvPr/>
        </p:nvPicPr>
        <p:blipFill>
          <a:blip r:embed="rId5"/>
          <a:srcRect/>
          <a:stretch>
            <a:fillRect/>
          </a:stretch>
        </p:blipFill>
        <p:spPr bwMode="auto">
          <a:xfrm>
            <a:off x="5407025" y="3441700"/>
            <a:ext cx="6784975" cy="3362325"/>
          </a:xfrm>
          <a:prstGeom prst="rect">
            <a:avLst/>
          </a:prstGeom>
          <a:noFill/>
          <a:ln w="9525">
            <a:noFill/>
            <a:miter lim="800000"/>
            <a:headEnd/>
            <a:tailEnd/>
          </a:ln>
        </p:spPr>
      </p:pic>
      <p:pic>
        <p:nvPicPr>
          <p:cNvPr id="1036" name="Picture 12" descr="Ð ÐµÐ¹Ð½ÑÐºÐ¸Ð¹ ÐÐ¾Ð½Ð½ÑÐºÐ¸Ð¹ ÑÐ½Ð¸Ð²ÐµÑÑÐ¸ÑÐµÑ Ð¤ÑÐ¸Ð´ÑÐ¸ÑÐ° ÐÐ¸Ð»ÑÐ³ÐµÐ»ÑÐ¼Ð° | Rheinische ..."/>
          <p:cNvPicPr>
            <a:picLocks noChangeAspect="1" noChangeArrowheads="1"/>
          </p:cNvPicPr>
          <p:nvPr/>
        </p:nvPicPr>
        <p:blipFill>
          <a:blip r:embed="rId6"/>
          <a:srcRect/>
          <a:stretch>
            <a:fillRect/>
          </a:stretch>
        </p:blipFill>
        <p:spPr bwMode="auto">
          <a:xfrm>
            <a:off x="2643188" y="1184275"/>
            <a:ext cx="6997700" cy="4665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par>
                          <p:cTn id="16" fill="hold">
                            <p:stCondLst>
                              <p:cond delay="3000"/>
                            </p:stCondLst>
                            <p:childTnLst>
                              <p:par>
                                <p:cTn id="17" presetID="10" presetClass="entr" presetSubtype="0" fill="hold" nodeType="afterEffect">
                                  <p:stCondLst>
                                    <p:cond delay="75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childTnLst>
                          </p:cTn>
                        </p:par>
                        <p:par>
                          <p:cTn id="20" fill="hold">
                            <p:stCondLst>
                              <p:cond delay="4250"/>
                            </p:stCondLst>
                            <p:childTnLst>
                              <p:par>
                                <p:cTn id="21" presetID="10" presetClass="entr" presetSubtype="0" fill="hold" nodeType="afterEffect">
                                  <p:stCondLst>
                                    <p:cond delay="50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67377" y="173255"/>
          <a:ext cx="10308656" cy="6506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Ð­ÐºÐ·Ð°Ð¼ÐµÐ½ DSH - medstudium"/>
          <p:cNvPicPr>
            <a:picLocks noChangeAspect="1" noChangeArrowheads="1"/>
          </p:cNvPicPr>
          <p:nvPr/>
        </p:nvPicPr>
        <p:blipFill>
          <a:blip r:embed="rId6"/>
          <a:srcRect/>
          <a:stretch>
            <a:fillRect/>
          </a:stretch>
        </p:blipFill>
        <p:spPr bwMode="auto">
          <a:xfrm>
            <a:off x="7748588" y="4379913"/>
            <a:ext cx="4298950" cy="24780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538</Words>
  <Application>Microsoft Office PowerPoint</Application>
  <PresentationFormat>Произвольный</PresentationFormat>
  <Paragraphs>33</Paragraphs>
  <Slides>20</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2</vt:i4>
      </vt:variant>
      <vt:variant>
        <vt:lpstr>Заголовки слайдов</vt:lpstr>
      </vt:variant>
      <vt:variant>
        <vt:i4>20</vt:i4>
      </vt:variant>
    </vt:vector>
  </HeadingPairs>
  <TitlesOfParts>
    <vt:vector size="26" baseType="lpstr">
      <vt:lpstr>Calibri</vt:lpstr>
      <vt:lpstr>Arial</vt:lpstr>
      <vt:lpstr>Calibri Light</vt:lpstr>
      <vt:lpstr>Times New Roman</vt:lpstr>
      <vt:lpstr>Office Theme</vt:lpstr>
      <vt:lpstr>Office Theme</vt:lpstr>
      <vt:lpstr>ПОЛУЧЕНИЕ ФАРМАЦЕВТИЧЕСКОГО ОБРАЗОВАНИЯ И ПОДТВЕРЖДЕНИЕ ДИПЛОМОВ В РАЗЛИЧНЫХ СТРАНАХ МИРА </vt:lpstr>
      <vt:lpstr>Актуальность темы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Admin</cp:lastModifiedBy>
  <cp:revision>46</cp:revision>
  <dcterms:created xsi:type="dcterms:W3CDTF">2020-01-15T13:47:47Z</dcterms:created>
  <dcterms:modified xsi:type="dcterms:W3CDTF">2020-10-15T10:10:52Z</dcterms:modified>
</cp:coreProperties>
</file>