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EEEA2-CF1D-40D7-90EF-33BA7C842323}" type="datetimeFigureOut">
              <a:rPr lang="en-US" smtClean="0"/>
              <a:t>2/3/2022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91B7E-7A77-4A46-ABFD-E5E1E8050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874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BEEEA2-CF1D-40D7-90EF-33BA7C842323}" type="datetimeFigureOut">
              <a:rPr lang="en-US" smtClean="0"/>
              <a:t>2/3/2022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91B7E-7A77-4A46-ABFD-E5E1E8050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658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здравоохранения Республики Беларусь</a:t>
            </a:r>
            <a:endParaRPr lang="ru-RU" sz="18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271627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167097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909928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530966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380588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897394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541459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литературы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918969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541001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198144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959891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323189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581520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098769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213313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72050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Экран (4:3)</PresentationFormat>
  <Paragraphs>2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Тема Office</vt:lpstr>
      <vt:lpstr>Министерство здравоохранения Республики Беларусь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Список литературы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здравоохранения Республики Беларусь</dc:title>
  <dc:creator>User</dc:creator>
  <cp:lastModifiedBy>User</cp:lastModifiedBy>
  <cp:revision>1</cp:revision>
  <dcterms:created xsi:type="dcterms:W3CDTF">2022-02-03T05:40:38Z</dcterms:created>
  <dcterms:modified xsi:type="dcterms:W3CDTF">2022-02-03T05:40:38Z</dcterms:modified>
</cp:coreProperties>
</file>