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0FCF4-B751-479F-9A25-2C534AB8FF7A}" type="datetimeFigureOut">
              <a:rPr lang="en-US" smtClean="0"/>
              <a:t>2/3/2022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7F580-7413-4AF8-8142-9D864913C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708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D0FCF4-B751-479F-9A25-2C534AB8FF7A}" type="datetimeFigureOut">
              <a:rPr lang="en-US" smtClean="0"/>
              <a:t>2/3/2022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7F580-7413-4AF8-8142-9D864913C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242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800" smtClean="0">
                <a:latin typeface="Times New Roman"/>
                <a:cs typeface="Times New Roman"/>
              </a:rPr>
              <a:t>КУРЕНИЕ СТОИТ ДОРОЖЕ ,ЧЕМ ВЫ ДУМАЕТЕ!</a:t>
            </a:r>
            <a:endParaRPr lang="ru-RU" sz="4800" smtClean="0">
              <a:latin typeface="Times New Roman"/>
              <a:cs typeface="Times New Roman"/>
            </a:endParaRPr>
          </a:p>
          <a:p>
            <a:endParaRPr lang="en-US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9024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492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0067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8995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2913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7093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8955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705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3398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9982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102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9135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Прояви заботу о своем будущем!</a:t>
            </a:r>
            <a:br>
              <a:rPr lang="ru-RU" b="1" smtClean="0"/>
            </a:br>
            <a:r>
              <a:rPr lang="ru-RU" b="1" smtClean="0"/>
              <a:t>Будь свободен от сигарет!</a:t>
            </a:r>
            <a:endParaRPr lang="en-US" b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8536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819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387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174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683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881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9386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606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0109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</Words>
  <Application>Microsoft Office PowerPoint</Application>
  <PresentationFormat>Широкоэкранный</PresentationFormat>
  <Paragraphs>2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Тема Office</vt:lpstr>
      <vt:lpstr>КУРЕНИЕ СТОИТ ДОРОЖЕ ,ЧЕМ ВЫ ДУМАЕТЕ!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Прояви заботу о своем будущем! Будь свободен от сигарет!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КУРЕНИЕ СТОИТ ДОРОЖЕ ,ЧЕМ ВЫ ДУМАЕТЕ! </dc:title>
  <dc:creator>User</dc:creator>
  <cp:lastModifiedBy>User</cp:lastModifiedBy>
  <cp:revision>1</cp:revision>
  <dcterms:created xsi:type="dcterms:W3CDTF">2022-02-03T05:09:16Z</dcterms:created>
  <dcterms:modified xsi:type="dcterms:W3CDTF">2022-02-03T05:09:16Z</dcterms:modified>
</cp:coreProperties>
</file>