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79" r:id="rId23"/>
    <p:sldId id="280" r:id="rId24"/>
    <p:sldId id="281" r:id="rId25"/>
    <p:sldId id="259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6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09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2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5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11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1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11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01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7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FC2E6-E73E-4600-8E55-A7E83F3A1426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2BBB-7E16-452B-BC43-834E143BE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23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Беседа о толерантности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094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8. С неопрятными людьми неприятно общаться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126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9. Даже если у меня есть свое мнение, я готов выслушать и другие точки зрения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45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10. Всех психически больных людей необходимо изолировать от общества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365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11. Я готов принять в качестве члена своей семьи человека любой национальности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800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12. Беженцам надо помогать не больше, чем всем остальным, так как у местных проблем не меньше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755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13. Если кто–то поступает со мной грубо, я отвечаю тем же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853952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</a:t>
                      </a:r>
                      <a:r>
                        <a:rPr lang="ru-RU" sz="2400" dirty="0" smtClean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</a:t>
                      </a:r>
                    </a:p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42424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</a:t>
                      </a:r>
                      <a:endParaRPr lang="ru-RU" sz="2400" dirty="0" smtClean="0">
                        <a:solidFill>
                          <a:srgbClr val="42424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42424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42424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</a:t>
                      </a:r>
                    </a:p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42424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</a:t>
                      </a:r>
                      <a:endParaRPr lang="ru-RU" sz="2400" dirty="0" smtClean="0">
                        <a:solidFill>
                          <a:srgbClr val="42424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42424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287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14. Я хочу, чтобы среди моих друзей были люди разных национальностей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31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15. Для наведения порядка в стране необходима «сильная рука»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199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16. Приезжие должны иметь те же права, что и местные жители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581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17. Человек, который думает не так, как я, вызывает у меня раздражение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13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5"/>
            <a:ext cx="11964473" cy="435133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600" b="1" kern="18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Экспресс-опросник «Индекс толерантности»</a:t>
            </a:r>
            <a:r>
              <a:rPr lang="ru-RU" b="1" kern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b="1" kern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(Г. У. Солдатова, О. А. Кравцова, О. Е. </a:t>
            </a:r>
            <a:r>
              <a:rPr lang="ru-RU" b="1" kern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Хухлаев</a:t>
            </a:r>
            <a:r>
              <a:rPr lang="ru-RU" b="1" kern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Л. А. </a:t>
            </a:r>
            <a:r>
              <a:rPr lang="ru-RU" b="1" kern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Шайгерова</a:t>
            </a:r>
            <a:r>
              <a:rPr lang="ru-RU" b="1" kern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267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18. К некоторым нациям и народам трудно хорошо относиться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520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19. Беспорядок меня очень раздражает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269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4336" y="442398"/>
            <a:ext cx="105156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20. Любые религиозные течения имеют право на существование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62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21. Я могу представить чернокожего человека своим близким другом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445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22. Я хотел бы стать более терпимым человеком по отношению к другим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838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Обработка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367" y="2125013"/>
            <a:ext cx="11165982" cy="4443211"/>
          </a:xfrm>
        </p:spPr>
        <p:txBody>
          <a:bodyPr>
            <a:normAutofit fontScale="85000" lnSpcReduction="20000"/>
          </a:bodyPr>
          <a:lstStyle/>
          <a:p>
            <a:pPr indent="449580" algn="just"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22–60 – низкий уровень толерантности.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Такие результаты свидетельствуют о высокой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интолерантности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человека и наличии у него выраженных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интолерантных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установок по отношению к окружающему миру и людям.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61–99 – средний уровень.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Такие результаты показывают респонденты, для которых характерно сочетание как толерантных, так 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интолерантных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черт. В одних социальных ситуациях они ведут себя толерантно, в других могут проявлять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интолерантность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100–132 – высокий уровень толерантности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Представители этой группы обладают выраженными чертами толерантной личности. В то же время необходимо понимать, что результаты, приближающиеся к верхней границе (больше 115 баллов), могут свидетельствовать о размывании у человека «границ толерантности», связанном, к примеру, с психологическим инфантилизмом, тенденциями к попустительству, снисходительности или безразличию. Также важно учитывать, что респонденты, попавшие в этот диапазон, могут демонстрировать высокую степень социальной желательности (особенно если они имеют представление о взглядах исследователя и целях исследования)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90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В средствах массовой информации может быть представлено любое мнение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35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034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В смешанных браках обычно больше проблем, чем в браках между людьми одной национальности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51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Если друг предал, надо отомстить ему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17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К кавказцам станут относиться лучше, если они изменят свое поведение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72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В споре может быть правильной только одна точка зрения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Нищие и бродяги сами виноваты в своих проблемах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19583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7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7. Нормально считать, что твой народ лучше, чем все остальные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252671"/>
              </p:ext>
            </p:extLst>
          </p:nvPr>
        </p:nvGraphicFramePr>
        <p:xfrm>
          <a:off x="934336" y="2772512"/>
          <a:ext cx="10323327" cy="342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59906"/>
                <a:gridCol w="1904799"/>
                <a:gridCol w="1530642"/>
                <a:gridCol w="1343562"/>
                <a:gridCol w="1496628"/>
                <a:gridCol w="1887790"/>
              </a:tblGrid>
              <a:tr h="2168538">
                <a:tc>
                  <a:txBody>
                    <a:bodyPr/>
                    <a:lstStyle/>
                    <a:p>
                      <a:pPr marL="78740" marR="787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Абсолютно не согласен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согласен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не согласен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Скорее согласен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Согласен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Полностью согласен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687"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874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42424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0160" marR="10160" marT="10160" marB="10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330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850</Words>
  <Application>Microsoft Office PowerPoint</Application>
  <PresentationFormat>Широкоэкранный</PresentationFormat>
  <Paragraphs>303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Беседа о толерантности</vt:lpstr>
      <vt:lpstr>Презентация PowerPoint</vt:lpstr>
      <vt:lpstr>1. В средствах массовой информации может быть представлено любое мнение</vt:lpstr>
      <vt:lpstr>2. В смешанных браках обычно больше проблем, чем в браках между людьми одной национальности</vt:lpstr>
      <vt:lpstr>3. Если друг предал, надо отомстить ему</vt:lpstr>
      <vt:lpstr>4. К кавказцам станут относиться лучше, если они изменят свое поведение</vt:lpstr>
      <vt:lpstr>5. В споре может быть правильной только одна точка зрения</vt:lpstr>
      <vt:lpstr>6. Нищие и бродяги сами виноваты в своих проблемах</vt:lpstr>
      <vt:lpstr>7. Нормально считать, что твой народ лучше, чем все остальные</vt:lpstr>
      <vt:lpstr>8. С неопрятными людьми неприятно общаться</vt:lpstr>
      <vt:lpstr>9. Даже если у меня есть свое мнение, я готов выслушать и другие точки зрения</vt:lpstr>
      <vt:lpstr>10. Всех психически больных людей необходимо изолировать от общества</vt:lpstr>
      <vt:lpstr>11. Я готов принять в качестве члена своей семьи человека любой национальности</vt:lpstr>
      <vt:lpstr>12. Беженцам надо помогать не больше, чем всем остальным, так как у местных проблем не меньше</vt:lpstr>
      <vt:lpstr>13. Если кто–то поступает со мной грубо, я отвечаю тем же</vt:lpstr>
      <vt:lpstr>14. Я хочу, чтобы среди моих друзей были люди разных национальностей</vt:lpstr>
      <vt:lpstr>15. Для наведения порядка в стране необходима «сильная рука»</vt:lpstr>
      <vt:lpstr>16. Приезжие должны иметь те же права, что и местные жители</vt:lpstr>
      <vt:lpstr>17. Человек, который думает не так, как я, вызывает у меня раздражение</vt:lpstr>
      <vt:lpstr>18. К некоторым нациям и народам трудно хорошо относиться</vt:lpstr>
      <vt:lpstr>19. Беспорядок меня очень раздражает</vt:lpstr>
      <vt:lpstr>20. Любые религиозные течения имеют право на существование</vt:lpstr>
      <vt:lpstr>21. Я могу представить чернокожего человека своим близким другом</vt:lpstr>
      <vt:lpstr>22. Я хотел бы стать более терпимым человеком по отношению к другим</vt:lpstr>
      <vt:lpstr>Обработка результатов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Tesla</dc:creator>
  <cp:lastModifiedBy>Tesla</cp:lastModifiedBy>
  <cp:revision>4</cp:revision>
  <dcterms:created xsi:type="dcterms:W3CDTF">2023-11-11T07:49:13Z</dcterms:created>
  <dcterms:modified xsi:type="dcterms:W3CDTF">2023-11-11T10:19:10Z</dcterms:modified>
</cp:coreProperties>
</file>