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2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8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57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5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90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6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3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4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4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8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1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5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1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B64D-FEA9-491F-916D-901B959FA3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5F27C36-3040-44BD-AB65-1D6D8615F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7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osmi.ru/social/20201114/248529970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txt.ru/node/439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txt.ru/node/14235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xt.ru/node/401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txt.ru/node/737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xt.ru/node/65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txt.ru/node/259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txt.ru/node/1625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txt.ru/node/203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99268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txt.ru/node/1124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erries-pn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FD806-9D2D-9968-A72E-AF7C7F21D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Столовый этикет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11B4CFE-B25B-E94F-7B5C-6D3E22DF7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4977" y="3341707"/>
            <a:ext cx="7766936" cy="1096899"/>
          </a:xfrm>
        </p:spPr>
        <p:txBody>
          <a:bodyPr>
            <a:normAutofit/>
          </a:bodyPr>
          <a:lstStyle/>
          <a:p>
            <a:r>
              <a:rPr lang="ru-RU" sz="3600" dirty="0"/>
              <a:t>А как ешь ты?</a:t>
            </a:r>
          </a:p>
        </p:txBody>
      </p:sp>
    </p:spTree>
    <p:extLst>
      <p:ext uri="{BB962C8B-B14F-4D97-AF65-F5344CB8AC3E}">
        <p14:creationId xmlns:p14="http://schemas.microsoft.com/office/powerpoint/2010/main" val="24502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C1E906C-9247-7A7D-5121-E1A1A108F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23348" y="594127"/>
            <a:ext cx="6267369" cy="3534100"/>
          </a:xfrm>
        </p:spPr>
      </p:pic>
      <p:sp>
        <p:nvSpPr>
          <p:cNvPr id="3" name="Прямоугольник 2"/>
          <p:cNvSpPr/>
          <p:nvPr/>
        </p:nvSpPr>
        <p:spPr>
          <a:xfrm>
            <a:off x="708339" y="4900411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на тарелке целый банан, то его кончики отрезаются с помощью ножа. Тем же прибором аккуратно снимают кожуру и нарезают на ломтики. Их едят уже вилкой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5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074803F-4564-75E3-AA48-D0B0C732F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0960" y="338005"/>
            <a:ext cx="6579527" cy="4549127"/>
          </a:xfrm>
        </p:spPr>
      </p:pic>
      <p:sp>
        <p:nvSpPr>
          <p:cNvPr id="3" name="Прямоугольник 2"/>
          <p:cNvSpPr/>
          <p:nvPr/>
        </p:nvSpPr>
        <p:spPr>
          <a:xfrm>
            <a:off x="594070" y="5428445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Сладкие пироги с мягкой фруктовой начинкой едят так же как и торты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91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397EB03-11E1-7660-EA94-C0FF91F40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4756" y="486496"/>
            <a:ext cx="5827335" cy="3886787"/>
          </a:xfrm>
        </p:spPr>
      </p:pic>
      <p:sp>
        <p:nvSpPr>
          <p:cNvPr id="3" name="Прямоугольник 2"/>
          <p:cNvSpPr/>
          <p:nvPr/>
        </p:nvSpPr>
        <p:spPr>
          <a:xfrm>
            <a:off x="566671" y="5286777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Слойки сначала разрезают. Потом едят вилкой или просто руками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34AF960-BA7B-7142-A0CA-C5A5B0CFA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77050" y="518572"/>
            <a:ext cx="5920651" cy="4493143"/>
          </a:xfrm>
        </p:spPr>
      </p:pic>
      <p:sp>
        <p:nvSpPr>
          <p:cNvPr id="3" name="Прямоугольник 2"/>
          <p:cNvSpPr/>
          <p:nvPr/>
        </p:nvSpPr>
        <p:spPr>
          <a:xfrm>
            <a:off x="643944" y="5376930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Нежные десерты с мягкой текстурой едят с помощью ложки. Если добавлены фрукты, их достают вилкой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E0CBDE-70AF-6D7C-B1C1-B3AE57CD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013" y="2491226"/>
            <a:ext cx="5265607" cy="1308878"/>
          </a:xfrm>
        </p:spPr>
        <p:txBody>
          <a:bodyPr/>
          <a:lstStyle/>
          <a:p>
            <a:r>
              <a:rPr lang="ru-RU" dirty="0" smtClean="0"/>
              <a:t>Приятного аппетита!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55B1071D-BB9C-A7B4-0B52-E1A96E893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1920" y="371591"/>
            <a:ext cx="7068307" cy="4714506"/>
          </a:xfrm>
        </p:spPr>
      </p:pic>
      <p:sp>
        <p:nvSpPr>
          <p:cNvPr id="3" name="Прямоугольник 2"/>
          <p:cNvSpPr/>
          <p:nvPr/>
        </p:nvSpPr>
        <p:spPr>
          <a:xfrm>
            <a:off x="1120462" y="5505969"/>
            <a:ext cx="72397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бок, придерживая ножом и едим ложкой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5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7CE879A-F5B6-1353-45DF-84A442900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14171" y="290719"/>
            <a:ext cx="6014022" cy="4908362"/>
          </a:xfrm>
        </p:spPr>
      </p:pic>
      <p:sp>
        <p:nvSpPr>
          <p:cNvPr id="3" name="Прямоугольник 2"/>
          <p:cNvSpPr/>
          <p:nvPr/>
        </p:nvSpPr>
        <p:spPr>
          <a:xfrm>
            <a:off x="759854" y="5557233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торт подают с фруктами, то их ломтики накалывают вилкой и кладут в ложку вместе с выпечкой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43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9CEC628-DFBD-3370-7186-D4E5AB410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82375" y="467393"/>
            <a:ext cx="5737079" cy="4302809"/>
          </a:xfrm>
        </p:spPr>
      </p:pic>
      <p:sp>
        <p:nvSpPr>
          <p:cNvPr id="3" name="Прямоугольник 2"/>
          <p:cNvSpPr/>
          <p:nvPr/>
        </p:nvSpPr>
        <p:spPr>
          <a:xfrm>
            <a:off x="669702" y="5351172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пирожное нельзя есть руками. Эклер разрезают на кусочки с помощью ножа и вилки. Главное не уронить крем на стол)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3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7B5C78DD-DDD1-2E98-88EB-E54575F57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79241" y="778861"/>
            <a:ext cx="6256544" cy="4173066"/>
          </a:xfrm>
        </p:spPr>
      </p:pic>
      <p:sp>
        <p:nvSpPr>
          <p:cNvPr id="3" name="Прямоугольник 2"/>
          <p:cNvSpPr/>
          <p:nvPr/>
        </p:nvSpPr>
        <p:spPr>
          <a:xfrm>
            <a:off x="643944" y="5531476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мороженое подают на плоской тарелке, то блюдо принято есть вилкой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7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8A7C2FB-F34A-A507-FC5C-F78F18E8D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24597" y="325989"/>
            <a:ext cx="6457026" cy="4842770"/>
          </a:xfrm>
        </p:spPr>
      </p:pic>
      <p:sp>
        <p:nvSpPr>
          <p:cNvPr id="3" name="Прямоугольник 2"/>
          <p:cNvSpPr/>
          <p:nvPr/>
        </p:nvSpPr>
        <p:spPr>
          <a:xfrm>
            <a:off x="695460" y="5595870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мороженое в глубокой посуде, то используют ложку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7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C97EC14-A8E0-421B-F498-FE0A0898A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1386" y="504800"/>
            <a:ext cx="6046350" cy="4030900"/>
          </a:xfrm>
        </p:spPr>
      </p:pic>
      <p:sp>
        <p:nvSpPr>
          <p:cNvPr id="3" name="Прямоугольник 2"/>
          <p:cNvSpPr/>
          <p:nvPr/>
        </p:nvSpPr>
        <p:spPr>
          <a:xfrm>
            <a:off x="695460" y="5054957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Круассаны</a:t>
            </a:r>
            <a:r>
              <a:rPr lang="ru-RU" dirty="0" smtClean="0"/>
              <a:t> можно есть руками. </a:t>
            </a:r>
            <a:r>
              <a:rPr lang="ru-RU" dirty="0" err="1" smtClean="0"/>
              <a:t>Круассан</a:t>
            </a:r>
            <a:r>
              <a:rPr lang="ru-RU" dirty="0" smtClean="0"/>
              <a:t> аккуратно разламывают и отправляют в 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6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5C42B88-17C8-601D-447C-5A3DCD08D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2775" y="499121"/>
            <a:ext cx="6199520" cy="4576990"/>
          </a:xfrm>
        </p:spPr>
      </p:pic>
      <p:sp>
        <p:nvSpPr>
          <p:cNvPr id="3" name="Прямоугольник 2"/>
          <p:cNvSpPr/>
          <p:nvPr/>
        </p:nvSpPr>
        <p:spPr>
          <a:xfrm>
            <a:off x="643944" y="5312536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Печенье и выпечку можно есть руками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2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C57F47F1-0FAC-58A8-474F-BB1C21433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1766" y="394777"/>
            <a:ext cx="6733768" cy="4269209"/>
          </a:xfrm>
        </p:spPr>
      </p:pic>
      <p:sp>
        <p:nvSpPr>
          <p:cNvPr id="3" name="Прямоугольник 2"/>
          <p:cNvSpPr/>
          <p:nvPr/>
        </p:nvSpPr>
        <p:spPr>
          <a:xfrm>
            <a:off x="605307" y="5132231"/>
            <a:ext cx="8036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Крупные фрукты </a:t>
            </a:r>
            <a:r>
              <a:rPr lang="ru-RU" dirty="0" err="1" smtClean="0"/>
              <a:t>поглащают</a:t>
            </a:r>
            <a:r>
              <a:rPr lang="ru-RU" dirty="0" smtClean="0"/>
              <a:t> с помощью ножа и вилки, небольшие берут с помощью ложки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0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180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Столовый этикет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Приятного аппетита!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Столовый этикет</dc:title>
  <dc:creator>User</dc:creator>
  <cp:lastModifiedBy>Tesla</cp:lastModifiedBy>
  <cp:revision>6</cp:revision>
  <dcterms:created xsi:type="dcterms:W3CDTF">2023-12-14T18:48:15Z</dcterms:created>
  <dcterms:modified xsi:type="dcterms:W3CDTF">2023-12-18T07:47:20Z</dcterms:modified>
</cp:coreProperties>
</file>