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  <p:sldMasterId id="2147483677" r:id="rId2"/>
  </p:sldMasterIdLst>
  <p:notesMasterIdLst>
    <p:notesMasterId r:id="rId52"/>
  </p:notesMasterIdLst>
  <p:sldIdLst>
    <p:sldId id="256" r:id="rId3"/>
    <p:sldId id="258" r:id="rId4"/>
    <p:sldId id="259" r:id="rId5"/>
    <p:sldId id="257" r:id="rId6"/>
    <p:sldId id="266" r:id="rId7"/>
    <p:sldId id="302" r:id="rId8"/>
    <p:sldId id="264" r:id="rId9"/>
    <p:sldId id="337" r:id="rId10"/>
    <p:sldId id="338" r:id="rId11"/>
    <p:sldId id="306" r:id="rId12"/>
    <p:sldId id="310" r:id="rId13"/>
    <p:sldId id="309" r:id="rId14"/>
    <p:sldId id="307" r:id="rId15"/>
    <p:sldId id="308" r:id="rId16"/>
    <p:sldId id="260" r:id="rId17"/>
    <p:sldId id="329" r:id="rId18"/>
    <p:sldId id="279" r:id="rId19"/>
    <p:sldId id="349" r:id="rId20"/>
    <p:sldId id="311" r:id="rId21"/>
    <p:sldId id="313" r:id="rId22"/>
    <p:sldId id="314" r:id="rId23"/>
    <p:sldId id="271" r:id="rId24"/>
    <p:sldId id="315" r:id="rId25"/>
    <p:sldId id="316" r:id="rId26"/>
    <p:sldId id="317" r:id="rId27"/>
    <p:sldId id="318" r:id="rId28"/>
    <p:sldId id="319" r:id="rId29"/>
    <p:sldId id="321" r:id="rId30"/>
    <p:sldId id="320" r:id="rId31"/>
    <p:sldId id="322" r:id="rId32"/>
    <p:sldId id="339" r:id="rId33"/>
    <p:sldId id="323" r:id="rId34"/>
    <p:sldId id="326" r:id="rId35"/>
    <p:sldId id="327" r:id="rId36"/>
    <p:sldId id="328" r:id="rId37"/>
    <p:sldId id="312" r:id="rId38"/>
    <p:sldId id="330" r:id="rId39"/>
    <p:sldId id="340" r:id="rId40"/>
    <p:sldId id="331" r:id="rId41"/>
    <p:sldId id="332" r:id="rId42"/>
    <p:sldId id="261" r:id="rId43"/>
    <p:sldId id="342" r:id="rId44"/>
    <p:sldId id="346" r:id="rId45"/>
    <p:sldId id="334" r:id="rId46"/>
    <p:sldId id="335" r:id="rId47"/>
    <p:sldId id="333" r:id="rId48"/>
    <p:sldId id="336" r:id="rId49"/>
    <p:sldId id="347" r:id="rId50"/>
    <p:sldId id="275" r:id="rId51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465184E0-A833-4B36-A634-A702C03D8B01}">
  <a:tblStyle styleId="{465184E0-A833-4B36-A634-A702C03D8B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5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/>
          </a:p>
        </p:txBody>
      </p:sp>
      <p:sp>
        <p:nvSpPr>
          <p:cNvPr id="4" name="Google Shape;4;n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marL="45720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 lvl="0"/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 pitchFamily="34" charset="0"/>
      <a:defRPr sz="1400" b="0" i="0" u="none" strike="noStrike" cap="none">
        <a:solidFill>
          <a:srgbClr val="000000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  <a:sym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e05f72c31c_0_349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330" name="Google Shape;330;g1e05f72c31c_0_349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44bace400e_3_21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500" name="Google Shape;500;g144bace400e_3_21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0f9e629ec3_0_31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525" name="Google Shape;525;g10f9e629ec3_0_31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125f91714c0_0_97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1307" name="Google Shape;1307;g125f91714c0_0_97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f9e629ec3_0_6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458" name="Google Shape;458;g10f9e629ec3_0_6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11f924e3519_0_611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973" name="Google Shape;973;g11f924e3519_0_611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18898af3b6_0_37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649" name="Google Shape;649;g118898af3b6_0_37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44bace400e_3_21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500" name="Google Shape;500;g144bace400e_3_21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44bace400e_3_21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500" name="Google Shape;500;g144bace400e_3_21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0f9e629ec3_0_31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525" name="Google Shape;525;g10f9e629ec3_0_31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0f9e629ec3_0_31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525" name="Google Shape;525;g10f9e629ec3_0_31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0f9e629ec3_0_0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449" name="Google Shape;449;g10f9e629ec3_0_0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44bace400e_3_21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500" name="Google Shape;500;g144bace400e_3_21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0f9e629ec3_0_115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568" name="Google Shape;568;g10f9e629ec3_0_115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144bace400e_3_48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1081" name="Google Shape;1081;g144bace400e_3_48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44bace400e_3_78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735" name="Google Shape;735;g144bace400e_3_78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0f9e629ec3_0_6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458" name="Google Shape;458;g10f9e629ec3_0_6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18898af3b6_0_37:notes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/>
          </a:p>
        </p:txBody>
      </p:sp>
      <p:sp>
        <p:nvSpPr>
          <p:cNvPr id="649" name="Google Shape;649;g118898af3b6_0_37:notes"/>
          <p:cNvSpPr>
            <a:spLocks noGrp="1" noEditPoint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337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rcRect l="8719" t="8719" r="8711" b="871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>
            <a:spLocks noGrp="1" noEditPoints="1"/>
          </p:cNvSpPr>
          <p:nvPr>
            <p:ph type="ctrTitle"/>
          </p:nvPr>
        </p:nvSpPr>
        <p:spPr>
          <a:xfrm>
            <a:off x="715100" y="535000"/>
            <a:ext cx="3856800" cy="30129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 noEditPoints="1"/>
          </p:cNvSpPr>
          <p:nvPr>
            <p:ph type="subTitle" idx="1"/>
          </p:nvPr>
        </p:nvSpPr>
        <p:spPr>
          <a:xfrm>
            <a:off x="715100" y="3838050"/>
            <a:ext cx="2199600" cy="61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pPr lvl="0"/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1"/>
          <p:cNvPicPr preferRelativeResize="0"/>
          <p:nvPr/>
        </p:nvPicPr>
        <p:blipFill>
          <a:blip r:embed="rId2">
            <a:alphaModFix/>
          </a:blip>
          <a:srcRect l="8719" t="8719" r="8711" b="871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1"/>
          <p:cNvSpPr>
            <a:spLocks noGrp="1" noEditPoints="1"/>
          </p:cNvSpPr>
          <p:nvPr>
            <p:ph type="title" hasCustomPrompt="1"/>
          </p:nvPr>
        </p:nvSpPr>
        <p:spPr>
          <a:xfrm>
            <a:off x="1815600" y="1540025"/>
            <a:ext cx="5512800" cy="15111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buSzPts val="85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>
            <a:spLocks noGrp="1" noEditPoints="1"/>
          </p:cNvSpPr>
          <p:nvPr>
            <p:ph type="subTitle" idx="1"/>
          </p:nvPr>
        </p:nvSpPr>
        <p:spPr>
          <a:xfrm>
            <a:off x="1815600" y="3148375"/>
            <a:ext cx="5512800" cy="552300"/>
          </a:xfrm>
          <a:prstGeom prst="rect">
            <a:avLst/>
          </a:prstGeom>
          <a:solidFill>
            <a:schemeClr val="dk2"/>
          </a:solidFill>
        </p:spPr>
        <p:txBody>
          <a:bodyPr wrap="square" lIns="91425" tIns="91425" rIns="91425" bIns="91425" anchor="ctr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3"/>
          <p:cNvPicPr preferRelativeResize="0"/>
          <p:nvPr/>
        </p:nvPicPr>
        <p:blipFill>
          <a:blip r:embed="rId2">
            <a:alphaModFix amt="80000"/>
          </a:blip>
          <a:srcRect l="6024" t="6024" r="6024" b="6024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3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sp>
        <p:nvSpPr>
          <p:cNvPr id="104" name="Google Shape;104;p13"/>
          <p:cNvSpPr>
            <a:spLocks noGrp="1" noEditPoints="1"/>
          </p:cNvSpPr>
          <p:nvPr>
            <p:ph type="title" idx="2" hasCustomPrompt="1"/>
          </p:nvPr>
        </p:nvSpPr>
        <p:spPr>
          <a:xfrm>
            <a:off x="1021075" y="1518125"/>
            <a:ext cx="597300" cy="59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>
            <a:spLocks noGrp="1" noEditPoints="1"/>
          </p:cNvSpPr>
          <p:nvPr>
            <p:ph type="subTitle" idx="1"/>
          </p:nvPr>
        </p:nvSpPr>
        <p:spPr>
          <a:xfrm>
            <a:off x="1828675" y="1676234"/>
            <a:ext cx="2811300" cy="48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06" name="Google Shape;106;p13"/>
          <p:cNvSpPr>
            <a:spLocks noGrp="1" noEditPoints="1"/>
          </p:cNvSpPr>
          <p:nvPr>
            <p:ph type="title" idx="3" hasCustomPrompt="1"/>
          </p:nvPr>
        </p:nvSpPr>
        <p:spPr>
          <a:xfrm>
            <a:off x="1021075" y="2630363"/>
            <a:ext cx="597300" cy="59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>
            <a:spLocks noGrp="1" noEditPoints="1"/>
          </p:cNvSpPr>
          <p:nvPr>
            <p:ph type="subTitle" idx="4"/>
          </p:nvPr>
        </p:nvSpPr>
        <p:spPr>
          <a:xfrm>
            <a:off x="1828735" y="2793642"/>
            <a:ext cx="2811300" cy="48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08" name="Google Shape;108;p13"/>
          <p:cNvSpPr>
            <a:spLocks noGrp="1" noEditPoints="1"/>
          </p:cNvSpPr>
          <p:nvPr>
            <p:ph type="title" idx="5" hasCustomPrompt="1"/>
          </p:nvPr>
        </p:nvSpPr>
        <p:spPr>
          <a:xfrm>
            <a:off x="4697875" y="1518125"/>
            <a:ext cx="597300" cy="59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>
            <a:spLocks noGrp="1" noEditPoints="1"/>
          </p:cNvSpPr>
          <p:nvPr>
            <p:ph type="subTitle" idx="6"/>
          </p:nvPr>
        </p:nvSpPr>
        <p:spPr>
          <a:xfrm>
            <a:off x="5505475" y="1676234"/>
            <a:ext cx="2811300" cy="48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10" name="Google Shape;110;p13"/>
          <p:cNvSpPr>
            <a:spLocks noGrp="1" noEditPoints="1"/>
          </p:cNvSpPr>
          <p:nvPr>
            <p:ph type="title" idx="7" hasCustomPrompt="1"/>
          </p:nvPr>
        </p:nvSpPr>
        <p:spPr>
          <a:xfrm>
            <a:off x="4697875" y="2630363"/>
            <a:ext cx="597300" cy="59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>
            <a:spLocks noGrp="1" noEditPoints="1"/>
          </p:cNvSpPr>
          <p:nvPr>
            <p:ph type="subTitle" idx="8"/>
          </p:nvPr>
        </p:nvSpPr>
        <p:spPr>
          <a:xfrm>
            <a:off x="5505535" y="2793642"/>
            <a:ext cx="2811300" cy="48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12" name="Google Shape;112;p13"/>
          <p:cNvSpPr>
            <a:spLocks noGrp="1" noEditPoints="1"/>
          </p:cNvSpPr>
          <p:nvPr>
            <p:ph type="subTitle" idx="9"/>
          </p:nvPr>
        </p:nvSpPr>
        <p:spPr>
          <a:xfrm>
            <a:off x="1828735" y="1257325"/>
            <a:ext cx="2811300" cy="5727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13" name="Google Shape;113;p13"/>
          <p:cNvSpPr>
            <a:spLocks noGrp="1" noEditPoints="1"/>
          </p:cNvSpPr>
          <p:nvPr>
            <p:ph type="subTitle" idx="13"/>
          </p:nvPr>
        </p:nvSpPr>
        <p:spPr>
          <a:xfrm>
            <a:off x="1828735" y="2374733"/>
            <a:ext cx="2811300" cy="5727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14" name="Google Shape;114;p13"/>
          <p:cNvSpPr>
            <a:spLocks noGrp="1" noEditPoints="1"/>
          </p:cNvSpPr>
          <p:nvPr>
            <p:ph type="subTitle" idx="14"/>
          </p:nvPr>
        </p:nvSpPr>
        <p:spPr>
          <a:xfrm>
            <a:off x="5505535" y="1257325"/>
            <a:ext cx="2811300" cy="5727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15" name="Google Shape;115;p13"/>
          <p:cNvSpPr>
            <a:spLocks noGrp="1" noEditPoints="1"/>
          </p:cNvSpPr>
          <p:nvPr>
            <p:ph type="subTitle" idx="15"/>
          </p:nvPr>
        </p:nvSpPr>
        <p:spPr>
          <a:xfrm>
            <a:off x="5505535" y="2374733"/>
            <a:ext cx="2811300" cy="5727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16" name="Google Shape;116;p13"/>
          <p:cNvSpPr>
            <a:spLocks noGrp="1" noEditPoints="1"/>
          </p:cNvSpPr>
          <p:nvPr>
            <p:ph type="title" idx="16" hasCustomPrompt="1"/>
          </p:nvPr>
        </p:nvSpPr>
        <p:spPr>
          <a:xfrm>
            <a:off x="1021075" y="3742600"/>
            <a:ext cx="597300" cy="59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>
            <a:spLocks noGrp="1" noEditPoints="1"/>
          </p:cNvSpPr>
          <p:nvPr>
            <p:ph type="subTitle" idx="17"/>
          </p:nvPr>
        </p:nvSpPr>
        <p:spPr>
          <a:xfrm>
            <a:off x="1828735" y="3911050"/>
            <a:ext cx="2811300" cy="48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18" name="Google Shape;118;p13"/>
          <p:cNvSpPr>
            <a:spLocks noGrp="1" noEditPoints="1"/>
          </p:cNvSpPr>
          <p:nvPr>
            <p:ph type="title" idx="18" hasCustomPrompt="1"/>
          </p:nvPr>
        </p:nvSpPr>
        <p:spPr>
          <a:xfrm>
            <a:off x="4697875" y="3742600"/>
            <a:ext cx="597300" cy="593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>
            <a:spLocks noGrp="1" noEditPoints="1"/>
          </p:cNvSpPr>
          <p:nvPr>
            <p:ph type="subTitle" idx="19"/>
          </p:nvPr>
        </p:nvSpPr>
        <p:spPr>
          <a:xfrm>
            <a:off x="5505535" y="3911050"/>
            <a:ext cx="2811300" cy="48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20" name="Google Shape;120;p13"/>
          <p:cNvSpPr>
            <a:spLocks noGrp="1" noEditPoints="1"/>
          </p:cNvSpPr>
          <p:nvPr>
            <p:ph type="subTitle" idx="20"/>
          </p:nvPr>
        </p:nvSpPr>
        <p:spPr>
          <a:xfrm>
            <a:off x="1828735" y="3492141"/>
            <a:ext cx="2811300" cy="5727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21" name="Google Shape;121;p13"/>
          <p:cNvSpPr>
            <a:spLocks noGrp="1" noEditPoints="1"/>
          </p:cNvSpPr>
          <p:nvPr>
            <p:ph type="subTitle" idx="21"/>
          </p:nvPr>
        </p:nvSpPr>
        <p:spPr>
          <a:xfrm>
            <a:off x="5505535" y="3492140"/>
            <a:ext cx="2811300" cy="5727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grpSp>
        <p:nvGrpSpPr>
          <p:cNvPr id="122" name="Google Shape;122;p13"/>
          <p:cNvGrpSpPr/>
          <p:nvPr/>
        </p:nvGrpSpPr>
        <p:grpSpPr>
          <a:xfrm>
            <a:off x="7995448" y="7"/>
            <a:ext cx="1255794" cy="949814"/>
            <a:chOff x="7995261" y="120238"/>
            <a:chExt cx="1096763" cy="829532"/>
          </a:xfrm>
        </p:grpSpPr>
        <p:sp>
          <p:nvSpPr>
            <p:cNvPr id="123" name="Google Shape;123;p13"/>
            <p:cNvSpPr/>
            <p:nvPr/>
          </p:nvSpPr>
          <p:spPr>
            <a:xfrm>
              <a:off x="7995261" y="487456"/>
              <a:ext cx="130136" cy="315904"/>
            </a:xfrm>
            <a:custGeom>
              <a:avLst/>
              <a:gdLst/>
              <a:ahLst/>
              <a:cxnLst/>
              <a:rect l="l" t="t" r="r" b="b"/>
              <a:pathLst>
                <a:path w="5689" h="13810">
                  <a:moveTo>
                    <a:pt x="5688" y="0"/>
                  </a:moveTo>
                  <a:lnTo>
                    <a:pt x="5688" y="0"/>
                  </a:lnTo>
                  <a:cubicBezTo>
                    <a:pt x="4787" y="730"/>
                    <a:pt x="4210" y="1253"/>
                    <a:pt x="3390" y="2335"/>
                  </a:cubicBezTo>
                  <a:cubicBezTo>
                    <a:pt x="3191" y="2596"/>
                    <a:pt x="2804" y="3110"/>
                    <a:pt x="2182" y="3939"/>
                  </a:cubicBezTo>
                  <a:cubicBezTo>
                    <a:pt x="1866" y="4354"/>
                    <a:pt x="1434" y="4967"/>
                    <a:pt x="1109" y="5499"/>
                  </a:cubicBezTo>
                  <a:cubicBezTo>
                    <a:pt x="785" y="6030"/>
                    <a:pt x="577" y="6490"/>
                    <a:pt x="577" y="6490"/>
                  </a:cubicBezTo>
                  <a:cubicBezTo>
                    <a:pt x="577" y="6490"/>
                    <a:pt x="559" y="6526"/>
                    <a:pt x="532" y="6589"/>
                  </a:cubicBezTo>
                  <a:cubicBezTo>
                    <a:pt x="505" y="6643"/>
                    <a:pt x="460" y="6734"/>
                    <a:pt x="424" y="6851"/>
                  </a:cubicBezTo>
                  <a:cubicBezTo>
                    <a:pt x="379" y="6959"/>
                    <a:pt x="325" y="7094"/>
                    <a:pt x="280" y="7247"/>
                  </a:cubicBezTo>
                  <a:cubicBezTo>
                    <a:pt x="253" y="7319"/>
                    <a:pt x="226" y="7401"/>
                    <a:pt x="199" y="7491"/>
                  </a:cubicBezTo>
                  <a:cubicBezTo>
                    <a:pt x="181" y="7572"/>
                    <a:pt x="163" y="7662"/>
                    <a:pt x="136" y="7752"/>
                  </a:cubicBezTo>
                  <a:cubicBezTo>
                    <a:pt x="54" y="8113"/>
                    <a:pt x="0" y="8518"/>
                    <a:pt x="0" y="8897"/>
                  </a:cubicBezTo>
                  <a:cubicBezTo>
                    <a:pt x="9" y="9086"/>
                    <a:pt x="0" y="9266"/>
                    <a:pt x="27" y="9438"/>
                  </a:cubicBezTo>
                  <a:cubicBezTo>
                    <a:pt x="36" y="9519"/>
                    <a:pt x="45" y="9600"/>
                    <a:pt x="54" y="9672"/>
                  </a:cubicBezTo>
                  <a:cubicBezTo>
                    <a:pt x="72" y="9744"/>
                    <a:pt x="81" y="9816"/>
                    <a:pt x="100" y="9879"/>
                  </a:cubicBezTo>
                  <a:cubicBezTo>
                    <a:pt x="181" y="10294"/>
                    <a:pt x="280" y="10582"/>
                    <a:pt x="361" y="10799"/>
                  </a:cubicBezTo>
                  <a:cubicBezTo>
                    <a:pt x="406" y="10907"/>
                    <a:pt x="442" y="11006"/>
                    <a:pt x="478" y="11078"/>
                  </a:cubicBezTo>
                  <a:cubicBezTo>
                    <a:pt x="514" y="11159"/>
                    <a:pt x="541" y="11222"/>
                    <a:pt x="568" y="11277"/>
                  </a:cubicBezTo>
                  <a:cubicBezTo>
                    <a:pt x="712" y="11601"/>
                    <a:pt x="875" y="11871"/>
                    <a:pt x="1046" y="12115"/>
                  </a:cubicBezTo>
                  <a:cubicBezTo>
                    <a:pt x="1127" y="12232"/>
                    <a:pt x="1208" y="12340"/>
                    <a:pt x="1289" y="12448"/>
                  </a:cubicBezTo>
                  <a:cubicBezTo>
                    <a:pt x="1380" y="12557"/>
                    <a:pt x="1461" y="12656"/>
                    <a:pt x="1551" y="12746"/>
                  </a:cubicBezTo>
                  <a:cubicBezTo>
                    <a:pt x="1902" y="13133"/>
                    <a:pt x="2272" y="13449"/>
                    <a:pt x="2732" y="13809"/>
                  </a:cubicBezTo>
                  <a:cubicBezTo>
                    <a:pt x="2497" y="13269"/>
                    <a:pt x="2299" y="12827"/>
                    <a:pt x="2083" y="12385"/>
                  </a:cubicBezTo>
                  <a:cubicBezTo>
                    <a:pt x="2029" y="12268"/>
                    <a:pt x="1974" y="12160"/>
                    <a:pt x="1920" y="12043"/>
                  </a:cubicBezTo>
                  <a:cubicBezTo>
                    <a:pt x="1866" y="11935"/>
                    <a:pt x="1803" y="11817"/>
                    <a:pt x="1740" y="11691"/>
                  </a:cubicBezTo>
                  <a:cubicBezTo>
                    <a:pt x="1623" y="11457"/>
                    <a:pt x="1497" y="11195"/>
                    <a:pt x="1361" y="10907"/>
                  </a:cubicBezTo>
                  <a:cubicBezTo>
                    <a:pt x="1343" y="10853"/>
                    <a:pt x="1316" y="10799"/>
                    <a:pt x="1289" y="10736"/>
                  </a:cubicBezTo>
                  <a:cubicBezTo>
                    <a:pt x="1253" y="10664"/>
                    <a:pt x="1226" y="10582"/>
                    <a:pt x="1190" y="10492"/>
                  </a:cubicBezTo>
                  <a:cubicBezTo>
                    <a:pt x="1118" y="10303"/>
                    <a:pt x="1037" y="10051"/>
                    <a:pt x="965" y="9708"/>
                  </a:cubicBezTo>
                  <a:cubicBezTo>
                    <a:pt x="956" y="9654"/>
                    <a:pt x="947" y="9591"/>
                    <a:pt x="929" y="9528"/>
                  </a:cubicBezTo>
                  <a:cubicBezTo>
                    <a:pt x="920" y="9474"/>
                    <a:pt x="920" y="9402"/>
                    <a:pt x="911" y="9339"/>
                  </a:cubicBezTo>
                  <a:cubicBezTo>
                    <a:pt x="884" y="9203"/>
                    <a:pt x="893" y="9050"/>
                    <a:pt x="884" y="8897"/>
                  </a:cubicBezTo>
                  <a:cubicBezTo>
                    <a:pt x="884" y="8581"/>
                    <a:pt x="929" y="8248"/>
                    <a:pt x="992" y="7950"/>
                  </a:cubicBezTo>
                  <a:cubicBezTo>
                    <a:pt x="1010" y="7869"/>
                    <a:pt x="1028" y="7797"/>
                    <a:pt x="1046" y="7725"/>
                  </a:cubicBezTo>
                  <a:cubicBezTo>
                    <a:pt x="1073" y="7653"/>
                    <a:pt x="1091" y="7581"/>
                    <a:pt x="1118" y="7518"/>
                  </a:cubicBezTo>
                  <a:cubicBezTo>
                    <a:pt x="1154" y="7392"/>
                    <a:pt x="1199" y="7274"/>
                    <a:pt x="1235" y="7175"/>
                  </a:cubicBezTo>
                  <a:cubicBezTo>
                    <a:pt x="1280" y="7076"/>
                    <a:pt x="1316" y="6995"/>
                    <a:pt x="1334" y="6941"/>
                  </a:cubicBezTo>
                  <a:cubicBezTo>
                    <a:pt x="1361" y="6887"/>
                    <a:pt x="1380" y="6860"/>
                    <a:pt x="1380" y="6860"/>
                  </a:cubicBezTo>
                  <a:cubicBezTo>
                    <a:pt x="1380" y="6860"/>
                    <a:pt x="1560" y="6454"/>
                    <a:pt x="1866" y="5958"/>
                  </a:cubicBezTo>
                  <a:cubicBezTo>
                    <a:pt x="2164" y="5463"/>
                    <a:pt x="2587" y="4877"/>
                    <a:pt x="2894" y="4462"/>
                  </a:cubicBezTo>
                  <a:cubicBezTo>
                    <a:pt x="3516" y="3642"/>
                    <a:pt x="3894" y="3128"/>
                    <a:pt x="4093" y="2858"/>
                  </a:cubicBezTo>
                  <a:cubicBezTo>
                    <a:pt x="4895" y="1776"/>
                    <a:pt x="5237" y="1073"/>
                    <a:pt x="5688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>
              <a:off x="8306187" y="487456"/>
              <a:ext cx="114261" cy="235910"/>
            </a:xfrm>
            <a:custGeom>
              <a:avLst/>
              <a:gdLst/>
              <a:ahLst/>
              <a:cxnLst/>
              <a:rect l="l" t="t" r="r" b="b"/>
              <a:pathLst>
                <a:path w="4995" h="10313">
                  <a:moveTo>
                    <a:pt x="4742" y="1"/>
                  </a:moveTo>
                  <a:cubicBezTo>
                    <a:pt x="4634" y="577"/>
                    <a:pt x="4499" y="1028"/>
                    <a:pt x="4354" y="1488"/>
                  </a:cubicBezTo>
                  <a:cubicBezTo>
                    <a:pt x="4201" y="1948"/>
                    <a:pt x="4048" y="2416"/>
                    <a:pt x="3795" y="3002"/>
                  </a:cubicBezTo>
                  <a:cubicBezTo>
                    <a:pt x="3669" y="3291"/>
                    <a:pt x="3426" y="3822"/>
                    <a:pt x="2804" y="4607"/>
                  </a:cubicBezTo>
                  <a:cubicBezTo>
                    <a:pt x="2714" y="4715"/>
                    <a:pt x="2588" y="4877"/>
                    <a:pt x="2479" y="5003"/>
                  </a:cubicBezTo>
                  <a:cubicBezTo>
                    <a:pt x="2371" y="5138"/>
                    <a:pt x="2290" y="5238"/>
                    <a:pt x="2290" y="5238"/>
                  </a:cubicBezTo>
                  <a:cubicBezTo>
                    <a:pt x="2290" y="5238"/>
                    <a:pt x="2182" y="5355"/>
                    <a:pt x="2056" y="5499"/>
                  </a:cubicBezTo>
                  <a:cubicBezTo>
                    <a:pt x="1921" y="5652"/>
                    <a:pt x="1776" y="5823"/>
                    <a:pt x="1686" y="5932"/>
                  </a:cubicBezTo>
                  <a:cubicBezTo>
                    <a:pt x="1172" y="6518"/>
                    <a:pt x="938" y="6842"/>
                    <a:pt x="803" y="7040"/>
                  </a:cubicBezTo>
                  <a:cubicBezTo>
                    <a:pt x="406" y="7626"/>
                    <a:pt x="172" y="8167"/>
                    <a:pt x="73" y="8690"/>
                  </a:cubicBezTo>
                  <a:cubicBezTo>
                    <a:pt x="19" y="8960"/>
                    <a:pt x="1" y="9222"/>
                    <a:pt x="10" y="9492"/>
                  </a:cubicBezTo>
                  <a:cubicBezTo>
                    <a:pt x="28" y="9763"/>
                    <a:pt x="73" y="10033"/>
                    <a:pt x="163" y="10312"/>
                  </a:cubicBezTo>
                  <a:cubicBezTo>
                    <a:pt x="217" y="10024"/>
                    <a:pt x="289" y="9781"/>
                    <a:pt x="379" y="9546"/>
                  </a:cubicBezTo>
                  <a:cubicBezTo>
                    <a:pt x="469" y="9321"/>
                    <a:pt x="568" y="9114"/>
                    <a:pt x="686" y="8906"/>
                  </a:cubicBezTo>
                  <a:cubicBezTo>
                    <a:pt x="902" y="8492"/>
                    <a:pt x="1163" y="8068"/>
                    <a:pt x="1524" y="7545"/>
                  </a:cubicBezTo>
                  <a:cubicBezTo>
                    <a:pt x="1650" y="7365"/>
                    <a:pt x="1857" y="7085"/>
                    <a:pt x="2353" y="6509"/>
                  </a:cubicBezTo>
                  <a:cubicBezTo>
                    <a:pt x="2533" y="6301"/>
                    <a:pt x="2957" y="5814"/>
                    <a:pt x="2957" y="5814"/>
                  </a:cubicBezTo>
                  <a:cubicBezTo>
                    <a:pt x="2957" y="5814"/>
                    <a:pt x="3047" y="5706"/>
                    <a:pt x="3155" y="5571"/>
                  </a:cubicBezTo>
                  <a:cubicBezTo>
                    <a:pt x="3273" y="5445"/>
                    <a:pt x="3408" y="5274"/>
                    <a:pt x="3507" y="5156"/>
                  </a:cubicBezTo>
                  <a:cubicBezTo>
                    <a:pt x="3831" y="4733"/>
                    <a:pt x="4075" y="4363"/>
                    <a:pt x="4255" y="4057"/>
                  </a:cubicBezTo>
                  <a:cubicBezTo>
                    <a:pt x="4426" y="3750"/>
                    <a:pt x="4535" y="3507"/>
                    <a:pt x="4607" y="3345"/>
                  </a:cubicBezTo>
                  <a:cubicBezTo>
                    <a:pt x="4886" y="2687"/>
                    <a:pt x="4976" y="2119"/>
                    <a:pt x="4994" y="1587"/>
                  </a:cubicBezTo>
                  <a:cubicBezTo>
                    <a:pt x="4994" y="1055"/>
                    <a:pt x="4913" y="559"/>
                    <a:pt x="4742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8550527" y="803346"/>
              <a:ext cx="541497" cy="146423"/>
            </a:xfrm>
            <a:custGeom>
              <a:avLst/>
              <a:gdLst/>
              <a:ahLst/>
              <a:cxnLst/>
              <a:rect l="l" t="t" r="r" b="b"/>
              <a:pathLst>
                <a:path w="23672" h="6401">
                  <a:moveTo>
                    <a:pt x="1" y="1"/>
                  </a:moveTo>
                  <a:lnTo>
                    <a:pt x="1" y="10"/>
                  </a:lnTo>
                  <a:cubicBezTo>
                    <a:pt x="181" y="559"/>
                    <a:pt x="388" y="1010"/>
                    <a:pt x="650" y="1461"/>
                  </a:cubicBezTo>
                  <a:cubicBezTo>
                    <a:pt x="929" y="1902"/>
                    <a:pt x="1272" y="2335"/>
                    <a:pt x="1785" y="2804"/>
                  </a:cubicBezTo>
                  <a:cubicBezTo>
                    <a:pt x="1830" y="2849"/>
                    <a:pt x="1876" y="2894"/>
                    <a:pt x="1939" y="2948"/>
                  </a:cubicBezTo>
                  <a:cubicBezTo>
                    <a:pt x="2002" y="3002"/>
                    <a:pt x="2074" y="3065"/>
                    <a:pt x="2155" y="3137"/>
                  </a:cubicBezTo>
                  <a:cubicBezTo>
                    <a:pt x="2326" y="3291"/>
                    <a:pt x="2561" y="3471"/>
                    <a:pt x="2885" y="3714"/>
                  </a:cubicBezTo>
                  <a:cubicBezTo>
                    <a:pt x="3408" y="4102"/>
                    <a:pt x="4156" y="4580"/>
                    <a:pt x="5012" y="4994"/>
                  </a:cubicBezTo>
                  <a:cubicBezTo>
                    <a:pt x="5445" y="5211"/>
                    <a:pt x="5896" y="5400"/>
                    <a:pt x="6364" y="5571"/>
                  </a:cubicBezTo>
                  <a:cubicBezTo>
                    <a:pt x="6824" y="5733"/>
                    <a:pt x="7293" y="5878"/>
                    <a:pt x="7753" y="5995"/>
                  </a:cubicBezTo>
                  <a:cubicBezTo>
                    <a:pt x="8672" y="6220"/>
                    <a:pt x="9528" y="6328"/>
                    <a:pt x="10150" y="6373"/>
                  </a:cubicBezTo>
                  <a:cubicBezTo>
                    <a:pt x="10304" y="6382"/>
                    <a:pt x="10448" y="6391"/>
                    <a:pt x="10574" y="6391"/>
                  </a:cubicBezTo>
                  <a:cubicBezTo>
                    <a:pt x="10700" y="6400"/>
                    <a:pt x="10808" y="6400"/>
                    <a:pt x="10898" y="6400"/>
                  </a:cubicBezTo>
                  <a:lnTo>
                    <a:pt x="11394" y="6400"/>
                  </a:lnTo>
                  <a:cubicBezTo>
                    <a:pt x="11547" y="6391"/>
                    <a:pt x="11764" y="6391"/>
                    <a:pt x="12025" y="6364"/>
                  </a:cubicBezTo>
                  <a:cubicBezTo>
                    <a:pt x="12566" y="6328"/>
                    <a:pt x="13305" y="6229"/>
                    <a:pt x="14116" y="6022"/>
                  </a:cubicBezTo>
                  <a:cubicBezTo>
                    <a:pt x="14919" y="5814"/>
                    <a:pt x="15784" y="5517"/>
                    <a:pt x="16604" y="5184"/>
                  </a:cubicBezTo>
                  <a:cubicBezTo>
                    <a:pt x="17415" y="4859"/>
                    <a:pt x="18182" y="4516"/>
                    <a:pt x="18831" y="4246"/>
                  </a:cubicBezTo>
                  <a:cubicBezTo>
                    <a:pt x="19768" y="3840"/>
                    <a:pt x="20363" y="3633"/>
                    <a:pt x="20670" y="3516"/>
                  </a:cubicBezTo>
                  <a:cubicBezTo>
                    <a:pt x="20976" y="3408"/>
                    <a:pt x="21255" y="3300"/>
                    <a:pt x="21508" y="3209"/>
                  </a:cubicBezTo>
                  <a:cubicBezTo>
                    <a:pt x="21634" y="3164"/>
                    <a:pt x="21760" y="3110"/>
                    <a:pt x="21877" y="3065"/>
                  </a:cubicBezTo>
                  <a:cubicBezTo>
                    <a:pt x="21995" y="3020"/>
                    <a:pt x="22112" y="2975"/>
                    <a:pt x="22229" y="2930"/>
                  </a:cubicBezTo>
                  <a:cubicBezTo>
                    <a:pt x="22680" y="2741"/>
                    <a:pt x="23121" y="2560"/>
                    <a:pt x="23671" y="2353"/>
                  </a:cubicBezTo>
                  <a:cubicBezTo>
                    <a:pt x="23287" y="2305"/>
                    <a:pt x="22934" y="2273"/>
                    <a:pt x="22589" y="2273"/>
                  </a:cubicBezTo>
                  <a:cubicBezTo>
                    <a:pt x="22417" y="2273"/>
                    <a:pt x="22247" y="2281"/>
                    <a:pt x="22076" y="2299"/>
                  </a:cubicBezTo>
                  <a:cubicBezTo>
                    <a:pt x="21949" y="2308"/>
                    <a:pt x="21814" y="2326"/>
                    <a:pt x="21679" y="2344"/>
                  </a:cubicBezTo>
                  <a:cubicBezTo>
                    <a:pt x="21553" y="2371"/>
                    <a:pt x="21418" y="2398"/>
                    <a:pt x="21273" y="2425"/>
                  </a:cubicBezTo>
                  <a:cubicBezTo>
                    <a:pt x="20994" y="2488"/>
                    <a:pt x="20697" y="2578"/>
                    <a:pt x="20372" y="2687"/>
                  </a:cubicBezTo>
                  <a:cubicBezTo>
                    <a:pt x="20057" y="2804"/>
                    <a:pt x="19435" y="3020"/>
                    <a:pt x="18479" y="3435"/>
                  </a:cubicBezTo>
                  <a:cubicBezTo>
                    <a:pt x="17190" y="3976"/>
                    <a:pt x="15414" y="4787"/>
                    <a:pt x="13900" y="5156"/>
                  </a:cubicBezTo>
                  <a:cubicBezTo>
                    <a:pt x="13143" y="5355"/>
                    <a:pt x="12458" y="5445"/>
                    <a:pt x="11962" y="5481"/>
                  </a:cubicBezTo>
                  <a:cubicBezTo>
                    <a:pt x="11710" y="5508"/>
                    <a:pt x="11511" y="5508"/>
                    <a:pt x="11376" y="5517"/>
                  </a:cubicBezTo>
                  <a:lnTo>
                    <a:pt x="10907" y="5517"/>
                  </a:lnTo>
                  <a:cubicBezTo>
                    <a:pt x="10826" y="5517"/>
                    <a:pt x="10718" y="5517"/>
                    <a:pt x="10610" y="5508"/>
                  </a:cubicBezTo>
                  <a:cubicBezTo>
                    <a:pt x="10493" y="5508"/>
                    <a:pt x="10358" y="5508"/>
                    <a:pt x="10213" y="5490"/>
                  </a:cubicBezTo>
                  <a:cubicBezTo>
                    <a:pt x="9627" y="5454"/>
                    <a:pt x="8825" y="5355"/>
                    <a:pt x="7969" y="5138"/>
                  </a:cubicBezTo>
                  <a:cubicBezTo>
                    <a:pt x="7545" y="5030"/>
                    <a:pt x="7104" y="4895"/>
                    <a:pt x="6671" y="4733"/>
                  </a:cubicBezTo>
                  <a:cubicBezTo>
                    <a:pt x="6238" y="4571"/>
                    <a:pt x="5806" y="4399"/>
                    <a:pt x="5409" y="4201"/>
                  </a:cubicBezTo>
                  <a:cubicBezTo>
                    <a:pt x="4598" y="3813"/>
                    <a:pt x="3904" y="3363"/>
                    <a:pt x="3408" y="2993"/>
                  </a:cubicBezTo>
                  <a:cubicBezTo>
                    <a:pt x="3110" y="2777"/>
                    <a:pt x="2894" y="2597"/>
                    <a:pt x="2732" y="2461"/>
                  </a:cubicBezTo>
                  <a:cubicBezTo>
                    <a:pt x="2651" y="2389"/>
                    <a:pt x="2579" y="2335"/>
                    <a:pt x="2525" y="2290"/>
                  </a:cubicBezTo>
                  <a:cubicBezTo>
                    <a:pt x="2470" y="2236"/>
                    <a:pt x="2425" y="2191"/>
                    <a:pt x="2380" y="2155"/>
                  </a:cubicBezTo>
                  <a:cubicBezTo>
                    <a:pt x="1903" y="1713"/>
                    <a:pt x="1524" y="1371"/>
                    <a:pt x="1154" y="1046"/>
                  </a:cubicBezTo>
                  <a:cubicBezTo>
                    <a:pt x="794" y="713"/>
                    <a:pt x="424" y="406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8306187" y="120238"/>
              <a:ext cx="411384" cy="220035"/>
            </a:xfrm>
            <a:custGeom>
              <a:avLst/>
              <a:gdLst/>
              <a:ahLst/>
              <a:cxnLst/>
              <a:rect l="l" t="t" r="r" b="b"/>
              <a:pathLst>
                <a:path w="17984" h="9619">
                  <a:moveTo>
                    <a:pt x="17983" y="0"/>
                  </a:moveTo>
                  <a:lnTo>
                    <a:pt x="17983" y="0"/>
                  </a:lnTo>
                  <a:cubicBezTo>
                    <a:pt x="17605" y="442"/>
                    <a:pt x="17298" y="821"/>
                    <a:pt x="17001" y="1217"/>
                  </a:cubicBezTo>
                  <a:cubicBezTo>
                    <a:pt x="16694" y="1614"/>
                    <a:pt x="16406" y="2038"/>
                    <a:pt x="16018" y="2560"/>
                  </a:cubicBezTo>
                  <a:cubicBezTo>
                    <a:pt x="15973" y="2623"/>
                    <a:pt x="15919" y="2696"/>
                    <a:pt x="15847" y="2786"/>
                  </a:cubicBezTo>
                  <a:cubicBezTo>
                    <a:pt x="15775" y="2885"/>
                    <a:pt x="15685" y="2984"/>
                    <a:pt x="15585" y="3101"/>
                  </a:cubicBezTo>
                  <a:cubicBezTo>
                    <a:pt x="15378" y="3336"/>
                    <a:pt x="15108" y="3624"/>
                    <a:pt x="14729" y="3912"/>
                  </a:cubicBezTo>
                  <a:cubicBezTo>
                    <a:pt x="14341" y="4219"/>
                    <a:pt x="13828" y="4507"/>
                    <a:pt x="13251" y="4742"/>
                  </a:cubicBezTo>
                  <a:cubicBezTo>
                    <a:pt x="12683" y="4976"/>
                    <a:pt x="12052" y="5138"/>
                    <a:pt x="11466" y="5256"/>
                  </a:cubicBezTo>
                  <a:cubicBezTo>
                    <a:pt x="10889" y="5373"/>
                    <a:pt x="10357" y="5454"/>
                    <a:pt x="9979" y="5508"/>
                  </a:cubicBezTo>
                  <a:cubicBezTo>
                    <a:pt x="9591" y="5562"/>
                    <a:pt x="9357" y="5598"/>
                    <a:pt x="9357" y="5598"/>
                  </a:cubicBezTo>
                  <a:cubicBezTo>
                    <a:pt x="9357" y="5598"/>
                    <a:pt x="8230" y="5751"/>
                    <a:pt x="6869" y="5896"/>
                  </a:cubicBezTo>
                  <a:cubicBezTo>
                    <a:pt x="6184" y="5959"/>
                    <a:pt x="5445" y="6031"/>
                    <a:pt x="4751" y="6085"/>
                  </a:cubicBezTo>
                  <a:cubicBezTo>
                    <a:pt x="4399" y="6112"/>
                    <a:pt x="4066" y="6139"/>
                    <a:pt x="3759" y="6157"/>
                  </a:cubicBezTo>
                  <a:cubicBezTo>
                    <a:pt x="3453" y="6184"/>
                    <a:pt x="3164" y="6211"/>
                    <a:pt x="2912" y="6238"/>
                  </a:cubicBezTo>
                  <a:cubicBezTo>
                    <a:pt x="2506" y="6292"/>
                    <a:pt x="2200" y="6355"/>
                    <a:pt x="1974" y="6427"/>
                  </a:cubicBezTo>
                  <a:cubicBezTo>
                    <a:pt x="1740" y="6490"/>
                    <a:pt x="1578" y="6554"/>
                    <a:pt x="1461" y="6608"/>
                  </a:cubicBezTo>
                  <a:cubicBezTo>
                    <a:pt x="1280" y="6680"/>
                    <a:pt x="1127" y="6770"/>
                    <a:pt x="983" y="6869"/>
                  </a:cubicBezTo>
                  <a:cubicBezTo>
                    <a:pt x="830" y="6977"/>
                    <a:pt x="694" y="7085"/>
                    <a:pt x="586" y="7212"/>
                  </a:cubicBezTo>
                  <a:cubicBezTo>
                    <a:pt x="361" y="7455"/>
                    <a:pt x="217" y="7725"/>
                    <a:pt x="118" y="7996"/>
                  </a:cubicBezTo>
                  <a:cubicBezTo>
                    <a:pt x="27" y="8275"/>
                    <a:pt x="0" y="8564"/>
                    <a:pt x="36" y="8852"/>
                  </a:cubicBezTo>
                  <a:cubicBezTo>
                    <a:pt x="81" y="9132"/>
                    <a:pt x="199" y="9411"/>
                    <a:pt x="406" y="9618"/>
                  </a:cubicBezTo>
                  <a:cubicBezTo>
                    <a:pt x="325" y="9339"/>
                    <a:pt x="352" y="9086"/>
                    <a:pt x="415" y="8861"/>
                  </a:cubicBezTo>
                  <a:cubicBezTo>
                    <a:pt x="478" y="8645"/>
                    <a:pt x="577" y="8455"/>
                    <a:pt x="703" y="8284"/>
                  </a:cubicBezTo>
                  <a:cubicBezTo>
                    <a:pt x="830" y="8104"/>
                    <a:pt x="983" y="7942"/>
                    <a:pt x="1154" y="7797"/>
                  </a:cubicBezTo>
                  <a:cubicBezTo>
                    <a:pt x="1244" y="7725"/>
                    <a:pt x="1343" y="7653"/>
                    <a:pt x="1443" y="7590"/>
                  </a:cubicBezTo>
                  <a:cubicBezTo>
                    <a:pt x="1560" y="7536"/>
                    <a:pt x="1677" y="7464"/>
                    <a:pt x="1812" y="7410"/>
                  </a:cubicBezTo>
                  <a:cubicBezTo>
                    <a:pt x="1902" y="7374"/>
                    <a:pt x="2028" y="7329"/>
                    <a:pt x="2209" y="7275"/>
                  </a:cubicBezTo>
                  <a:cubicBezTo>
                    <a:pt x="2398" y="7221"/>
                    <a:pt x="2659" y="7157"/>
                    <a:pt x="3020" y="7121"/>
                  </a:cubicBezTo>
                  <a:cubicBezTo>
                    <a:pt x="3245" y="7085"/>
                    <a:pt x="3516" y="7067"/>
                    <a:pt x="3822" y="7049"/>
                  </a:cubicBezTo>
                  <a:cubicBezTo>
                    <a:pt x="4138" y="7022"/>
                    <a:pt x="4471" y="6995"/>
                    <a:pt x="4823" y="6968"/>
                  </a:cubicBezTo>
                  <a:cubicBezTo>
                    <a:pt x="5517" y="6914"/>
                    <a:pt x="6274" y="6842"/>
                    <a:pt x="6959" y="6770"/>
                  </a:cubicBezTo>
                  <a:cubicBezTo>
                    <a:pt x="8338" y="6626"/>
                    <a:pt x="9474" y="6472"/>
                    <a:pt x="9474" y="6472"/>
                  </a:cubicBezTo>
                  <a:cubicBezTo>
                    <a:pt x="9474" y="6472"/>
                    <a:pt x="9708" y="6436"/>
                    <a:pt x="10096" y="6382"/>
                  </a:cubicBezTo>
                  <a:cubicBezTo>
                    <a:pt x="10493" y="6328"/>
                    <a:pt x="11033" y="6247"/>
                    <a:pt x="11646" y="6121"/>
                  </a:cubicBezTo>
                  <a:cubicBezTo>
                    <a:pt x="12259" y="5995"/>
                    <a:pt x="12944" y="5823"/>
                    <a:pt x="13584" y="5562"/>
                  </a:cubicBezTo>
                  <a:cubicBezTo>
                    <a:pt x="14224" y="5310"/>
                    <a:pt x="14819" y="4967"/>
                    <a:pt x="15270" y="4616"/>
                  </a:cubicBezTo>
                  <a:cubicBezTo>
                    <a:pt x="15712" y="4273"/>
                    <a:pt x="16018" y="3949"/>
                    <a:pt x="16243" y="3687"/>
                  </a:cubicBezTo>
                  <a:cubicBezTo>
                    <a:pt x="16361" y="3552"/>
                    <a:pt x="16460" y="3435"/>
                    <a:pt x="16541" y="3336"/>
                  </a:cubicBezTo>
                  <a:cubicBezTo>
                    <a:pt x="16613" y="3236"/>
                    <a:pt x="16685" y="3146"/>
                    <a:pt x="16730" y="3074"/>
                  </a:cubicBezTo>
                  <a:cubicBezTo>
                    <a:pt x="17145" y="2497"/>
                    <a:pt x="17379" y="2002"/>
                    <a:pt x="17559" y="1524"/>
                  </a:cubicBezTo>
                  <a:cubicBezTo>
                    <a:pt x="17740" y="1046"/>
                    <a:pt x="17857" y="568"/>
                    <a:pt x="1798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8734651" y="340262"/>
              <a:ext cx="173232" cy="238175"/>
            </a:xfrm>
            <a:custGeom>
              <a:avLst/>
              <a:gdLst/>
              <a:ahLst/>
              <a:cxnLst/>
              <a:rect l="l" t="t" r="r" b="b"/>
              <a:pathLst>
                <a:path w="7573" h="10412">
                  <a:moveTo>
                    <a:pt x="7563" y="0"/>
                  </a:moveTo>
                  <a:lnTo>
                    <a:pt x="7563" y="0"/>
                  </a:lnTo>
                  <a:cubicBezTo>
                    <a:pt x="7302" y="514"/>
                    <a:pt x="7050" y="919"/>
                    <a:pt x="6806" y="1343"/>
                  </a:cubicBezTo>
                  <a:cubicBezTo>
                    <a:pt x="6554" y="1758"/>
                    <a:pt x="6292" y="2199"/>
                    <a:pt x="5950" y="2731"/>
                  </a:cubicBezTo>
                  <a:cubicBezTo>
                    <a:pt x="5905" y="2803"/>
                    <a:pt x="5851" y="2885"/>
                    <a:pt x="5779" y="2984"/>
                  </a:cubicBezTo>
                  <a:cubicBezTo>
                    <a:pt x="5716" y="3074"/>
                    <a:pt x="5634" y="3191"/>
                    <a:pt x="5535" y="3308"/>
                  </a:cubicBezTo>
                  <a:cubicBezTo>
                    <a:pt x="5355" y="3561"/>
                    <a:pt x="5094" y="3867"/>
                    <a:pt x="4742" y="4219"/>
                  </a:cubicBezTo>
                  <a:cubicBezTo>
                    <a:pt x="4544" y="4417"/>
                    <a:pt x="4246" y="4687"/>
                    <a:pt x="3985" y="4886"/>
                  </a:cubicBezTo>
                  <a:cubicBezTo>
                    <a:pt x="3724" y="5084"/>
                    <a:pt x="3507" y="5237"/>
                    <a:pt x="3507" y="5237"/>
                  </a:cubicBezTo>
                  <a:cubicBezTo>
                    <a:pt x="3507" y="5237"/>
                    <a:pt x="3255" y="5408"/>
                    <a:pt x="2921" y="5607"/>
                  </a:cubicBezTo>
                  <a:cubicBezTo>
                    <a:pt x="2588" y="5805"/>
                    <a:pt x="2191" y="6048"/>
                    <a:pt x="1957" y="6211"/>
                  </a:cubicBezTo>
                  <a:cubicBezTo>
                    <a:pt x="1614" y="6436"/>
                    <a:pt x="1371" y="6625"/>
                    <a:pt x="1200" y="6779"/>
                  </a:cubicBezTo>
                  <a:cubicBezTo>
                    <a:pt x="1019" y="6932"/>
                    <a:pt x="902" y="7049"/>
                    <a:pt x="812" y="7139"/>
                  </a:cubicBezTo>
                  <a:cubicBezTo>
                    <a:pt x="551" y="7428"/>
                    <a:pt x="370" y="7716"/>
                    <a:pt x="244" y="8004"/>
                  </a:cubicBezTo>
                  <a:cubicBezTo>
                    <a:pt x="118" y="8293"/>
                    <a:pt x="46" y="8581"/>
                    <a:pt x="28" y="8861"/>
                  </a:cubicBezTo>
                  <a:cubicBezTo>
                    <a:pt x="1" y="9140"/>
                    <a:pt x="28" y="9420"/>
                    <a:pt x="118" y="9690"/>
                  </a:cubicBezTo>
                  <a:cubicBezTo>
                    <a:pt x="199" y="9960"/>
                    <a:pt x="352" y="10213"/>
                    <a:pt x="560" y="10411"/>
                  </a:cubicBezTo>
                  <a:lnTo>
                    <a:pt x="569" y="10411"/>
                  </a:lnTo>
                  <a:cubicBezTo>
                    <a:pt x="469" y="10141"/>
                    <a:pt x="460" y="9879"/>
                    <a:pt x="488" y="9654"/>
                  </a:cubicBezTo>
                  <a:cubicBezTo>
                    <a:pt x="515" y="9420"/>
                    <a:pt x="578" y="9203"/>
                    <a:pt x="659" y="8996"/>
                  </a:cubicBezTo>
                  <a:cubicBezTo>
                    <a:pt x="740" y="8789"/>
                    <a:pt x="839" y="8590"/>
                    <a:pt x="974" y="8383"/>
                  </a:cubicBezTo>
                  <a:cubicBezTo>
                    <a:pt x="1100" y="8176"/>
                    <a:pt x="1254" y="7959"/>
                    <a:pt x="1452" y="7743"/>
                  </a:cubicBezTo>
                  <a:cubicBezTo>
                    <a:pt x="1524" y="7671"/>
                    <a:pt x="1623" y="7581"/>
                    <a:pt x="1777" y="7446"/>
                  </a:cubicBezTo>
                  <a:cubicBezTo>
                    <a:pt x="1921" y="7319"/>
                    <a:pt x="2137" y="7157"/>
                    <a:pt x="2444" y="6950"/>
                  </a:cubicBezTo>
                  <a:cubicBezTo>
                    <a:pt x="2660" y="6806"/>
                    <a:pt x="3047" y="6571"/>
                    <a:pt x="3381" y="6364"/>
                  </a:cubicBezTo>
                  <a:cubicBezTo>
                    <a:pt x="3724" y="6157"/>
                    <a:pt x="4003" y="5967"/>
                    <a:pt x="4003" y="5967"/>
                  </a:cubicBezTo>
                  <a:cubicBezTo>
                    <a:pt x="4003" y="5967"/>
                    <a:pt x="4237" y="5805"/>
                    <a:pt x="4526" y="5580"/>
                  </a:cubicBezTo>
                  <a:cubicBezTo>
                    <a:pt x="4814" y="5363"/>
                    <a:pt x="5148" y="5066"/>
                    <a:pt x="5364" y="4841"/>
                  </a:cubicBezTo>
                  <a:cubicBezTo>
                    <a:pt x="5752" y="4462"/>
                    <a:pt x="6031" y="4128"/>
                    <a:pt x="6238" y="3849"/>
                  </a:cubicBezTo>
                  <a:cubicBezTo>
                    <a:pt x="6347" y="3714"/>
                    <a:pt x="6437" y="3588"/>
                    <a:pt x="6509" y="3479"/>
                  </a:cubicBezTo>
                  <a:cubicBezTo>
                    <a:pt x="6581" y="3380"/>
                    <a:pt x="6635" y="3281"/>
                    <a:pt x="6680" y="3209"/>
                  </a:cubicBezTo>
                  <a:cubicBezTo>
                    <a:pt x="7059" y="2614"/>
                    <a:pt x="7275" y="2091"/>
                    <a:pt x="7401" y="1587"/>
                  </a:cubicBezTo>
                  <a:cubicBezTo>
                    <a:pt x="7527" y="1073"/>
                    <a:pt x="7572" y="577"/>
                    <a:pt x="756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4"/>
          <p:cNvPicPr preferRelativeResize="0"/>
          <p:nvPr/>
        </p:nvPicPr>
        <p:blipFill>
          <a:blip r:embed="rId2">
            <a:alphaModFix/>
          </a:blip>
          <a:srcRect l="7722" t="10103" r="34901" b="32520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4"/>
          <p:cNvSpPr>
            <a:spLocks noGrp="1" noEditPoints="1"/>
          </p:cNvSpPr>
          <p:nvPr>
            <p:ph type="title"/>
          </p:nvPr>
        </p:nvSpPr>
        <p:spPr>
          <a:xfrm>
            <a:off x="1458125" y="3511550"/>
            <a:ext cx="6227700" cy="5319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1" name="Google Shape;131;p14"/>
          <p:cNvSpPr>
            <a:spLocks noGrp="1" noEditPoints="1"/>
          </p:cNvSpPr>
          <p:nvPr>
            <p:ph type="subTitle" idx="1"/>
          </p:nvPr>
        </p:nvSpPr>
        <p:spPr>
          <a:xfrm>
            <a:off x="1458125" y="963300"/>
            <a:ext cx="6227700" cy="24306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pPr lvl="0"/>
            <a:endParaRPr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5"/>
          <p:cNvPicPr preferRelativeResize="0"/>
          <p:nvPr/>
        </p:nvPicPr>
        <p:blipFill>
          <a:blip r:embed="rId2">
            <a:alphaModFix/>
          </a:blip>
          <a:srcRect l="6026" t="35141" r="20395" b="178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5"/>
          <p:cNvSpPr>
            <a:spLocks noGrp="1" noEditPoints="1"/>
          </p:cNvSpPr>
          <p:nvPr>
            <p:ph type="body" idx="1"/>
          </p:nvPr>
        </p:nvSpPr>
        <p:spPr>
          <a:xfrm>
            <a:off x="895875" y="3051738"/>
            <a:ext cx="3443400" cy="11226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marL="45720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</a:lvl9pPr>
          </a:lstStyle>
          <a:p>
            <a:pPr lvl="0"/>
            <a:endParaRPr/>
          </a:p>
        </p:txBody>
      </p:sp>
      <p:sp>
        <p:nvSpPr>
          <p:cNvPr id="135" name="Google Shape;135;p15"/>
          <p:cNvSpPr>
            <a:spLocks noGrp="1" noEditPoints="1"/>
          </p:cNvSpPr>
          <p:nvPr>
            <p:ph type="pic" idx="2"/>
          </p:nvPr>
        </p:nvSpPr>
        <p:spPr>
          <a:xfrm>
            <a:off x="5303100" y="738000"/>
            <a:ext cx="2508900" cy="36675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136" name="Google Shape;136;p15"/>
          <p:cNvSpPr>
            <a:spLocks noGrp="1" noEditPoints="1"/>
          </p:cNvSpPr>
          <p:nvPr>
            <p:ph type="title"/>
          </p:nvPr>
        </p:nvSpPr>
        <p:spPr>
          <a:xfrm>
            <a:off x="896030" y="969163"/>
            <a:ext cx="3443400" cy="19674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"/>
          <p:cNvPicPr preferRelativeResize="0"/>
          <p:nvPr/>
        </p:nvPicPr>
        <p:blipFill>
          <a:blip r:embed="rId2">
            <a:alphaModFix amt="80000"/>
          </a:blip>
          <a:srcRect l="9107" t="15395" r="20781" b="1494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grpSp>
        <p:nvGrpSpPr>
          <p:cNvPr id="140" name="Google Shape;140;p16"/>
          <p:cNvGrpSpPr/>
          <p:nvPr/>
        </p:nvGrpSpPr>
        <p:grpSpPr>
          <a:xfrm rot="-1483104">
            <a:off x="7700022" y="177987"/>
            <a:ext cx="1457743" cy="714021"/>
            <a:chOff x="2622750" y="3445313"/>
            <a:chExt cx="454325" cy="222538"/>
          </a:xfrm>
        </p:grpSpPr>
        <p:sp>
          <p:nvSpPr>
            <p:cNvPr id="141" name="Google Shape;141;p16"/>
            <p:cNvSpPr/>
            <p:nvPr/>
          </p:nvSpPr>
          <p:spPr>
            <a:xfrm>
              <a:off x="2703650" y="3449450"/>
              <a:ext cx="101425" cy="42850"/>
            </a:xfrm>
            <a:custGeom>
              <a:avLst/>
              <a:gdLst/>
              <a:ahLst/>
              <a:cxnLst/>
              <a:rect l="l" t="t" r="r" b="b"/>
              <a:pathLst>
                <a:path w="4057" h="1714">
                  <a:moveTo>
                    <a:pt x="2028" y="1"/>
                  </a:moveTo>
                  <a:cubicBezTo>
                    <a:pt x="911" y="1"/>
                    <a:pt x="0" y="380"/>
                    <a:pt x="0" y="857"/>
                  </a:cubicBezTo>
                  <a:cubicBezTo>
                    <a:pt x="0" y="1326"/>
                    <a:pt x="911" y="1714"/>
                    <a:pt x="2028" y="1714"/>
                  </a:cubicBezTo>
                  <a:cubicBezTo>
                    <a:pt x="3146" y="1714"/>
                    <a:pt x="4056" y="1326"/>
                    <a:pt x="4056" y="857"/>
                  </a:cubicBezTo>
                  <a:cubicBezTo>
                    <a:pt x="4056" y="380"/>
                    <a:pt x="3146" y="1"/>
                    <a:pt x="202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2622750" y="3493100"/>
              <a:ext cx="88350" cy="40475"/>
            </a:xfrm>
            <a:custGeom>
              <a:avLst/>
              <a:gdLst/>
              <a:ahLst/>
              <a:cxnLst/>
              <a:rect l="l" t="t" r="r" b="b"/>
              <a:pathLst>
                <a:path w="3534" h="1619">
                  <a:moveTo>
                    <a:pt x="2441" y="0"/>
                  </a:moveTo>
                  <a:cubicBezTo>
                    <a:pt x="2185" y="0"/>
                    <a:pt x="1900" y="33"/>
                    <a:pt x="1605" y="103"/>
                  </a:cubicBezTo>
                  <a:cubicBezTo>
                    <a:pt x="676" y="319"/>
                    <a:pt x="0" y="806"/>
                    <a:pt x="90" y="1203"/>
                  </a:cubicBezTo>
                  <a:cubicBezTo>
                    <a:pt x="158" y="1468"/>
                    <a:pt x="563" y="1619"/>
                    <a:pt x="1106" y="1619"/>
                  </a:cubicBezTo>
                  <a:cubicBezTo>
                    <a:pt x="1358" y="1619"/>
                    <a:pt x="1638" y="1586"/>
                    <a:pt x="1929" y="1518"/>
                  </a:cubicBezTo>
                  <a:cubicBezTo>
                    <a:pt x="2858" y="1293"/>
                    <a:pt x="3534" y="806"/>
                    <a:pt x="3444" y="418"/>
                  </a:cubicBezTo>
                  <a:cubicBezTo>
                    <a:pt x="3382" y="149"/>
                    <a:pt x="2980" y="0"/>
                    <a:pt x="244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2972700" y="3476900"/>
              <a:ext cx="52100" cy="32750"/>
            </a:xfrm>
            <a:custGeom>
              <a:avLst/>
              <a:gdLst/>
              <a:ahLst/>
              <a:cxnLst/>
              <a:rect l="l" t="t" r="r" b="b"/>
              <a:pathLst>
                <a:path w="2084" h="1310">
                  <a:moveTo>
                    <a:pt x="1648" y="1"/>
                  </a:moveTo>
                  <a:cubicBezTo>
                    <a:pt x="1427" y="1"/>
                    <a:pt x="1124" y="95"/>
                    <a:pt x="821" y="273"/>
                  </a:cubicBezTo>
                  <a:cubicBezTo>
                    <a:pt x="316" y="562"/>
                    <a:pt x="1" y="967"/>
                    <a:pt x="127" y="1183"/>
                  </a:cubicBezTo>
                  <a:cubicBezTo>
                    <a:pt x="177" y="1269"/>
                    <a:pt x="285" y="1309"/>
                    <a:pt x="430" y="1309"/>
                  </a:cubicBezTo>
                  <a:cubicBezTo>
                    <a:pt x="651" y="1309"/>
                    <a:pt x="957" y="1214"/>
                    <a:pt x="1263" y="1039"/>
                  </a:cubicBezTo>
                  <a:cubicBezTo>
                    <a:pt x="1768" y="751"/>
                    <a:pt x="2083" y="336"/>
                    <a:pt x="1957" y="129"/>
                  </a:cubicBezTo>
                  <a:cubicBezTo>
                    <a:pt x="1906" y="42"/>
                    <a:pt x="1795" y="1"/>
                    <a:pt x="164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3027475" y="3479725"/>
              <a:ext cx="49600" cy="25875"/>
            </a:xfrm>
            <a:custGeom>
              <a:avLst/>
              <a:gdLst/>
              <a:ahLst/>
              <a:cxnLst/>
              <a:rect l="l" t="t" r="r" b="b"/>
              <a:pathLst>
                <a:path w="1984" h="1035">
                  <a:moveTo>
                    <a:pt x="881" y="0"/>
                  </a:moveTo>
                  <a:cubicBezTo>
                    <a:pt x="420" y="0"/>
                    <a:pt x="52" y="179"/>
                    <a:pt x="27" y="430"/>
                  </a:cubicBezTo>
                  <a:cubicBezTo>
                    <a:pt x="0" y="710"/>
                    <a:pt x="415" y="980"/>
                    <a:pt x="947" y="1025"/>
                  </a:cubicBezTo>
                  <a:cubicBezTo>
                    <a:pt x="1008" y="1032"/>
                    <a:pt x="1068" y="1035"/>
                    <a:pt x="1127" y="1035"/>
                  </a:cubicBezTo>
                  <a:cubicBezTo>
                    <a:pt x="1579" y="1035"/>
                    <a:pt x="1940" y="858"/>
                    <a:pt x="1956" y="611"/>
                  </a:cubicBezTo>
                  <a:cubicBezTo>
                    <a:pt x="1983" y="331"/>
                    <a:pt x="1578" y="61"/>
                    <a:pt x="1037" y="7"/>
                  </a:cubicBezTo>
                  <a:cubicBezTo>
                    <a:pt x="984" y="2"/>
                    <a:pt x="932" y="0"/>
                    <a:pt x="88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2853050" y="3604950"/>
              <a:ext cx="126675" cy="53425"/>
            </a:xfrm>
            <a:custGeom>
              <a:avLst/>
              <a:gdLst/>
              <a:ahLst/>
              <a:cxnLst/>
              <a:rect l="l" t="t" r="r" b="b"/>
              <a:pathLst>
                <a:path w="5067" h="2137">
                  <a:moveTo>
                    <a:pt x="2533" y="1"/>
                  </a:moveTo>
                  <a:cubicBezTo>
                    <a:pt x="1136" y="1"/>
                    <a:pt x="0" y="478"/>
                    <a:pt x="0" y="1073"/>
                  </a:cubicBezTo>
                  <a:cubicBezTo>
                    <a:pt x="0" y="1659"/>
                    <a:pt x="1136" y="2137"/>
                    <a:pt x="2533" y="2137"/>
                  </a:cubicBezTo>
                  <a:cubicBezTo>
                    <a:pt x="3930" y="2137"/>
                    <a:pt x="5066" y="1659"/>
                    <a:pt x="5066" y="1073"/>
                  </a:cubicBezTo>
                  <a:cubicBezTo>
                    <a:pt x="5066" y="478"/>
                    <a:pt x="3930" y="1"/>
                    <a:pt x="2533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2823075" y="3623075"/>
              <a:ext cx="71000" cy="44775"/>
            </a:xfrm>
            <a:custGeom>
              <a:avLst/>
              <a:gdLst/>
              <a:ahLst/>
              <a:cxnLst/>
              <a:rect l="l" t="t" r="r" b="b"/>
              <a:pathLst>
                <a:path w="2840" h="1791">
                  <a:moveTo>
                    <a:pt x="2249" y="1"/>
                  </a:moveTo>
                  <a:cubicBezTo>
                    <a:pt x="1946" y="1"/>
                    <a:pt x="1529" y="128"/>
                    <a:pt x="1118" y="366"/>
                  </a:cubicBezTo>
                  <a:cubicBezTo>
                    <a:pt x="424" y="763"/>
                    <a:pt x="1" y="1322"/>
                    <a:pt x="172" y="1619"/>
                  </a:cubicBezTo>
                  <a:cubicBezTo>
                    <a:pt x="240" y="1735"/>
                    <a:pt x="393" y="1791"/>
                    <a:pt x="594" y="1791"/>
                  </a:cubicBezTo>
                  <a:cubicBezTo>
                    <a:pt x="897" y="1791"/>
                    <a:pt x="1311" y="1664"/>
                    <a:pt x="1722" y="1421"/>
                  </a:cubicBezTo>
                  <a:cubicBezTo>
                    <a:pt x="2416" y="1024"/>
                    <a:pt x="2840" y="465"/>
                    <a:pt x="2669" y="177"/>
                  </a:cubicBezTo>
                  <a:cubicBezTo>
                    <a:pt x="2604" y="58"/>
                    <a:pt x="2452" y="1"/>
                    <a:pt x="224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2831125" y="3445313"/>
              <a:ext cx="66725" cy="51125"/>
            </a:xfrm>
            <a:custGeom>
              <a:avLst/>
              <a:gdLst/>
              <a:ahLst/>
              <a:cxnLst/>
              <a:rect l="l" t="t" r="r" b="b"/>
              <a:pathLst>
                <a:path w="2669" h="2045">
                  <a:moveTo>
                    <a:pt x="2148" y="0"/>
                  </a:moveTo>
                  <a:cubicBezTo>
                    <a:pt x="1839" y="0"/>
                    <a:pt x="1380" y="199"/>
                    <a:pt x="947" y="550"/>
                  </a:cubicBezTo>
                  <a:cubicBezTo>
                    <a:pt x="325" y="1046"/>
                    <a:pt x="1" y="1668"/>
                    <a:pt x="208" y="1929"/>
                  </a:cubicBezTo>
                  <a:cubicBezTo>
                    <a:pt x="273" y="2008"/>
                    <a:pt x="378" y="2045"/>
                    <a:pt x="511" y="2045"/>
                  </a:cubicBezTo>
                  <a:cubicBezTo>
                    <a:pt x="821" y="2045"/>
                    <a:pt x="1278" y="1843"/>
                    <a:pt x="1713" y="1497"/>
                  </a:cubicBezTo>
                  <a:cubicBezTo>
                    <a:pt x="2335" y="992"/>
                    <a:pt x="2669" y="379"/>
                    <a:pt x="2452" y="117"/>
                  </a:cubicBezTo>
                  <a:cubicBezTo>
                    <a:pt x="2389" y="38"/>
                    <a:pt x="2283" y="0"/>
                    <a:pt x="214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2858675" y="3502950"/>
              <a:ext cx="90625" cy="43275"/>
            </a:xfrm>
            <a:custGeom>
              <a:avLst/>
              <a:gdLst/>
              <a:ahLst/>
              <a:cxnLst/>
              <a:rect l="l" t="t" r="r" b="b"/>
              <a:pathLst>
                <a:path w="3625" h="1731">
                  <a:moveTo>
                    <a:pt x="2669" y="1"/>
                  </a:moveTo>
                  <a:cubicBezTo>
                    <a:pt x="2356" y="1"/>
                    <a:pt x="1983" y="58"/>
                    <a:pt x="1596" y="178"/>
                  </a:cubicBezTo>
                  <a:cubicBezTo>
                    <a:pt x="668" y="466"/>
                    <a:pt x="1" y="1007"/>
                    <a:pt x="118" y="1385"/>
                  </a:cubicBezTo>
                  <a:cubicBezTo>
                    <a:pt x="188" y="1610"/>
                    <a:pt x="518" y="1730"/>
                    <a:pt x="969" y="1730"/>
                  </a:cubicBezTo>
                  <a:cubicBezTo>
                    <a:pt x="1277" y="1730"/>
                    <a:pt x="1643" y="1674"/>
                    <a:pt x="2020" y="1557"/>
                  </a:cubicBezTo>
                  <a:cubicBezTo>
                    <a:pt x="2957" y="1268"/>
                    <a:pt x="3624" y="727"/>
                    <a:pt x="3507" y="340"/>
                  </a:cubicBezTo>
                  <a:cubicBezTo>
                    <a:pt x="3438" y="117"/>
                    <a:pt x="3115" y="1"/>
                    <a:pt x="266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149;p16"/>
          <p:cNvGrpSpPr/>
          <p:nvPr/>
        </p:nvGrpSpPr>
        <p:grpSpPr>
          <a:xfrm rot="734621">
            <a:off x="-166469" y="4276369"/>
            <a:ext cx="1031382" cy="950827"/>
            <a:chOff x="3698325" y="3040675"/>
            <a:chExt cx="146275" cy="134850"/>
          </a:xfrm>
        </p:grpSpPr>
        <p:sp>
          <p:nvSpPr>
            <p:cNvPr id="150" name="Google Shape;150;p16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6"/>
          <p:cNvSpPr>
            <a:spLocks noGrp="1" noEditPoints="1"/>
          </p:cNvSpPr>
          <p:nvPr>
            <p:ph type="subTitle" idx="1"/>
          </p:nvPr>
        </p:nvSpPr>
        <p:spPr>
          <a:xfrm>
            <a:off x="976650" y="1352750"/>
            <a:ext cx="7119900" cy="4284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>
              <a:spcBef>
                <a:spcPts val="1000"/>
              </a:spcBef>
              <a:spcAft>
                <a:spcPts val="0"/>
              </a:spcAft>
              <a:buSzPts val="1400"/>
              <a:buNone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TWO_COLUM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/>
          <p:cNvPicPr preferRelativeResize="0"/>
          <p:nvPr/>
        </p:nvPicPr>
        <p:blipFill>
          <a:blip r:embed="rId2">
            <a:alphaModFix/>
          </a:blip>
          <a:srcRect l="5157" t="12062" r="49478" b="4257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>
            <a:spLocks noGrp="1" noEditPoints="1"/>
          </p:cNvSpPr>
          <p:nvPr>
            <p:ph type="subTitle" idx="1"/>
          </p:nvPr>
        </p:nvSpPr>
        <p:spPr>
          <a:xfrm>
            <a:off x="1580050" y="1892800"/>
            <a:ext cx="2601600" cy="4635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61" name="Google Shape;161;p17"/>
          <p:cNvSpPr>
            <a:spLocks noGrp="1" noEditPoints="1"/>
          </p:cNvSpPr>
          <p:nvPr>
            <p:ph type="subTitle" idx="2"/>
          </p:nvPr>
        </p:nvSpPr>
        <p:spPr>
          <a:xfrm>
            <a:off x="5827300" y="1892675"/>
            <a:ext cx="2601600" cy="4635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62" name="Google Shape;162;p17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sp>
        <p:nvSpPr>
          <p:cNvPr id="163" name="Google Shape;163;p17"/>
          <p:cNvSpPr>
            <a:spLocks noGrp="1" noEditPoints="1"/>
          </p:cNvSpPr>
          <p:nvPr>
            <p:ph type="body" idx="3"/>
          </p:nvPr>
        </p:nvSpPr>
        <p:spPr>
          <a:xfrm>
            <a:off x="1580050" y="2356175"/>
            <a:ext cx="2601600" cy="14379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marL="45720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</a:lvl9pPr>
          </a:lstStyle>
          <a:p>
            <a:pPr lvl="0"/>
            <a:endParaRPr/>
          </a:p>
        </p:txBody>
      </p:sp>
      <p:sp>
        <p:nvSpPr>
          <p:cNvPr id="164" name="Google Shape;164;p17"/>
          <p:cNvSpPr>
            <a:spLocks noGrp="1" noEditPoints="1"/>
          </p:cNvSpPr>
          <p:nvPr>
            <p:ph type="body" idx="4"/>
          </p:nvPr>
        </p:nvSpPr>
        <p:spPr>
          <a:xfrm>
            <a:off x="5827300" y="2356175"/>
            <a:ext cx="2601600" cy="14379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marL="45720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</a:lvl9pPr>
          </a:lstStyle>
          <a:p>
            <a:pPr lvl="0"/>
            <a:endParaRPr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8"/>
          <p:cNvPicPr preferRelativeResize="0"/>
          <p:nvPr/>
        </p:nvPicPr>
        <p:blipFill>
          <a:blip r:embed="rId2">
            <a:alphaModFix amt="80000"/>
          </a:blip>
          <a:srcRect t="645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>
            <a:spLocks noGrp="1" noEditPoints="1"/>
          </p:cNvSpPr>
          <p:nvPr>
            <p:ph type="subTitle" idx="1"/>
          </p:nvPr>
        </p:nvSpPr>
        <p:spPr>
          <a:xfrm>
            <a:off x="1160650" y="2289025"/>
            <a:ext cx="1791000" cy="4896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68" name="Google Shape;168;p18"/>
          <p:cNvSpPr>
            <a:spLocks noGrp="1" noEditPoints="1"/>
          </p:cNvSpPr>
          <p:nvPr>
            <p:ph type="subTitle" idx="2"/>
          </p:nvPr>
        </p:nvSpPr>
        <p:spPr>
          <a:xfrm>
            <a:off x="1160650" y="2705000"/>
            <a:ext cx="1791000" cy="16377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69" name="Google Shape;169;p18"/>
          <p:cNvSpPr>
            <a:spLocks noGrp="1" noEditPoints="1"/>
          </p:cNvSpPr>
          <p:nvPr>
            <p:ph type="subTitle" idx="3"/>
          </p:nvPr>
        </p:nvSpPr>
        <p:spPr>
          <a:xfrm>
            <a:off x="3676500" y="2705000"/>
            <a:ext cx="1791000" cy="16377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70" name="Google Shape;170;p18"/>
          <p:cNvSpPr>
            <a:spLocks noGrp="1" noEditPoints="1"/>
          </p:cNvSpPr>
          <p:nvPr>
            <p:ph type="subTitle" idx="4"/>
          </p:nvPr>
        </p:nvSpPr>
        <p:spPr>
          <a:xfrm>
            <a:off x="6192400" y="2705000"/>
            <a:ext cx="1791000" cy="16377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71" name="Google Shape;171;p18"/>
          <p:cNvSpPr>
            <a:spLocks noGrp="1" noEditPoints="1"/>
          </p:cNvSpPr>
          <p:nvPr>
            <p:ph type="subTitle" idx="5"/>
          </p:nvPr>
        </p:nvSpPr>
        <p:spPr>
          <a:xfrm>
            <a:off x="3676525" y="2289025"/>
            <a:ext cx="1791000" cy="4896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72" name="Google Shape;172;p18"/>
          <p:cNvSpPr>
            <a:spLocks noGrp="1" noEditPoints="1"/>
          </p:cNvSpPr>
          <p:nvPr>
            <p:ph type="subTitle" idx="6"/>
          </p:nvPr>
        </p:nvSpPr>
        <p:spPr>
          <a:xfrm>
            <a:off x="6192400" y="2289025"/>
            <a:ext cx="1791000" cy="4896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73" name="Google Shape;173;p18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grpSp>
        <p:nvGrpSpPr>
          <p:cNvPr id="174" name="Google Shape;174;p18"/>
          <p:cNvGrpSpPr/>
          <p:nvPr/>
        </p:nvGrpSpPr>
        <p:grpSpPr>
          <a:xfrm rot="1483104" flipH="1">
            <a:off x="-173050" y="177987"/>
            <a:ext cx="1457743" cy="714021"/>
            <a:chOff x="2622750" y="3445313"/>
            <a:chExt cx="454325" cy="222538"/>
          </a:xfrm>
        </p:grpSpPr>
        <p:sp>
          <p:nvSpPr>
            <p:cNvPr id="175" name="Google Shape;175;p18"/>
            <p:cNvSpPr/>
            <p:nvPr/>
          </p:nvSpPr>
          <p:spPr>
            <a:xfrm>
              <a:off x="2703650" y="3449450"/>
              <a:ext cx="101425" cy="42850"/>
            </a:xfrm>
            <a:custGeom>
              <a:avLst/>
              <a:gdLst/>
              <a:ahLst/>
              <a:cxnLst/>
              <a:rect l="l" t="t" r="r" b="b"/>
              <a:pathLst>
                <a:path w="4057" h="1714">
                  <a:moveTo>
                    <a:pt x="2028" y="1"/>
                  </a:moveTo>
                  <a:cubicBezTo>
                    <a:pt x="911" y="1"/>
                    <a:pt x="0" y="380"/>
                    <a:pt x="0" y="857"/>
                  </a:cubicBezTo>
                  <a:cubicBezTo>
                    <a:pt x="0" y="1326"/>
                    <a:pt x="911" y="1714"/>
                    <a:pt x="2028" y="1714"/>
                  </a:cubicBezTo>
                  <a:cubicBezTo>
                    <a:pt x="3146" y="1714"/>
                    <a:pt x="4056" y="1326"/>
                    <a:pt x="4056" y="857"/>
                  </a:cubicBezTo>
                  <a:cubicBezTo>
                    <a:pt x="4056" y="380"/>
                    <a:pt x="3146" y="1"/>
                    <a:pt x="202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8"/>
            <p:cNvSpPr/>
            <p:nvPr/>
          </p:nvSpPr>
          <p:spPr>
            <a:xfrm>
              <a:off x="2622750" y="3493100"/>
              <a:ext cx="88350" cy="40475"/>
            </a:xfrm>
            <a:custGeom>
              <a:avLst/>
              <a:gdLst/>
              <a:ahLst/>
              <a:cxnLst/>
              <a:rect l="l" t="t" r="r" b="b"/>
              <a:pathLst>
                <a:path w="3534" h="1619">
                  <a:moveTo>
                    <a:pt x="2441" y="0"/>
                  </a:moveTo>
                  <a:cubicBezTo>
                    <a:pt x="2185" y="0"/>
                    <a:pt x="1900" y="33"/>
                    <a:pt x="1605" y="103"/>
                  </a:cubicBezTo>
                  <a:cubicBezTo>
                    <a:pt x="676" y="319"/>
                    <a:pt x="0" y="806"/>
                    <a:pt x="90" y="1203"/>
                  </a:cubicBezTo>
                  <a:cubicBezTo>
                    <a:pt x="158" y="1468"/>
                    <a:pt x="563" y="1619"/>
                    <a:pt x="1106" y="1619"/>
                  </a:cubicBezTo>
                  <a:cubicBezTo>
                    <a:pt x="1358" y="1619"/>
                    <a:pt x="1638" y="1586"/>
                    <a:pt x="1929" y="1518"/>
                  </a:cubicBezTo>
                  <a:cubicBezTo>
                    <a:pt x="2858" y="1293"/>
                    <a:pt x="3534" y="806"/>
                    <a:pt x="3444" y="418"/>
                  </a:cubicBezTo>
                  <a:cubicBezTo>
                    <a:pt x="3382" y="149"/>
                    <a:pt x="2980" y="0"/>
                    <a:pt x="244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8"/>
            <p:cNvSpPr/>
            <p:nvPr/>
          </p:nvSpPr>
          <p:spPr>
            <a:xfrm>
              <a:off x="2972700" y="3476900"/>
              <a:ext cx="52100" cy="32750"/>
            </a:xfrm>
            <a:custGeom>
              <a:avLst/>
              <a:gdLst/>
              <a:ahLst/>
              <a:cxnLst/>
              <a:rect l="l" t="t" r="r" b="b"/>
              <a:pathLst>
                <a:path w="2084" h="1310">
                  <a:moveTo>
                    <a:pt x="1648" y="1"/>
                  </a:moveTo>
                  <a:cubicBezTo>
                    <a:pt x="1427" y="1"/>
                    <a:pt x="1124" y="95"/>
                    <a:pt x="821" y="273"/>
                  </a:cubicBezTo>
                  <a:cubicBezTo>
                    <a:pt x="316" y="562"/>
                    <a:pt x="1" y="967"/>
                    <a:pt x="127" y="1183"/>
                  </a:cubicBezTo>
                  <a:cubicBezTo>
                    <a:pt x="177" y="1269"/>
                    <a:pt x="285" y="1309"/>
                    <a:pt x="430" y="1309"/>
                  </a:cubicBezTo>
                  <a:cubicBezTo>
                    <a:pt x="651" y="1309"/>
                    <a:pt x="957" y="1214"/>
                    <a:pt x="1263" y="1039"/>
                  </a:cubicBezTo>
                  <a:cubicBezTo>
                    <a:pt x="1768" y="751"/>
                    <a:pt x="2083" y="336"/>
                    <a:pt x="1957" y="129"/>
                  </a:cubicBezTo>
                  <a:cubicBezTo>
                    <a:pt x="1906" y="42"/>
                    <a:pt x="1795" y="1"/>
                    <a:pt x="164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3027475" y="3479725"/>
              <a:ext cx="49600" cy="25875"/>
            </a:xfrm>
            <a:custGeom>
              <a:avLst/>
              <a:gdLst/>
              <a:ahLst/>
              <a:cxnLst/>
              <a:rect l="l" t="t" r="r" b="b"/>
              <a:pathLst>
                <a:path w="1984" h="1035">
                  <a:moveTo>
                    <a:pt x="881" y="0"/>
                  </a:moveTo>
                  <a:cubicBezTo>
                    <a:pt x="420" y="0"/>
                    <a:pt x="52" y="179"/>
                    <a:pt x="27" y="430"/>
                  </a:cubicBezTo>
                  <a:cubicBezTo>
                    <a:pt x="0" y="710"/>
                    <a:pt x="415" y="980"/>
                    <a:pt x="947" y="1025"/>
                  </a:cubicBezTo>
                  <a:cubicBezTo>
                    <a:pt x="1008" y="1032"/>
                    <a:pt x="1068" y="1035"/>
                    <a:pt x="1127" y="1035"/>
                  </a:cubicBezTo>
                  <a:cubicBezTo>
                    <a:pt x="1579" y="1035"/>
                    <a:pt x="1940" y="858"/>
                    <a:pt x="1956" y="611"/>
                  </a:cubicBezTo>
                  <a:cubicBezTo>
                    <a:pt x="1983" y="331"/>
                    <a:pt x="1578" y="61"/>
                    <a:pt x="1037" y="7"/>
                  </a:cubicBezTo>
                  <a:cubicBezTo>
                    <a:pt x="984" y="2"/>
                    <a:pt x="932" y="0"/>
                    <a:pt x="88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2853050" y="3604950"/>
              <a:ext cx="126675" cy="53425"/>
            </a:xfrm>
            <a:custGeom>
              <a:avLst/>
              <a:gdLst/>
              <a:ahLst/>
              <a:cxnLst/>
              <a:rect l="l" t="t" r="r" b="b"/>
              <a:pathLst>
                <a:path w="5067" h="2137">
                  <a:moveTo>
                    <a:pt x="2533" y="1"/>
                  </a:moveTo>
                  <a:cubicBezTo>
                    <a:pt x="1136" y="1"/>
                    <a:pt x="0" y="478"/>
                    <a:pt x="0" y="1073"/>
                  </a:cubicBezTo>
                  <a:cubicBezTo>
                    <a:pt x="0" y="1659"/>
                    <a:pt x="1136" y="2137"/>
                    <a:pt x="2533" y="2137"/>
                  </a:cubicBezTo>
                  <a:cubicBezTo>
                    <a:pt x="3930" y="2137"/>
                    <a:pt x="5066" y="1659"/>
                    <a:pt x="5066" y="1073"/>
                  </a:cubicBezTo>
                  <a:cubicBezTo>
                    <a:pt x="5066" y="478"/>
                    <a:pt x="3930" y="1"/>
                    <a:pt x="2533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>
              <a:off x="2823075" y="3623075"/>
              <a:ext cx="71000" cy="44775"/>
            </a:xfrm>
            <a:custGeom>
              <a:avLst/>
              <a:gdLst/>
              <a:ahLst/>
              <a:cxnLst/>
              <a:rect l="l" t="t" r="r" b="b"/>
              <a:pathLst>
                <a:path w="2840" h="1791">
                  <a:moveTo>
                    <a:pt x="2249" y="1"/>
                  </a:moveTo>
                  <a:cubicBezTo>
                    <a:pt x="1946" y="1"/>
                    <a:pt x="1529" y="128"/>
                    <a:pt x="1118" y="366"/>
                  </a:cubicBezTo>
                  <a:cubicBezTo>
                    <a:pt x="424" y="763"/>
                    <a:pt x="1" y="1322"/>
                    <a:pt x="172" y="1619"/>
                  </a:cubicBezTo>
                  <a:cubicBezTo>
                    <a:pt x="240" y="1735"/>
                    <a:pt x="393" y="1791"/>
                    <a:pt x="594" y="1791"/>
                  </a:cubicBezTo>
                  <a:cubicBezTo>
                    <a:pt x="897" y="1791"/>
                    <a:pt x="1311" y="1664"/>
                    <a:pt x="1722" y="1421"/>
                  </a:cubicBezTo>
                  <a:cubicBezTo>
                    <a:pt x="2416" y="1024"/>
                    <a:pt x="2840" y="465"/>
                    <a:pt x="2669" y="177"/>
                  </a:cubicBezTo>
                  <a:cubicBezTo>
                    <a:pt x="2604" y="58"/>
                    <a:pt x="2452" y="1"/>
                    <a:pt x="224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2831125" y="3445313"/>
              <a:ext cx="66725" cy="51125"/>
            </a:xfrm>
            <a:custGeom>
              <a:avLst/>
              <a:gdLst/>
              <a:ahLst/>
              <a:cxnLst/>
              <a:rect l="l" t="t" r="r" b="b"/>
              <a:pathLst>
                <a:path w="2669" h="2045">
                  <a:moveTo>
                    <a:pt x="2148" y="0"/>
                  </a:moveTo>
                  <a:cubicBezTo>
                    <a:pt x="1839" y="0"/>
                    <a:pt x="1380" y="199"/>
                    <a:pt x="947" y="550"/>
                  </a:cubicBezTo>
                  <a:cubicBezTo>
                    <a:pt x="325" y="1046"/>
                    <a:pt x="1" y="1668"/>
                    <a:pt x="208" y="1929"/>
                  </a:cubicBezTo>
                  <a:cubicBezTo>
                    <a:pt x="273" y="2008"/>
                    <a:pt x="378" y="2045"/>
                    <a:pt x="511" y="2045"/>
                  </a:cubicBezTo>
                  <a:cubicBezTo>
                    <a:pt x="821" y="2045"/>
                    <a:pt x="1278" y="1843"/>
                    <a:pt x="1713" y="1497"/>
                  </a:cubicBezTo>
                  <a:cubicBezTo>
                    <a:pt x="2335" y="992"/>
                    <a:pt x="2669" y="379"/>
                    <a:pt x="2452" y="117"/>
                  </a:cubicBezTo>
                  <a:cubicBezTo>
                    <a:pt x="2389" y="38"/>
                    <a:pt x="2283" y="0"/>
                    <a:pt x="214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8"/>
            <p:cNvSpPr/>
            <p:nvPr/>
          </p:nvSpPr>
          <p:spPr>
            <a:xfrm>
              <a:off x="2858675" y="3502950"/>
              <a:ext cx="90625" cy="43275"/>
            </a:xfrm>
            <a:custGeom>
              <a:avLst/>
              <a:gdLst/>
              <a:ahLst/>
              <a:cxnLst/>
              <a:rect l="l" t="t" r="r" b="b"/>
              <a:pathLst>
                <a:path w="3625" h="1731">
                  <a:moveTo>
                    <a:pt x="2669" y="1"/>
                  </a:moveTo>
                  <a:cubicBezTo>
                    <a:pt x="2356" y="1"/>
                    <a:pt x="1983" y="58"/>
                    <a:pt x="1596" y="178"/>
                  </a:cubicBezTo>
                  <a:cubicBezTo>
                    <a:pt x="668" y="466"/>
                    <a:pt x="1" y="1007"/>
                    <a:pt x="118" y="1385"/>
                  </a:cubicBezTo>
                  <a:cubicBezTo>
                    <a:pt x="188" y="1610"/>
                    <a:pt x="518" y="1730"/>
                    <a:pt x="969" y="1730"/>
                  </a:cubicBezTo>
                  <a:cubicBezTo>
                    <a:pt x="1277" y="1730"/>
                    <a:pt x="1643" y="1674"/>
                    <a:pt x="2020" y="1557"/>
                  </a:cubicBezTo>
                  <a:cubicBezTo>
                    <a:pt x="2957" y="1268"/>
                    <a:pt x="3624" y="727"/>
                    <a:pt x="3507" y="340"/>
                  </a:cubicBezTo>
                  <a:cubicBezTo>
                    <a:pt x="3438" y="117"/>
                    <a:pt x="3115" y="1"/>
                    <a:pt x="266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183;p18"/>
          <p:cNvGrpSpPr/>
          <p:nvPr/>
        </p:nvGrpSpPr>
        <p:grpSpPr>
          <a:xfrm rot="-734621" flipH="1">
            <a:off x="8119802" y="4276369"/>
            <a:ext cx="1031382" cy="950827"/>
            <a:chOff x="3698325" y="3040675"/>
            <a:chExt cx="146275" cy="134850"/>
          </a:xfrm>
        </p:grpSpPr>
        <p:sp>
          <p:nvSpPr>
            <p:cNvPr id="184" name="Google Shape;184;p18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8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9"/>
          <p:cNvPicPr preferRelativeResize="0"/>
          <p:nvPr/>
        </p:nvPicPr>
        <p:blipFill>
          <a:blip r:embed="rId2">
            <a:alphaModFix amt="80000"/>
          </a:blip>
          <a:srcRect l="-33520" t="21217" r="33520" b="45886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>
            <a:spLocks noGrp="1" noEditPoints="1"/>
          </p:cNvSpPr>
          <p:nvPr>
            <p:ph type="subTitle" idx="1"/>
          </p:nvPr>
        </p:nvSpPr>
        <p:spPr>
          <a:xfrm>
            <a:off x="1887895" y="1281638"/>
            <a:ext cx="2684100" cy="5262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94" name="Google Shape;194;p19"/>
          <p:cNvSpPr>
            <a:spLocks noGrp="1" noEditPoints="1"/>
          </p:cNvSpPr>
          <p:nvPr>
            <p:ph type="subTitle" idx="2"/>
          </p:nvPr>
        </p:nvSpPr>
        <p:spPr>
          <a:xfrm>
            <a:off x="1887895" y="3330308"/>
            <a:ext cx="2684100" cy="5262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95" name="Google Shape;195;p19"/>
          <p:cNvSpPr>
            <a:spLocks noGrp="1" noEditPoints="1"/>
          </p:cNvSpPr>
          <p:nvPr>
            <p:ph type="subTitle" idx="3"/>
          </p:nvPr>
        </p:nvSpPr>
        <p:spPr>
          <a:xfrm>
            <a:off x="5739895" y="2305973"/>
            <a:ext cx="2684100" cy="5262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196" name="Google Shape;196;p19"/>
          <p:cNvSpPr>
            <a:spLocks noGrp="1" noEditPoints="1"/>
          </p:cNvSpPr>
          <p:nvPr>
            <p:ph type="subTitle" idx="4"/>
          </p:nvPr>
        </p:nvSpPr>
        <p:spPr>
          <a:xfrm>
            <a:off x="1887900" y="1725824"/>
            <a:ext cx="2684100" cy="7371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97" name="Google Shape;197;p19"/>
          <p:cNvSpPr>
            <a:spLocks noGrp="1" noEditPoints="1"/>
          </p:cNvSpPr>
          <p:nvPr>
            <p:ph type="subTitle" idx="5"/>
          </p:nvPr>
        </p:nvSpPr>
        <p:spPr>
          <a:xfrm>
            <a:off x="1887900" y="3774499"/>
            <a:ext cx="2684100" cy="7371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98" name="Google Shape;198;p19"/>
          <p:cNvSpPr>
            <a:spLocks noGrp="1" noEditPoints="1"/>
          </p:cNvSpPr>
          <p:nvPr>
            <p:ph type="subTitle" idx="6"/>
          </p:nvPr>
        </p:nvSpPr>
        <p:spPr>
          <a:xfrm>
            <a:off x="5739900" y="2750173"/>
            <a:ext cx="2684100" cy="7371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199" name="Google Shape;199;p19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grpSp>
        <p:nvGrpSpPr>
          <p:cNvPr id="200" name="Google Shape;200;p19"/>
          <p:cNvGrpSpPr/>
          <p:nvPr/>
        </p:nvGrpSpPr>
        <p:grpSpPr>
          <a:xfrm>
            <a:off x="-90008" y="89120"/>
            <a:ext cx="984912" cy="1475627"/>
            <a:chOff x="-90008" y="89120"/>
            <a:chExt cx="984912" cy="1475627"/>
          </a:xfrm>
        </p:grpSpPr>
        <p:sp>
          <p:nvSpPr>
            <p:cNvPr id="201" name="Google Shape;201;p19"/>
            <p:cNvSpPr/>
            <p:nvPr/>
          </p:nvSpPr>
          <p:spPr>
            <a:xfrm rot="-3599963">
              <a:off x="117384" y="915229"/>
              <a:ext cx="258873" cy="628412"/>
            </a:xfrm>
            <a:custGeom>
              <a:avLst/>
              <a:gdLst/>
              <a:ahLst/>
              <a:cxnLst/>
              <a:rect l="l" t="t" r="r" b="b"/>
              <a:pathLst>
                <a:path w="5689" h="13810">
                  <a:moveTo>
                    <a:pt x="5688" y="0"/>
                  </a:moveTo>
                  <a:lnTo>
                    <a:pt x="5688" y="0"/>
                  </a:lnTo>
                  <a:cubicBezTo>
                    <a:pt x="4787" y="730"/>
                    <a:pt x="4210" y="1253"/>
                    <a:pt x="3390" y="2335"/>
                  </a:cubicBezTo>
                  <a:cubicBezTo>
                    <a:pt x="3191" y="2596"/>
                    <a:pt x="2804" y="3110"/>
                    <a:pt x="2182" y="3939"/>
                  </a:cubicBezTo>
                  <a:cubicBezTo>
                    <a:pt x="1866" y="4354"/>
                    <a:pt x="1434" y="4967"/>
                    <a:pt x="1109" y="5499"/>
                  </a:cubicBezTo>
                  <a:cubicBezTo>
                    <a:pt x="785" y="6030"/>
                    <a:pt x="577" y="6490"/>
                    <a:pt x="577" y="6490"/>
                  </a:cubicBezTo>
                  <a:cubicBezTo>
                    <a:pt x="577" y="6490"/>
                    <a:pt x="559" y="6526"/>
                    <a:pt x="532" y="6589"/>
                  </a:cubicBezTo>
                  <a:cubicBezTo>
                    <a:pt x="505" y="6643"/>
                    <a:pt x="460" y="6734"/>
                    <a:pt x="424" y="6851"/>
                  </a:cubicBezTo>
                  <a:cubicBezTo>
                    <a:pt x="379" y="6959"/>
                    <a:pt x="325" y="7094"/>
                    <a:pt x="280" y="7247"/>
                  </a:cubicBezTo>
                  <a:cubicBezTo>
                    <a:pt x="253" y="7319"/>
                    <a:pt x="226" y="7401"/>
                    <a:pt x="199" y="7491"/>
                  </a:cubicBezTo>
                  <a:cubicBezTo>
                    <a:pt x="181" y="7572"/>
                    <a:pt x="163" y="7662"/>
                    <a:pt x="136" y="7752"/>
                  </a:cubicBezTo>
                  <a:cubicBezTo>
                    <a:pt x="54" y="8113"/>
                    <a:pt x="0" y="8518"/>
                    <a:pt x="0" y="8897"/>
                  </a:cubicBezTo>
                  <a:cubicBezTo>
                    <a:pt x="9" y="9086"/>
                    <a:pt x="0" y="9266"/>
                    <a:pt x="27" y="9438"/>
                  </a:cubicBezTo>
                  <a:cubicBezTo>
                    <a:pt x="36" y="9519"/>
                    <a:pt x="45" y="9600"/>
                    <a:pt x="54" y="9672"/>
                  </a:cubicBezTo>
                  <a:cubicBezTo>
                    <a:pt x="72" y="9744"/>
                    <a:pt x="81" y="9816"/>
                    <a:pt x="100" y="9879"/>
                  </a:cubicBezTo>
                  <a:cubicBezTo>
                    <a:pt x="181" y="10294"/>
                    <a:pt x="280" y="10582"/>
                    <a:pt x="361" y="10799"/>
                  </a:cubicBezTo>
                  <a:cubicBezTo>
                    <a:pt x="406" y="10907"/>
                    <a:pt x="442" y="11006"/>
                    <a:pt x="478" y="11078"/>
                  </a:cubicBezTo>
                  <a:cubicBezTo>
                    <a:pt x="514" y="11159"/>
                    <a:pt x="541" y="11222"/>
                    <a:pt x="568" y="11277"/>
                  </a:cubicBezTo>
                  <a:cubicBezTo>
                    <a:pt x="712" y="11601"/>
                    <a:pt x="875" y="11871"/>
                    <a:pt x="1046" y="12115"/>
                  </a:cubicBezTo>
                  <a:cubicBezTo>
                    <a:pt x="1127" y="12232"/>
                    <a:pt x="1208" y="12340"/>
                    <a:pt x="1289" y="12448"/>
                  </a:cubicBezTo>
                  <a:cubicBezTo>
                    <a:pt x="1380" y="12557"/>
                    <a:pt x="1461" y="12656"/>
                    <a:pt x="1551" y="12746"/>
                  </a:cubicBezTo>
                  <a:cubicBezTo>
                    <a:pt x="1902" y="13133"/>
                    <a:pt x="2272" y="13449"/>
                    <a:pt x="2732" y="13809"/>
                  </a:cubicBezTo>
                  <a:cubicBezTo>
                    <a:pt x="2497" y="13269"/>
                    <a:pt x="2299" y="12827"/>
                    <a:pt x="2083" y="12385"/>
                  </a:cubicBezTo>
                  <a:cubicBezTo>
                    <a:pt x="2029" y="12268"/>
                    <a:pt x="1974" y="12160"/>
                    <a:pt x="1920" y="12043"/>
                  </a:cubicBezTo>
                  <a:cubicBezTo>
                    <a:pt x="1866" y="11935"/>
                    <a:pt x="1803" y="11817"/>
                    <a:pt x="1740" y="11691"/>
                  </a:cubicBezTo>
                  <a:cubicBezTo>
                    <a:pt x="1623" y="11457"/>
                    <a:pt x="1497" y="11195"/>
                    <a:pt x="1361" y="10907"/>
                  </a:cubicBezTo>
                  <a:cubicBezTo>
                    <a:pt x="1343" y="10853"/>
                    <a:pt x="1316" y="10799"/>
                    <a:pt x="1289" y="10736"/>
                  </a:cubicBezTo>
                  <a:cubicBezTo>
                    <a:pt x="1253" y="10664"/>
                    <a:pt x="1226" y="10582"/>
                    <a:pt x="1190" y="10492"/>
                  </a:cubicBezTo>
                  <a:cubicBezTo>
                    <a:pt x="1118" y="10303"/>
                    <a:pt x="1037" y="10051"/>
                    <a:pt x="965" y="9708"/>
                  </a:cubicBezTo>
                  <a:cubicBezTo>
                    <a:pt x="956" y="9654"/>
                    <a:pt x="947" y="9591"/>
                    <a:pt x="929" y="9528"/>
                  </a:cubicBezTo>
                  <a:cubicBezTo>
                    <a:pt x="920" y="9474"/>
                    <a:pt x="920" y="9402"/>
                    <a:pt x="911" y="9339"/>
                  </a:cubicBezTo>
                  <a:cubicBezTo>
                    <a:pt x="884" y="9203"/>
                    <a:pt x="893" y="9050"/>
                    <a:pt x="884" y="8897"/>
                  </a:cubicBezTo>
                  <a:cubicBezTo>
                    <a:pt x="884" y="8581"/>
                    <a:pt x="929" y="8248"/>
                    <a:pt x="992" y="7950"/>
                  </a:cubicBezTo>
                  <a:cubicBezTo>
                    <a:pt x="1010" y="7869"/>
                    <a:pt x="1028" y="7797"/>
                    <a:pt x="1046" y="7725"/>
                  </a:cubicBezTo>
                  <a:cubicBezTo>
                    <a:pt x="1073" y="7653"/>
                    <a:pt x="1091" y="7581"/>
                    <a:pt x="1118" y="7518"/>
                  </a:cubicBezTo>
                  <a:cubicBezTo>
                    <a:pt x="1154" y="7392"/>
                    <a:pt x="1199" y="7274"/>
                    <a:pt x="1235" y="7175"/>
                  </a:cubicBezTo>
                  <a:cubicBezTo>
                    <a:pt x="1280" y="7076"/>
                    <a:pt x="1316" y="6995"/>
                    <a:pt x="1334" y="6941"/>
                  </a:cubicBezTo>
                  <a:cubicBezTo>
                    <a:pt x="1361" y="6887"/>
                    <a:pt x="1380" y="6860"/>
                    <a:pt x="1380" y="6860"/>
                  </a:cubicBezTo>
                  <a:cubicBezTo>
                    <a:pt x="1380" y="6860"/>
                    <a:pt x="1560" y="6454"/>
                    <a:pt x="1866" y="5958"/>
                  </a:cubicBezTo>
                  <a:cubicBezTo>
                    <a:pt x="2164" y="5463"/>
                    <a:pt x="2587" y="4877"/>
                    <a:pt x="2894" y="4462"/>
                  </a:cubicBezTo>
                  <a:cubicBezTo>
                    <a:pt x="3516" y="3642"/>
                    <a:pt x="3894" y="3128"/>
                    <a:pt x="4093" y="2858"/>
                  </a:cubicBezTo>
                  <a:cubicBezTo>
                    <a:pt x="4895" y="1776"/>
                    <a:pt x="5237" y="1073"/>
                    <a:pt x="5688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9"/>
            <p:cNvSpPr/>
            <p:nvPr/>
          </p:nvSpPr>
          <p:spPr>
            <a:xfrm rot="-3599963">
              <a:off x="521228" y="1114361"/>
              <a:ext cx="227293" cy="469284"/>
            </a:xfrm>
            <a:custGeom>
              <a:avLst/>
              <a:gdLst/>
              <a:ahLst/>
              <a:cxnLst/>
              <a:rect l="l" t="t" r="r" b="b"/>
              <a:pathLst>
                <a:path w="4995" h="10313">
                  <a:moveTo>
                    <a:pt x="4742" y="1"/>
                  </a:moveTo>
                  <a:cubicBezTo>
                    <a:pt x="4634" y="577"/>
                    <a:pt x="4499" y="1028"/>
                    <a:pt x="4354" y="1488"/>
                  </a:cubicBezTo>
                  <a:cubicBezTo>
                    <a:pt x="4201" y="1948"/>
                    <a:pt x="4048" y="2416"/>
                    <a:pt x="3795" y="3002"/>
                  </a:cubicBezTo>
                  <a:cubicBezTo>
                    <a:pt x="3669" y="3291"/>
                    <a:pt x="3426" y="3822"/>
                    <a:pt x="2804" y="4607"/>
                  </a:cubicBezTo>
                  <a:cubicBezTo>
                    <a:pt x="2714" y="4715"/>
                    <a:pt x="2588" y="4877"/>
                    <a:pt x="2479" y="5003"/>
                  </a:cubicBezTo>
                  <a:cubicBezTo>
                    <a:pt x="2371" y="5138"/>
                    <a:pt x="2290" y="5238"/>
                    <a:pt x="2290" y="5238"/>
                  </a:cubicBezTo>
                  <a:cubicBezTo>
                    <a:pt x="2290" y="5238"/>
                    <a:pt x="2182" y="5355"/>
                    <a:pt x="2056" y="5499"/>
                  </a:cubicBezTo>
                  <a:cubicBezTo>
                    <a:pt x="1921" y="5652"/>
                    <a:pt x="1776" y="5823"/>
                    <a:pt x="1686" y="5932"/>
                  </a:cubicBezTo>
                  <a:cubicBezTo>
                    <a:pt x="1172" y="6518"/>
                    <a:pt x="938" y="6842"/>
                    <a:pt x="803" y="7040"/>
                  </a:cubicBezTo>
                  <a:cubicBezTo>
                    <a:pt x="406" y="7626"/>
                    <a:pt x="172" y="8167"/>
                    <a:pt x="73" y="8690"/>
                  </a:cubicBezTo>
                  <a:cubicBezTo>
                    <a:pt x="19" y="8960"/>
                    <a:pt x="1" y="9222"/>
                    <a:pt x="10" y="9492"/>
                  </a:cubicBezTo>
                  <a:cubicBezTo>
                    <a:pt x="28" y="9763"/>
                    <a:pt x="73" y="10033"/>
                    <a:pt x="163" y="10312"/>
                  </a:cubicBezTo>
                  <a:cubicBezTo>
                    <a:pt x="217" y="10024"/>
                    <a:pt x="289" y="9781"/>
                    <a:pt x="379" y="9546"/>
                  </a:cubicBezTo>
                  <a:cubicBezTo>
                    <a:pt x="469" y="9321"/>
                    <a:pt x="568" y="9114"/>
                    <a:pt x="686" y="8906"/>
                  </a:cubicBezTo>
                  <a:cubicBezTo>
                    <a:pt x="902" y="8492"/>
                    <a:pt x="1163" y="8068"/>
                    <a:pt x="1524" y="7545"/>
                  </a:cubicBezTo>
                  <a:cubicBezTo>
                    <a:pt x="1650" y="7365"/>
                    <a:pt x="1857" y="7085"/>
                    <a:pt x="2353" y="6509"/>
                  </a:cubicBezTo>
                  <a:cubicBezTo>
                    <a:pt x="2533" y="6301"/>
                    <a:pt x="2957" y="5814"/>
                    <a:pt x="2957" y="5814"/>
                  </a:cubicBezTo>
                  <a:cubicBezTo>
                    <a:pt x="2957" y="5814"/>
                    <a:pt x="3047" y="5706"/>
                    <a:pt x="3155" y="5571"/>
                  </a:cubicBezTo>
                  <a:cubicBezTo>
                    <a:pt x="3273" y="5445"/>
                    <a:pt x="3408" y="5274"/>
                    <a:pt x="3507" y="5156"/>
                  </a:cubicBezTo>
                  <a:cubicBezTo>
                    <a:pt x="3831" y="4733"/>
                    <a:pt x="4075" y="4363"/>
                    <a:pt x="4255" y="4057"/>
                  </a:cubicBezTo>
                  <a:cubicBezTo>
                    <a:pt x="4426" y="3750"/>
                    <a:pt x="4535" y="3507"/>
                    <a:pt x="4607" y="3345"/>
                  </a:cubicBezTo>
                  <a:cubicBezTo>
                    <a:pt x="4886" y="2687"/>
                    <a:pt x="4976" y="2119"/>
                    <a:pt x="4994" y="1587"/>
                  </a:cubicBezTo>
                  <a:cubicBezTo>
                    <a:pt x="4994" y="1055"/>
                    <a:pt x="4913" y="559"/>
                    <a:pt x="4742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9"/>
            <p:cNvSpPr/>
            <p:nvPr/>
          </p:nvSpPr>
          <p:spPr>
            <a:xfrm rot="-3599963">
              <a:off x="-105050" y="334048"/>
              <a:ext cx="818347" cy="437704"/>
            </a:xfrm>
            <a:custGeom>
              <a:avLst/>
              <a:gdLst/>
              <a:ahLst/>
              <a:cxnLst/>
              <a:rect l="l" t="t" r="r" b="b"/>
              <a:pathLst>
                <a:path w="17984" h="9619">
                  <a:moveTo>
                    <a:pt x="17983" y="0"/>
                  </a:moveTo>
                  <a:lnTo>
                    <a:pt x="17983" y="0"/>
                  </a:lnTo>
                  <a:cubicBezTo>
                    <a:pt x="17605" y="442"/>
                    <a:pt x="17298" y="821"/>
                    <a:pt x="17001" y="1217"/>
                  </a:cubicBezTo>
                  <a:cubicBezTo>
                    <a:pt x="16694" y="1614"/>
                    <a:pt x="16406" y="2038"/>
                    <a:pt x="16018" y="2560"/>
                  </a:cubicBezTo>
                  <a:cubicBezTo>
                    <a:pt x="15973" y="2623"/>
                    <a:pt x="15919" y="2696"/>
                    <a:pt x="15847" y="2786"/>
                  </a:cubicBezTo>
                  <a:cubicBezTo>
                    <a:pt x="15775" y="2885"/>
                    <a:pt x="15685" y="2984"/>
                    <a:pt x="15585" y="3101"/>
                  </a:cubicBezTo>
                  <a:cubicBezTo>
                    <a:pt x="15378" y="3336"/>
                    <a:pt x="15108" y="3624"/>
                    <a:pt x="14729" y="3912"/>
                  </a:cubicBezTo>
                  <a:cubicBezTo>
                    <a:pt x="14341" y="4219"/>
                    <a:pt x="13828" y="4507"/>
                    <a:pt x="13251" y="4742"/>
                  </a:cubicBezTo>
                  <a:cubicBezTo>
                    <a:pt x="12683" y="4976"/>
                    <a:pt x="12052" y="5138"/>
                    <a:pt x="11466" y="5256"/>
                  </a:cubicBezTo>
                  <a:cubicBezTo>
                    <a:pt x="10889" y="5373"/>
                    <a:pt x="10357" y="5454"/>
                    <a:pt x="9979" y="5508"/>
                  </a:cubicBezTo>
                  <a:cubicBezTo>
                    <a:pt x="9591" y="5562"/>
                    <a:pt x="9357" y="5598"/>
                    <a:pt x="9357" y="5598"/>
                  </a:cubicBezTo>
                  <a:cubicBezTo>
                    <a:pt x="9357" y="5598"/>
                    <a:pt x="8230" y="5751"/>
                    <a:pt x="6869" y="5896"/>
                  </a:cubicBezTo>
                  <a:cubicBezTo>
                    <a:pt x="6184" y="5959"/>
                    <a:pt x="5445" y="6031"/>
                    <a:pt x="4751" y="6085"/>
                  </a:cubicBezTo>
                  <a:cubicBezTo>
                    <a:pt x="4399" y="6112"/>
                    <a:pt x="4066" y="6139"/>
                    <a:pt x="3759" y="6157"/>
                  </a:cubicBezTo>
                  <a:cubicBezTo>
                    <a:pt x="3453" y="6184"/>
                    <a:pt x="3164" y="6211"/>
                    <a:pt x="2912" y="6238"/>
                  </a:cubicBezTo>
                  <a:cubicBezTo>
                    <a:pt x="2506" y="6292"/>
                    <a:pt x="2200" y="6355"/>
                    <a:pt x="1974" y="6427"/>
                  </a:cubicBezTo>
                  <a:cubicBezTo>
                    <a:pt x="1740" y="6490"/>
                    <a:pt x="1578" y="6554"/>
                    <a:pt x="1461" y="6608"/>
                  </a:cubicBezTo>
                  <a:cubicBezTo>
                    <a:pt x="1280" y="6680"/>
                    <a:pt x="1127" y="6770"/>
                    <a:pt x="983" y="6869"/>
                  </a:cubicBezTo>
                  <a:cubicBezTo>
                    <a:pt x="830" y="6977"/>
                    <a:pt x="694" y="7085"/>
                    <a:pt x="586" y="7212"/>
                  </a:cubicBezTo>
                  <a:cubicBezTo>
                    <a:pt x="361" y="7455"/>
                    <a:pt x="217" y="7725"/>
                    <a:pt x="118" y="7996"/>
                  </a:cubicBezTo>
                  <a:cubicBezTo>
                    <a:pt x="27" y="8275"/>
                    <a:pt x="0" y="8564"/>
                    <a:pt x="36" y="8852"/>
                  </a:cubicBezTo>
                  <a:cubicBezTo>
                    <a:pt x="81" y="9132"/>
                    <a:pt x="199" y="9411"/>
                    <a:pt x="406" y="9618"/>
                  </a:cubicBezTo>
                  <a:cubicBezTo>
                    <a:pt x="325" y="9339"/>
                    <a:pt x="352" y="9086"/>
                    <a:pt x="415" y="8861"/>
                  </a:cubicBezTo>
                  <a:cubicBezTo>
                    <a:pt x="478" y="8645"/>
                    <a:pt x="577" y="8455"/>
                    <a:pt x="703" y="8284"/>
                  </a:cubicBezTo>
                  <a:cubicBezTo>
                    <a:pt x="830" y="8104"/>
                    <a:pt x="983" y="7942"/>
                    <a:pt x="1154" y="7797"/>
                  </a:cubicBezTo>
                  <a:cubicBezTo>
                    <a:pt x="1244" y="7725"/>
                    <a:pt x="1343" y="7653"/>
                    <a:pt x="1443" y="7590"/>
                  </a:cubicBezTo>
                  <a:cubicBezTo>
                    <a:pt x="1560" y="7536"/>
                    <a:pt x="1677" y="7464"/>
                    <a:pt x="1812" y="7410"/>
                  </a:cubicBezTo>
                  <a:cubicBezTo>
                    <a:pt x="1902" y="7374"/>
                    <a:pt x="2028" y="7329"/>
                    <a:pt x="2209" y="7275"/>
                  </a:cubicBezTo>
                  <a:cubicBezTo>
                    <a:pt x="2398" y="7221"/>
                    <a:pt x="2659" y="7157"/>
                    <a:pt x="3020" y="7121"/>
                  </a:cubicBezTo>
                  <a:cubicBezTo>
                    <a:pt x="3245" y="7085"/>
                    <a:pt x="3516" y="7067"/>
                    <a:pt x="3822" y="7049"/>
                  </a:cubicBezTo>
                  <a:cubicBezTo>
                    <a:pt x="4138" y="7022"/>
                    <a:pt x="4471" y="6995"/>
                    <a:pt x="4823" y="6968"/>
                  </a:cubicBezTo>
                  <a:cubicBezTo>
                    <a:pt x="5517" y="6914"/>
                    <a:pt x="6274" y="6842"/>
                    <a:pt x="6959" y="6770"/>
                  </a:cubicBezTo>
                  <a:cubicBezTo>
                    <a:pt x="8338" y="6626"/>
                    <a:pt x="9474" y="6472"/>
                    <a:pt x="9474" y="6472"/>
                  </a:cubicBezTo>
                  <a:cubicBezTo>
                    <a:pt x="9474" y="6472"/>
                    <a:pt x="9708" y="6436"/>
                    <a:pt x="10096" y="6382"/>
                  </a:cubicBezTo>
                  <a:cubicBezTo>
                    <a:pt x="10493" y="6328"/>
                    <a:pt x="11033" y="6247"/>
                    <a:pt x="11646" y="6121"/>
                  </a:cubicBezTo>
                  <a:cubicBezTo>
                    <a:pt x="12259" y="5995"/>
                    <a:pt x="12944" y="5823"/>
                    <a:pt x="13584" y="5562"/>
                  </a:cubicBezTo>
                  <a:cubicBezTo>
                    <a:pt x="14224" y="5310"/>
                    <a:pt x="14819" y="4967"/>
                    <a:pt x="15270" y="4616"/>
                  </a:cubicBezTo>
                  <a:cubicBezTo>
                    <a:pt x="15712" y="4273"/>
                    <a:pt x="16018" y="3949"/>
                    <a:pt x="16243" y="3687"/>
                  </a:cubicBezTo>
                  <a:cubicBezTo>
                    <a:pt x="16361" y="3552"/>
                    <a:pt x="16460" y="3435"/>
                    <a:pt x="16541" y="3336"/>
                  </a:cubicBezTo>
                  <a:cubicBezTo>
                    <a:pt x="16613" y="3236"/>
                    <a:pt x="16685" y="3146"/>
                    <a:pt x="16730" y="3074"/>
                  </a:cubicBezTo>
                  <a:cubicBezTo>
                    <a:pt x="17145" y="2497"/>
                    <a:pt x="17379" y="2002"/>
                    <a:pt x="17559" y="1524"/>
                  </a:cubicBezTo>
                  <a:cubicBezTo>
                    <a:pt x="17740" y="1046"/>
                    <a:pt x="17857" y="568"/>
                    <a:pt x="1798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0"/>
          <p:cNvPicPr preferRelativeResize="0"/>
          <p:nvPr/>
        </p:nvPicPr>
        <p:blipFill>
          <a:blip r:embed="rId2">
            <a:alphaModFix/>
          </a:blip>
          <a:srcRect l="6026" t="35141" r="20395" b="178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0"/>
          <p:cNvSpPr>
            <a:spLocks noGrp="1" noEditPoints="1"/>
          </p:cNvSpPr>
          <p:nvPr>
            <p:ph type="subTitle" idx="1"/>
          </p:nvPr>
        </p:nvSpPr>
        <p:spPr>
          <a:xfrm>
            <a:off x="1442413" y="1642602"/>
            <a:ext cx="4025400" cy="5160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07" name="Google Shape;207;p20"/>
          <p:cNvSpPr>
            <a:spLocks noGrp="1" noEditPoints="1"/>
          </p:cNvSpPr>
          <p:nvPr>
            <p:ph type="subTitle" idx="2"/>
          </p:nvPr>
        </p:nvSpPr>
        <p:spPr>
          <a:xfrm>
            <a:off x="1442413" y="1275098"/>
            <a:ext cx="4025400" cy="3675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08" name="Google Shape;208;p20"/>
          <p:cNvSpPr>
            <a:spLocks noGrp="1" noEditPoints="1"/>
          </p:cNvSpPr>
          <p:nvPr>
            <p:ph type="subTitle" idx="3"/>
          </p:nvPr>
        </p:nvSpPr>
        <p:spPr>
          <a:xfrm>
            <a:off x="1442413" y="2867552"/>
            <a:ext cx="4025400" cy="5160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09" name="Google Shape;209;p20"/>
          <p:cNvSpPr>
            <a:spLocks noGrp="1" noEditPoints="1"/>
          </p:cNvSpPr>
          <p:nvPr>
            <p:ph type="subTitle" idx="4"/>
          </p:nvPr>
        </p:nvSpPr>
        <p:spPr>
          <a:xfrm>
            <a:off x="1442413" y="2500048"/>
            <a:ext cx="4025400" cy="3675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10" name="Google Shape;210;p20"/>
          <p:cNvSpPr>
            <a:spLocks noGrp="1" noEditPoints="1"/>
          </p:cNvSpPr>
          <p:nvPr>
            <p:ph type="subTitle" idx="5"/>
          </p:nvPr>
        </p:nvSpPr>
        <p:spPr>
          <a:xfrm>
            <a:off x="1442413" y="4092502"/>
            <a:ext cx="4025400" cy="5160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11" name="Google Shape;211;p20"/>
          <p:cNvSpPr>
            <a:spLocks noGrp="1" noEditPoints="1"/>
          </p:cNvSpPr>
          <p:nvPr>
            <p:ph type="subTitle" idx="6"/>
          </p:nvPr>
        </p:nvSpPr>
        <p:spPr>
          <a:xfrm>
            <a:off x="1442413" y="3724998"/>
            <a:ext cx="4025400" cy="3675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12" name="Google Shape;212;p20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80000"/>
          </a:blip>
          <a:srcRect t="64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>
            <a:spLocks noGrp="1" noEditPoints="1"/>
          </p:cNvSpPr>
          <p:nvPr>
            <p:ph type="title"/>
          </p:nvPr>
        </p:nvSpPr>
        <p:spPr>
          <a:xfrm>
            <a:off x="981900" y="2131400"/>
            <a:ext cx="3142500" cy="15057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5" name="Google Shape;15;p3"/>
          <p:cNvSpPr>
            <a:spLocks noGrp="1" noEditPoints="1"/>
          </p:cNvSpPr>
          <p:nvPr>
            <p:ph type="title" idx="2" hasCustomPrompt="1"/>
          </p:nvPr>
        </p:nvSpPr>
        <p:spPr>
          <a:xfrm>
            <a:off x="981900" y="1049575"/>
            <a:ext cx="1371600" cy="88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>
            <a:spLocks noGrp="1" noEditPoints="1"/>
          </p:cNvSpPr>
          <p:nvPr>
            <p:ph type="subTitle" idx="1"/>
          </p:nvPr>
        </p:nvSpPr>
        <p:spPr>
          <a:xfrm>
            <a:off x="981900" y="3637100"/>
            <a:ext cx="3142500" cy="6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1"/>
          <p:cNvPicPr preferRelativeResize="0"/>
          <p:nvPr/>
        </p:nvPicPr>
        <p:blipFill>
          <a:blip r:embed="rId2">
            <a:alphaModFix amt="90000"/>
          </a:blip>
          <a:srcRect l="6024" t="1664" r="6024" b="42085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1"/>
          <p:cNvSpPr>
            <a:spLocks noGrp="1" noEditPoints="1"/>
          </p:cNvSpPr>
          <p:nvPr>
            <p:ph type="subTitle" idx="1"/>
          </p:nvPr>
        </p:nvSpPr>
        <p:spPr>
          <a:xfrm>
            <a:off x="739406" y="1861325"/>
            <a:ext cx="3709800" cy="5259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16" name="Google Shape;216;p21"/>
          <p:cNvSpPr>
            <a:spLocks noGrp="1" noEditPoints="1"/>
          </p:cNvSpPr>
          <p:nvPr>
            <p:ph type="subTitle" idx="2"/>
          </p:nvPr>
        </p:nvSpPr>
        <p:spPr>
          <a:xfrm>
            <a:off x="739406" y="2290475"/>
            <a:ext cx="3709800" cy="5610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17" name="Google Shape;217;p21"/>
          <p:cNvSpPr>
            <a:spLocks noGrp="1" noEditPoints="1"/>
          </p:cNvSpPr>
          <p:nvPr>
            <p:ph type="subTitle" idx="3"/>
          </p:nvPr>
        </p:nvSpPr>
        <p:spPr>
          <a:xfrm>
            <a:off x="4694794" y="2290475"/>
            <a:ext cx="3709800" cy="5610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18" name="Google Shape;218;p21"/>
          <p:cNvSpPr>
            <a:spLocks noGrp="1" noEditPoints="1"/>
          </p:cNvSpPr>
          <p:nvPr>
            <p:ph type="subTitle" idx="4"/>
          </p:nvPr>
        </p:nvSpPr>
        <p:spPr>
          <a:xfrm>
            <a:off x="739406" y="4023725"/>
            <a:ext cx="3709800" cy="5610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19" name="Google Shape;219;p21"/>
          <p:cNvSpPr>
            <a:spLocks noGrp="1" noEditPoints="1"/>
          </p:cNvSpPr>
          <p:nvPr>
            <p:ph type="subTitle" idx="5"/>
          </p:nvPr>
        </p:nvSpPr>
        <p:spPr>
          <a:xfrm>
            <a:off x="4694794" y="4047500"/>
            <a:ext cx="3709800" cy="5610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20" name="Google Shape;220;p21"/>
          <p:cNvSpPr>
            <a:spLocks noGrp="1" noEditPoints="1"/>
          </p:cNvSpPr>
          <p:nvPr>
            <p:ph type="subTitle" idx="6"/>
          </p:nvPr>
        </p:nvSpPr>
        <p:spPr>
          <a:xfrm>
            <a:off x="739406" y="3618350"/>
            <a:ext cx="3709800" cy="5259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21" name="Google Shape;221;p21"/>
          <p:cNvSpPr>
            <a:spLocks noGrp="1" noEditPoints="1"/>
          </p:cNvSpPr>
          <p:nvPr>
            <p:ph type="subTitle" idx="7"/>
          </p:nvPr>
        </p:nvSpPr>
        <p:spPr>
          <a:xfrm>
            <a:off x="4694794" y="1861325"/>
            <a:ext cx="3709800" cy="5259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22" name="Google Shape;222;p21"/>
          <p:cNvSpPr>
            <a:spLocks noGrp="1" noEditPoints="1"/>
          </p:cNvSpPr>
          <p:nvPr>
            <p:ph type="subTitle" idx="8"/>
          </p:nvPr>
        </p:nvSpPr>
        <p:spPr>
          <a:xfrm>
            <a:off x="4694794" y="3618350"/>
            <a:ext cx="3709800" cy="5259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23" name="Google Shape;223;p21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2"/>
          <p:cNvPicPr preferRelativeResize="0"/>
          <p:nvPr/>
        </p:nvPicPr>
        <p:blipFill>
          <a:blip r:embed="rId2">
            <a:alphaModFix/>
          </a:blip>
          <a:srcRect l="6024" t="43345" r="6024" b="40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>
            <a:spLocks noGrp="1" noEditPoints="1"/>
          </p:cNvSpPr>
          <p:nvPr>
            <p:ph type="subTitle" idx="1"/>
          </p:nvPr>
        </p:nvSpPr>
        <p:spPr>
          <a:xfrm>
            <a:off x="1994774" y="1824575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27" name="Google Shape;227;p22"/>
          <p:cNvSpPr>
            <a:spLocks noGrp="1" noEditPoints="1"/>
          </p:cNvSpPr>
          <p:nvPr>
            <p:ph type="subTitle" idx="2"/>
          </p:nvPr>
        </p:nvSpPr>
        <p:spPr>
          <a:xfrm>
            <a:off x="5823244" y="1824575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28" name="Google Shape;228;p22"/>
          <p:cNvSpPr>
            <a:spLocks noGrp="1" noEditPoints="1"/>
          </p:cNvSpPr>
          <p:nvPr>
            <p:ph type="subTitle" idx="3"/>
          </p:nvPr>
        </p:nvSpPr>
        <p:spPr>
          <a:xfrm>
            <a:off x="5823244" y="2974138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29" name="Google Shape;229;p22"/>
          <p:cNvSpPr>
            <a:spLocks noGrp="1" noEditPoints="1"/>
          </p:cNvSpPr>
          <p:nvPr>
            <p:ph type="subTitle" idx="4"/>
          </p:nvPr>
        </p:nvSpPr>
        <p:spPr>
          <a:xfrm>
            <a:off x="1994774" y="2974137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30" name="Google Shape;230;p22"/>
          <p:cNvSpPr>
            <a:spLocks noGrp="1" noEditPoints="1"/>
          </p:cNvSpPr>
          <p:nvPr>
            <p:ph type="subTitle" idx="5"/>
          </p:nvPr>
        </p:nvSpPr>
        <p:spPr>
          <a:xfrm>
            <a:off x="1994816" y="4123700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31" name="Google Shape;231;p22"/>
          <p:cNvSpPr>
            <a:spLocks noGrp="1" noEditPoints="1"/>
          </p:cNvSpPr>
          <p:nvPr>
            <p:ph type="subTitle" idx="6"/>
          </p:nvPr>
        </p:nvSpPr>
        <p:spPr>
          <a:xfrm>
            <a:off x="5823244" y="4123700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32" name="Google Shape;232;p22"/>
          <p:cNvSpPr>
            <a:spLocks noGrp="1" noEditPoints="1"/>
          </p:cNvSpPr>
          <p:nvPr>
            <p:ph type="subTitle" idx="7"/>
          </p:nvPr>
        </p:nvSpPr>
        <p:spPr>
          <a:xfrm>
            <a:off x="1994774" y="1339775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33" name="Google Shape;233;p22"/>
          <p:cNvSpPr>
            <a:spLocks noGrp="1" noEditPoints="1"/>
          </p:cNvSpPr>
          <p:nvPr>
            <p:ph type="subTitle" idx="8"/>
          </p:nvPr>
        </p:nvSpPr>
        <p:spPr>
          <a:xfrm>
            <a:off x="5823244" y="1339775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34" name="Google Shape;234;p22"/>
          <p:cNvSpPr>
            <a:spLocks noGrp="1" noEditPoints="1"/>
          </p:cNvSpPr>
          <p:nvPr>
            <p:ph type="subTitle" idx="9"/>
          </p:nvPr>
        </p:nvSpPr>
        <p:spPr>
          <a:xfrm>
            <a:off x="5823199" y="2489338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35" name="Google Shape;235;p22"/>
          <p:cNvSpPr>
            <a:spLocks noGrp="1" noEditPoints="1"/>
          </p:cNvSpPr>
          <p:nvPr>
            <p:ph type="subTitle" idx="13"/>
          </p:nvPr>
        </p:nvSpPr>
        <p:spPr>
          <a:xfrm>
            <a:off x="1994774" y="2489337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36" name="Google Shape;236;p22"/>
          <p:cNvSpPr>
            <a:spLocks noGrp="1" noEditPoints="1"/>
          </p:cNvSpPr>
          <p:nvPr>
            <p:ph type="subTitle" idx="14"/>
          </p:nvPr>
        </p:nvSpPr>
        <p:spPr>
          <a:xfrm>
            <a:off x="1994816" y="3638900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37" name="Google Shape;237;p22"/>
          <p:cNvSpPr>
            <a:spLocks noGrp="1" noEditPoints="1"/>
          </p:cNvSpPr>
          <p:nvPr>
            <p:ph type="subTitle" idx="15"/>
          </p:nvPr>
        </p:nvSpPr>
        <p:spPr>
          <a:xfrm>
            <a:off x="5823199" y="3638900"/>
            <a:ext cx="2098500" cy="484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ctr">
            <a:noAutofit/>
          </a:bodyPr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/>
            <a:endParaRPr/>
          </a:p>
        </p:txBody>
      </p:sp>
      <p:sp>
        <p:nvSpPr>
          <p:cNvPr id="238" name="Google Shape;238;p22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3"/>
          <p:cNvPicPr preferRelativeResize="0"/>
          <p:nvPr/>
        </p:nvPicPr>
        <p:blipFill>
          <a:blip r:embed="rId2">
            <a:alphaModFix/>
          </a:blip>
          <a:srcRect l="6024" t="1664" r="6024" b="4208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>
            <a:spLocks noGrp="1" noEditPoints="1"/>
          </p:cNvSpPr>
          <p:nvPr>
            <p:ph type="title" hasCustomPrompt="1"/>
          </p:nvPr>
        </p:nvSpPr>
        <p:spPr>
          <a:xfrm>
            <a:off x="3432269" y="1759750"/>
            <a:ext cx="2280600" cy="109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242" name="Google Shape;242;p23"/>
          <p:cNvSpPr>
            <a:spLocks noGrp="1" noEditPoints="1"/>
          </p:cNvSpPr>
          <p:nvPr>
            <p:ph type="subTitle" idx="1"/>
          </p:nvPr>
        </p:nvSpPr>
        <p:spPr>
          <a:xfrm flipH="1">
            <a:off x="3432269" y="2965788"/>
            <a:ext cx="2280600" cy="3714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9pPr>
          </a:lstStyle>
          <a:p>
            <a:pPr lvl="0"/>
            <a:endParaRPr/>
          </a:p>
        </p:txBody>
      </p:sp>
      <p:sp>
        <p:nvSpPr>
          <p:cNvPr id="243" name="Google Shape;243;p23"/>
          <p:cNvSpPr>
            <a:spLocks noGrp="1" noEditPoints="1"/>
          </p:cNvSpPr>
          <p:nvPr>
            <p:ph type="title" idx="2" hasCustomPrompt="1"/>
          </p:nvPr>
        </p:nvSpPr>
        <p:spPr>
          <a:xfrm>
            <a:off x="947456" y="1759750"/>
            <a:ext cx="2280600" cy="109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244" name="Google Shape;244;p23"/>
          <p:cNvSpPr>
            <a:spLocks noGrp="1" noEditPoints="1"/>
          </p:cNvSpPr>
          <p:nvPr>
            <p:ph type="subTitle" idx="3"/>
          </p:nvPr>
        </p:nvSpPr>
        <p:spPr>
          <a:xfrm flipH="1">
            <a:off x="947474" y="2965713"/>
            <a:ext cx="2280600" cy="3714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9pPr>
          </a:lstStyle>
          <a:p>
            <a:pPr lvl="0"/>
            <a:endParaRPr/>
          </a:p>
        </p:txBody>
      </p:sp>
      <p:sp>
        <p:nvSpPr>
          <p:cNvPr id="245" name="Google Shape;245;p23"/>
          <p:cNvSpPr>
            <a:spLocks noGrp="1" noEditPoints="1"/>
          </p:cNvSpPr>
          <p:nvPr>
            <p:ph type="title" idx="4" hasCustomPrompt="1"/>
          </p:nvPr>
        </p:nvSpPr>
        <p:spPr>
          <a:xfrm>
            <a:off x="5915931" y="1759750"/>
            <a:ext cx="2280600" cy="109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246" name="Google Shape;246;p23"/>
          <p:cNvSpPr>
            <a:spLocks noGrp="1" noEditPoints="1"/>
          </p:cNvSpPr>
          <p:nvPr>
            <p:ph type="subTitle" idx="5"/>
          </p:nvPr>
        </p:nvSpPr>
        <p:spPr>
          <a:xfrm flipH="1">
            <a:off x="5915944" y="2965863"/>
            <a:ext cx="2280600" cy="3714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9pPr>
          </a:lstStyle>
          <a:p>
            <a:pPr lvl="0"/>
            <a:endParaRPr/>
          </a:p>
        </p:txBody>
      </p:sp>
      <p:sp>
        <p:nvSpPr>
          <p:cNvPr id="247" name="Google Shape;247;p23"/>
          <p:cNvSpPr>
            <a:spLocks noGrp="1" noEditPoints="1"/>
          </p:cNvSpPr>
          <p:nvPr>
            <p:ph type="subTitle" idx="6"/>
          </p:nvPr>
        </p:nvSpPr>
        <p:spPr>
          <a:xfrm>
            <a:off x="947481" y="3446575"/>
            <a:ext cx="2280600" cy="5865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48" name="Google Shape;248;p23"/>
          <p:cNvSpPr>
            <a:spLocks noGrp="1" noEditPoints="1"/>
          </p:cNvSpPr>
          <p:nvPr>
            <p:ph type="subTitle" idx="7"/>
          </p:nvPr>
        </p:nvSpPr>
        <p:spPr>
          <a:xfrm>
            <a:off x="3432269" y="3446650"/>
            <a:ext cx="2280600" cy="5865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49" name="Google Shape;249;p23"/>
          <p:cNvSpPr>
            <a:spLocks noGrp="1" noEditPoints="1"/>
          </p:cNvSpPr>
          <p:nvPr>
            <p:ph type="subTitle" idx="8"/>
          </p:nvPr>
        </p:nvSpPr>
        <p:spPr>
          <a:xfrm>
            <a:off x="5913631" y="3446725"/>
            <a:ext cx="2280600" cy="5865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50" name="Google Shape;250;p23"/>
          <p:cNvSpPr>
            <a:spLocks noGrp="1" noEditPoints="1"/>
          </p:cNvSpPr>
          <p:nvPr>
            <p:ph type="title" idx="9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4"/>
          <p:cNvPicPr preferRelativeResize="0"/>
          <p:nvPr/>
        </p:nvPicPr>
        <p:blipFill>
          <a:blip r:embed="rId2">
            <a:alphaModFix amt="80000"/>
          </a:blip>
          <a:srcRect t="2662" b="432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4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grpSp>
        <p:nvGrpSpPr>
          <p:cNvPr id="254" name="Google Shape;254;p24"/>
          <p:cNvGrpSpPr/>
          <p:nvPr/>
        </p:nvGrpSpPr>
        <p:grpSpPr>
          <a:xfrm rot="734534">
            <a:off x="158283" y="4178812"/>
            <a:ext cx="952688" cy="859375"/>
            <a:chOff x="3598275" y="2886325"/>
            <a:chExt cx="428175" cy="386250"/>
          </a:xfrm>
        </p:grpSpPr>
        <p:sp>
          <p:nvSpPr>
            <p:cNvPr id="255" name="Google Shape;255;p24"/>
            <p:cNvSpPr/>
            <p:nvPr/>
          </p:nvSpPr>
          <p:spPr>
            <a:xfrm>
              <a:off x="3598275" y="2886325"/>
              <a:ext cx="314375" cy="281975"/>
            </a:xfrm>
            <a:custGeom>
              <a:avLst/>
              <a:gdLst/>
              <a:ahLst/>
              <a:cxnLst/>
              <a:rect l="l" t="t" r="r" b="b"/>
              <a:pathLst>
                <a:path w="12575" h="11279">
                  <a:moveTo>
                    <a:pt x="11782" y="0"/>
                  </a:moveTo>
                  <a:cubicBezTo>
                    <a:pt x="11520" y="9"/>
                    <a:pt x="11250" y="45"/>
                    <a:pt x="10907" y="154"/>
                  </a:cubicBezTo>
                  <a:cubicBezTo>
                    <a:pt x="10817" y="181"/>
                    <a:pt x="10682" y="226"/>
                    <a:pt x="10511" y="307"/>
                  </a:cubicBezTo>
                  <a:cubicBezTo>
                    <a:pt x="10421" y="343"/>
                    <a:pt x="10330" y="397"/>
                    <a:pt x="10240" y="460"/>
                  </a:cubicBezTo>
                  <a:lnTo>
                    <a:pt x="10231" y="469"/>
                  </a:lnTo>
                  <a:lnTo>
                    <a:pt x="10204" y="487"/>
                  </a:lnTo>
                  <a:lnTo>
                    <a:pt x="10150" y="523"/>
                  </a:lnTo>
                  <a:cubicBezTo>
                    <a:pt x="10123" y="550"/>
                    <a:pt x="10087" y="586"/>
                    <a:pt x="10060" y="613"/>
                  </a:cubicBezTo>
                  <a:cubicBezTo>
                    <a:pt x="9997" y="676"/>
                    <a:pt x="9934" y="739"/>
                    <a:pt x="9880" y="821"/>
                  </a:cubicBezTo>
                  <a:cubicBezTo>
                    <a:pt x="9781" y="974"/>
                    <a:pt x="9699" y="1145"/>
                    <a:pt x="9663" y="1316"/>
                  </a:cubicBezTo>
                  <a:cubicBezTo>
                    <a:pt x="9573" y="1677"/>
                    <a:pt x="9582" y="2046"/>
                    <a:pt x="9627" y="2407"/>
                  </a:cubicBezTo>
                  <a:cubicBezTo>
                    <a:pt x="9681" y="2759"/>
                    <a:pt x="9763" y="3101"/>
                    <a:pt x="9790" y="3444"/>
                  </a:cubicBezTo>
                  <a:cubicBezTo>
                    <a:pt x="9799" y="3615"/>
                    <a:pt x="9799" y="3777"/>
                    <a:pt x="9772" y="3939"/>
                  </a:cubicBezTo>
                  <a:cubicBezTo>
                    <a:pt x="9753" y="4093"/>
                    <a:pt x="9699" y="4255"/>
                    <a:pt x="9627" y="4408"/>
                  </a:cubicBezTo>
                  <a:cubicBezTo>
                    <a:pt x="9492" y="4715"/>
                    <a:pt x="9294" y="5030"/>
                    <a:pt x="9114" y="5336"/>
                  </a:cubicBezTo>
                  <a:cubicBezTo>
                    <a:pt x="8356" y="6571"/>
                    <a:pt x="7536" y="7680"/>
                    <a:pt x="6896" y="8473"/>
                  </a:cubicBezTo>
                  <a:cubicBezTo>
                    <a:pt x="6581" y="8870"/>
                    <a:pt x="6301" y="9185"/>
                    <a:pt x="6112" y="9402"/>
                  </a:cubicBezTo>
                  <a:cubicBezTo>
                    <a:pt x="5923" y="9618"/>
                    <a:pt x="5805" y="9744"/>
                    <a:pt x="5805" y="9744"/>
                  </a:cubicBezTo>
                  <a:cubicBezTo>
                    <a:pt x="5805" y="9744"/>
                    <a:pt x="5697" y="9861"/>
                    <a:pt x="5499" y="10078"/>
                  </a:cubicBezTo>
                  <a:cubicBezTo>
                    <a:pt x="5400" y="10177"/>
                    <a:pt x="5274" y="10312"/>
                    <a:pt x="5138" y="10438"/>
                  </a:cubicBezTo>
                  <a:cubicBezTo>
                    <a:pt x="4994" y="10565"/>
                    <a:pt x="4823" y="10700"/>
                    <a:pt x="4625" y="10781"/>
                  </a:cubicBezTo>
                  <a:cubicBezTo>
                    <a:pt x="4528" y="10816"/>
                    <a:pt x="4427" y="10836"/>
                    <a:pt x="4322" y="10836"/>
                  </a:cubicBezTo>
                  <a:cubicBezTo>
                    <a:pt x="4211" y="10836"/>
                    <a:pt x="4096" y="10814"/>
                    <a:pt x="3976" y="10763"/>
                  </a:cubicBezTo>
                  <a:cubicBezTo>
                    <a:pt x="3750" y="10673"/>
                    <a:pt x="3516" y="10483"/>
                    <a:pt x="3282" y="10267"/>
                  </a:cubicBezTo>
                  <a:cubicBezTo>
                    <a:pt x="2813" y="9825"/>
                    <a:pt x="2317" y="9321"/>
                    <a:pt x="1983" y="8726"/>
                  </a:cubicBezTo>
                  <a:cubicBezTo>
                    <a:pt x="1830" y="8428"/>
                    <a:pt x="1722" y="8104"/>
                    <a:pt x="1713" y="7779"/>
                  </a:cubicBezTo>
                  <a:cubicBezTo>
                    <a:pt x="1722" y="7698"/>
                    <a:pt x="1713" y="7617"/>
                    <a:pt x="1740" y="7536"/>
                  </a:cubicBezTo>
                  <a:cubicBezTo>
                    <a:pt x="1749" y="7455"/>
                    <a:pt x="1758" y="7383"/>
                    <a:pt x="1785" y="7302"/>
                  </a:cubicBezTo>
                  <a:cubicBezTo>
                    <a:pt x="1830" y="7139"/>
                    <a:pt x="1902" y="6977"/>
                    <a:pt x="1965" y="6806"/>
                  </a:cubicBezTo>
                  <a:cubicBezTo>
                    <a:pt x="2038" y="6634"/>
                    <a:pt x="2092" y="6445"/>
                    <a:pt x="2137" y="6256"/>
                  </a:cubicBezTo>
                  <a:cubicBezTo>
                    <a:pt x="2146" y="6157"/>
                    <a:pt x="2164" y="6067"/>
                    <a:pt x="2173" y="5967"/>
                  </a:cubicBezTo>
                  <a:cubicBezTo>
                    <a:pt x="2182" y="5877"/>
                    <a:pt x="2182" y="5778"/>
                    <a:pt x="2182" y="5688"/>
                  </a:cubicBezTo>
                  <a:cubicBezTo>
                    <a:pt x="2182" y="5589"/>
                    <a:pt x="2173" y="5499"/>
                    <a:pt x="2173" y="5409"/>
                  </a:cubicBezTo>
                  <a:cubicBezTo>
                    <a:pt x="2155" y="5318"/>
                    <a:pt x="2146" y="5228"/>
                    <a:pt x="2128" y="5138"/>
                  </a:cubicBezTo>
                  <a:cubicBezTo>
                    <a:pt x="2110" y="5048"/>
                    <a:pt x="2092" y="4967"/>
                    <a:pt x="2065" y="4877"/>
                  </a:cubicBezTo>
                  <a:cubicBezTo>
                    <a:pt x="2056" y="4832"/>
                    <a:pt x="2047" y="4796"/>
                    <a:pt x="2029" y="4751"/>
                  </a:cubicBezTo>
                  <a:cubicBezTo>
                    <a:pt x="2020" y="4715"/>
                    <a:pt x="2002" y="4678"/>
                    <a:pt x="1993" y="4642"/>
                  </a:cubicBezTo>
                  <a:cubicBezTo>
                    <a:pt x="1830" y="4192"/>
                    <a:pt x="1596" y="3867"/>
                    <a:pt x="1479" y="3714"/>
                  </a:cubicBezTo>
                  <a:cubicBezTo>
                    <a:pt x="1253" y="3435"/>
                    <a:pt x="1010" y="3263"/>
                    <a:pt x="776" y="3137"/>
                  </a:cubicBezTo>
                  <a:cubicBezTo>
                    <a:pt x="722" y="3110"/>
                    <a:pt x="658" y="3083"/>
                    <a:pt x="595" y="3056"/>
                  </a:cubicBezTo>
                  <a:cubicBezTo>
                    <a:pt x="532" y="3029"/>
                    <a:pt x="469" y="3011"/>
                    <a:pt x="406" y="2993"/>
                  </a:cubicBezTo>
                  <a:cubicBezTo>
                    <a:pt x="280" y="2957"/>
                    <a:pt x="145" y="2948"/>
                    <a:pt x="0" y="2930"/>
                  </a:cubicBezTo>
                  <a:lnTo>
                    <a:pt x="0" y="2930"/>
                  </a:lnTo>
                  <a:cubicBezTo>
                    <a:pt x="118" y="3011"/>
                    <a:pt x="235" y="3074"/>
                    <a:pt x="325" y="3164"/>
                  </a:cubicBezTo>
                  <a:cubicBezTo>
                    <a:pt x="370" y="3200"/>
                    <a:pt x="424" y="3236"/>
                    <a:pt x="460" y="3281"/>
                  </a:cubicBezTo>
                  <a:cubicBezTo>
                    <a:pt x="505" y="3317"/>
                    <a:pt x="550" y="3362"/>
                    <a:pt x="595" y="3399"/>
                  </a:cubicBezTo>
                  <a:cubicBezTo>
                    <a:pt x="767" y="3570"/>
                    <a:pt x="938" y="3741"/>
                    <a:pt x="1127" y="3993"/>
                  </a:cubicBezTo>
                  <a:cubicBezTo>
                    <a:pt x="1235" y="4129"/>
                    <a:pt x="1434" y="4408"/>
                    <a:pt x="1578" y="4796"/>
                  </a:cubicBezTo>
                  <a:lnTo>
                    <a:pt x="1605" y="4886"/>
                  </a:lnTo>
                  <a:cubicBezTo>
                    <a:pt x="1623" y="4922"/>
                    <a:pt x="1632" y="4958"/>
                    <a:pt x="1641" y="5003"/>
                  </a:cubicBezTo>
                  <a:cubicBezTo>
                    <a:pt x="1659" y="5075"/>
                    <a:pt x="1677" y="5147"/>
                    <a:pt x="1695" y="5219"/>
                  </a:cubicBezTo>
                  <a:cubicBezTo>
                    <a:pt x="1704" y="5300"/>
                    <a:pt x="1722" y="5382"/>
                    <a:pt x="1731" y="5454"/>
                  </a:cubicBezTo>
                  <a:cubicBezTo>
                    <a:pt x="1731" y="5535"/>
                    <a:pt x="1740" y="5616"/>
                    <a:pt x="1740" y="5697"/>
                  </a:cubicBezTo>
                  <a:cubicBezTo>
                    <a:pt x="1740" y="5769"/>
                    <a:pt x="1740" y="5850"/>
                    <a:pt x="1731" y="5931"/>
                  </a:cubicBezTo>
                  <a:cubicBezTo>
                    <a:pt x="1722" y="6013"/>
                    <a:pt x="1713" y="6094"/>
                    <a:pt x="1695" y="6175"/>
                  </a:cubicBezTo>
                  <a:cubicBezTo>
                    <a:pt x="1659" y="6328"/>
                    <a:pt x="1623" y="6490"/>
                    <a:pt x="1560" y="6653"/>
                  </a:cubicBezTo>
                  <a:cubicBezTo>
                    <a:pt x="1497" y="6815"/>
                    <a:pt x="1416" y="6986"/>
                    <a:pt x="1362" y="7175"/>
                  </a:cubicBezTo>
                  <a:cubicBezTo>
                    <a:pt x="1334" y="7274"/>
                    <a:pt x="1307" y="7374"/>
                    <a:pt x="1298" y="7482"/>
                  </a:cubicBezTo>
                  <a:cubicBezTo>
                    <a:pt x="1280" y="7581"/>
                    <a:pt x="1280" y="7680"/>
                    <a:pt x="1280" y="7788"/>
                  </a:cubicBezTo>
                  <a:cubicBezTo>
                    <a:pt x="1280" y="8203"/>
                    <a:pt x="1416" y="8591"/>
                    <a:pt x="1596" y="8933"/>
                  </a:cubicBezTo>
                  <a:cubicBezTo>
                    <a:pt x="1974" y="9618"/>
                    <a:pt x="2506" y="10132"/>
                    <a:pt x="2984" y="10592"/>
                  </a:cubicBezTo>
                  <a:cubicBezTo>
                    <a:pt x="3227" y="10826"/>
                    <a:pt x="3489" y="11042"/>
                    <a:pt x="3813" y="11177"/>
                  </a:cubicBezTo>
                  <a:cubicBezTo>
                    <a:pt x="3967" y="11241"/>
                    <a:pt x="4147" y="11277"/>
                    <a:pt x="4309" y="11277"/>
                  </a:cubicBezTo>
                  <a:cubicBezTo>
                    <a:pt x="4327" y="11278"/>
                    <a:pt x="4344" y="11278"/>
                    <a:pt x="4362" y="11278"/>
                  </a:cubicBezTo>
                  <a:cubicBezTo>
                    <a:pt x="4514" y="11278"/>
                    <a:pt x="4657" y="11244"/>
                    <a:pt x="4787" y="11196"/>
                  </a:cubicBezTo>
                  <a:cubicBezTo>
                    <a:pt x="5066" y="11078"/>
                    <a:pt x="5274" y="10916"/>
                    <a:pt x="5436" y="10772"/>
                  </a:cubicBezTo>
                  <a:cubicBezTo>
                    <a:pt x="5598" y="10619"/>
                    <a:pt x="5715" y="10483"/>
                    <a:pt x="5814" y="10375"/>
                  </a:cubicBezTo>
                  <a:cubicBezTo>
                    <a:pt x="6022" y="10159"/>
                    <a:pt x="6130" y="10042"/>
                    <a:pt x="6130" y="10042"/>
                  </a:cubicBezTo>
                  <a:cubicBezTo>
                    <a:pt x="6130" y="10042"/>
                    <a:pt x="6247" y="9916"/>
                    <a:pt x="6445" y="9699"/>
                  </a:cubicBezTo>
                  <a:cubicBezTo>
                    <a:pt x="6635" y="9474"/>
                    <a:pt x="6914" y="9149"/>
                    <a:pt x="7239" y="8753"/>
                  </a:cubicBezTo>
                  <a:cubicBezTo>
                    <a:pt x="7897" y="7951"/>
                    <a:pt x="8726" y="6824"/>
                    <a:pt x="9492" y="5571"/>
                  </a:cubicBezTo>
                  <a:cubicBezTo>
                    <a:pt x="9672" y="5255"/>
                    <a:pt x="9880" y="4949"/>
                    <a:pt x="10042" y="4588"/>
                  </a:cubicBezTo>
                  <a:cubicBezTo>
                    <a:pt x="10123" y="4408"/>
                    <a:pt x="10186" y="4210"/>
                    <a:pt x="10213" y="4011"/>
                  </a:cubicBezTo>
                  <a:cubicBezTo>
                    <a:pt x="10249" y="3804"/>
                    <a:pt x="10249" y="3606"/>
                    <a:pt x="10231" y="3417"/>
                  </a:cubicBezTo>
                  <a:cubicBezTo>
                    <a:pt x="10204" y="3029"/>
                    <a:pt x="10123" y="2677"/>
                    <a:pt x="10069" y="2344"/>
                  </a:cubicBezTo>
                  <a:cubicBezTo>
                    <a:pt x="10024" y="2019"/>
                    <a:pt x="10024" y="1704"/>
                    <a:pt x="10096" y="1433"/>
                  </a:cubicBezTo>
                  <a:cubicBezTo>
                    <a:pt x="10123" y="1298"/>
                    <a:pt x="10177" y="1181"/>
                    <a:pt x="10249" y="1073"/>
                  </a:cubicBezTo>
                  <a:cubicBezTo>
                    <a:pt x="10285" y="1028"/>
                    <a:pt x="10321" y="974"/>
                    <a:pt x="10366" y="938"/>
                  </a:cubicBezTo>
                  <a:cubicBezTo>
                    <a:pt x="10393" y="911"/>
                    <a:pt x="10412" y="893"/>
                    <a:pt x="10439" y="875"/>
                  </a:cubicBezTo>
                  <a:lnTo>
                    <a:pt x="10475" y="848"/>
                  </a:lnTo>
                  <a:cubicBezTo>
                    <a:pt x="10475" y="848"/>
                    <a:pt x="10484" y="839"/>
                    <a:pt x="10493" y="839"/>
                  </a:cubicBezTo>
                  <a:lnTo>
                    <a:pt x="10493" y="830"/>
                  </a:lnTo>
                  <a:cubicBezTo>
                    <a:pt x="10565" y="784"/>
                    <a:pt x="10637" y="739"/>
                    <a:pt x="10700" y="712"/>
                  </a:cubicBezTo>
                  <a:cubicBezTo>
                    <a:pt x="10844" y="640"/>
                    <a:pt x="10961" y="604"/>
                    <a:pt x="11042" y="577"/>
                  </a:cubicBezTo>
                  <a:cubicBezTo>
                    <a:pt x="11358" y="478"/>
                    <a:pt x="11601" y="406"/>
                    <a:pt x="11836" y="325"/>
                  </a:cubicBezTo>
                  <a:cubicBezTo>
                    <a:pt x="12070" y="244"/>
                    <a:pt x="12295" y="172"/>
                    <a:pt x="12575" y="81"/>
                  </a:cubicBezTo>
                  <a:cubicBezTo>
                    <a:pt x="12286" y="27"/>
                    <a:pt x="12043" y="0"/>
                    <a:pt x="1178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3715225" y="2904125"/>
              <a:ext cx="52300" cy="214550"/>
            </a:xfrm>
            <a:custGeom>
              <a:avLst/>
              <a:gdLst/>
              <a:ahLst/>
              <a:cxnLst/>
              <a:rect l="l" t="t" r="r" b="b"/>
              <a:pathLst>
                <a:path w="2092" h="8582">
                  <a:moveTo>
                    <a:pt x="1263" y="0"/>
                  </a:moveTo>
                  <a:cubicBezTo>
                    <a:pt x="1236" y="289"/>
                    <a:pt x="1181" y="523"/>
                    <a:pt x="1127" y="758"/>
                  </a:cubicBezTo>
                  <a:cubicBezTo>
                    <a:pt x="1073" y="992"/>
                    <a:pt x="1010" y="1235"/>
                    <a:pt x="920" y="1542"/>
                  </a:cubicBezTo>
                  <a:cubicBezTo>
                    <a:pt x="884" y="1641"/>
                    <a:pt x="839" y="1812"/>
                    <a:pt x="677" y="2146"/>
                  </a:cubicBezTo>
                  <a:cubicBezTo>
                    <a:pt x="605" y="2281"/>
                    <a:pt x="496" y="2470"/>
                    <a:pt x="361" y="2650"/>
                  </a:cubicBezTo>
                  <a:cubicBezTo>
                    <a:pt x="289" y="2741"/>
                    <a:pt x="199" y="2849"/>
                    <a:pt x="127" y="2975"/>
                  </a:cubicBezTo>
                  <a:cubicBezTo>
                    <a:pt x="46" y="3110"/>
                    <a:pt x="1" y="3281"/>
                    <a:pt x="1" y="3444"/>
                  </a:cubicBezTo>
                  <a:cubicBezTo>
                    <a:pt x="10" y="3615"/>
                    <a:pt x="55" y="3750"/>
                    <a:pt x="109" y="3867"/>
                  </a:cubicBezTo>
                  <a:cubicBezTo>
                    <a:pt x="163" y="3975"/>
                    <a:pt x="226" y="4066"/>
                    <a:pt x="271" y="4138"/>
                  </a:cubicBezTo>
                  <a:cubicBezTo>
                    <a:pt x="379" y="4273"/>
                    <a:pt x="442" y="4354"/>
                    <a:pt x="442" y="4354"/>
                  </a:cubicBezTo>
                  <a:cubicBezTo>
                    <a:pt x="442" y="4354"/>
                    <a:pt x="496" y="4417"/>
                    <a:pt x="587" y="4525"/>
                  </a:cubicBezTo>
                  <a:cubicBezTo>
                    <a:pt x="632" y="4570"/>
                    <a:pt x="677" y="4634"/>
                    <a:pt x="731" y="4706"/>
                  </a:cubicBezTo>
                  <a:cubicBezTo>
                    <a:pt x="785" y="4769"/>
                    <a:pt x="839" y="4850"/>
                    <a:pt x="893" y="4931"/>
                  </a:cubicBezTo>
                  <a:cubicBezTo>
                    <a:pt x="1118" y="5273"/>
                    <a:pt x="1326" y="5724"/>
                    <a:pt x="1425" y="6058"/>
                  </a:cubicBezTo>
                  <a:cubicBezTo>
                    <a:pt x="1578" y="6535"/>
                    <a:pt x="1596" y="6842"/>
                    <a:pt x="1623" y="6995"/>
                  </a:cubicBezTo>
                  <a:cubicBezTo>
                    <a:pt x="1659" y="7320"/>
                    <a:pt x="1668" y="7572"/>
                    <a:pt x="1686" y="7815"/>
                  </a:cubicBezTo>
                  <a:cubicBezTo>
                    <a:pt x="1704" y="8059"/>
                    <a:pt x="1722" y="8293"/>
                    <a:pt x="1722" y="8582"/>
                  </a:cubicBezTo>
                  <a:cubicBezTo>
                    <a:pt x="1858" y="8329"/>
                    <a:pt x="1948" y="8095"/>
                    <a:pt x="2011" y="7842"/>
                  </a:cubicBezTo>
                  <a:cubicBezTo>
                    <a:pt x="2065" y="7581"/>
                    <a:pt x="2092" y="7302"/>
                    <a:pt x="2056" y="6950"/>
                  </a:cubicBezTo>
                  <a:cubicBezTo>
                    <a:pt x="2038" y="6779"/>
                    <a:pt x="2011" y="6445"/>
                    <a:pt x="1849" y="5922"/>
                  </a:cubicBezTo>
                  <a:cubicBezTo>
                    <a:pt x="1740" y="5553"/>
                    <a:pt x="1515" y="5057"/>
                    <a:pt x="1263" y="4688"/>
                  </a:cubicBezTo>
                  <a:cubicBezTo>
                    <a:pt x="1200" y="4597"/>
                    <a:pt x="1136" y="4507"/>
                    <a:pt x="1082" y="4435"/>
                  </a:cubicBezTo>
                  <a:cubicBezTo>
                    <a:pt x="1019" y="4363"/>
                    <a:pt x="974" y="4291"/>
                    <a:pt x="929" y="4237"/>
                  </a:cubicBezTo>
                  <a:cubicBezTo>
                    <a:pt x="839" y="4138"/>
                    <a:pt x="785" y="4075"/>
                    <a:pt x="785" y="4075"/>
                  </a:cubicBezTo>
                  <a:cubicBezTo>
                    <a:pt x="785" y="4075"/>
                    <a:pt x="722" y="3994"/>
                    <a:pt x="632" y="3876"/>
                  </a:cubicBezTo>
                  <a:cubicBezTo>
                    <a:pt x="551" y="3759"/>
                    <a:pt x="451" y="3597"/>
                    <a:pt x="442" y="3435"/>
                  </a:cubicBezTo>
                  <a:cubicBezTo>
                    <a:pt x="442" y="3354"/>
                    <a:pt x="460" y="3281"/>
                    <a:pt x="514" y="3191"/>
                  </a:cubicBezTo>
                  <a:cubicBezTo>
                    <a:pt x="560" y="3110"/>
                    <a:pt x="641" y="3020"/>
                    <a:pt x="713" y="2912"/>
                  </a:cubicBezTo>
                  <a:cubicBezTo>
                    <a:pt x="875" y="2705"/>
                    <a:pt x="992" y="2497"/>
                    <a:pt x="1073" y="2344"/>
                  </a:cubicBezTo>
                  <a:cubicBezTo>
                    <a:pt x="1254" y="1974"/>
                    <a:pt x="1308" y="1785"/>
                    <a:pt x="1344" y="1668"/>
                  </a:cubicBezTo>
                  <a:cubicBezTo>
                    <a:pt x="1443" y="1325"/>
                    <a:pt x="1461" y="1046"/>
                    <a:pt x="1452" y="776"/>
                  </a:cubicBezTo>
                  <a:cubicBezTo>
                    <a:pt x="1434" y="514"/>
                    <a:pt x="1371" y="271"/>
                    <a:pt x="126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759625" y="2963625"/>
              <a:ext cx="266825" cy="160850"/>
            </a:xfrm>
            <a:custGeom>
              <a:avLst/>
              <a:gdLst/>
              <a:ahLst/>
              <a:cxnLst/>
              <a:rect l="l" t="t" r="r" b="b"/>
              <a:pathLst>
                <a:path w="10673" h="6434">
                  <a:moveTo>
                    <a:pt x="10384" y="0"/>
                  </a:moveTo>
                  <a:lnTo>
                    <a:pt x="10384" y="0"/>
                  </a:lnTo>
                  <a:cubicBezTo>
                    <a:pt x="10420" y="288"/>
                    <a:pt x="10384" y="514"/>
                    <a:pt x="10330" y="739"/>
                  </a:cubicBezTo>
                  <a:cubicBezTo>
                    <a:pt x="10285" y="974"/>
                    <a:pt x="10213" y="1199"/>
                    <a:pt x="10087" y="1487"/>
                  </a:cubicBezTo>
                  <a:cubicBezTo>
                    <a:pt x="10024" y="1632"/>
                    <a:pt x="9898" y="1893"/>
                    <a:pt x="9582" y="2263"/>
                  </a:cubicBezTo>
                  <a:cubicBezTo>
                    <a:pt x="9348" y="2533"/>
                    <a:pt x="9023" y="2821"/>
                    <a:pt x="8663" y="3110"/>
                  </a:cubicBezTo>
                  <a:cubicBezTo>
                    <a:pt x="8302" y="3398"/>
                    <a:pt x="7924" y="3696"/>
                    <a:pt x="7590" y="3966"/>
                  </a:cubicBezTo>
                  <a:cubicBezTo>
                    <a:pt x="7257" y="4237"/>
                    <a:pt x="6950" y="4471"/>
                    <a:pt x="6734" y="4642"/>
                  </a:cubicBezTo>
                  <a:cubicBezTo>
                    <a:pt x="6517" y="4804"/>
                    <a:pt x="6391" y="4904"/>
                    <a:pt x="6391" y="4904"/>
                  </a:cubicBezTo>
                  <a:cubicBezTo>
                    <a:pt x="6391" y="4904"/>
                    <a:pt x="6346" y="4931"/>
                    <a:pt x="6274" y="4985"/>
                  </a:cubicBezTo>
                  <a:cubicBezTo>
                    <a:pt x="6202" y="5039"/>
                    <a:pt x="6094" y="5111"/>
                    <a:pt x="5968" y="5201"/>
                  </a:cubicBezTo>
                  <a:cubicBezTo>
                    <a:pt x="5697" y="5372"/>
                    <a:pt x="5328" y="5589"/>
                    <a:pt x="4895" y="5760"/>
                  </a:cubicBezTo>
                  <a:cubicBezTo>
                    <a:pt x="4679" y="5841"/>
                    <a:pt x="4453" y="5913"/>
                    <a:pt x="4219" y="5949"/>
                  </a:cubicBezTo>
                  <a:cubicBezTo>
                    <a:pt x="4041" y="5976"/>
                    <a:pt x="3867" y="5992"/>
                    <a:pt x="3699" y="5992"/>
                  </a:cubicBezTo>
                  <a:cubicBezTo>
                    <a:pt x="3637" y="5992"/>
                    <a:pt x="3576" y="5990"/>
                    <a:pt x="3516" y="5985"/>
                  </a:cubicBezTo>
                  <a:cubicBezTo>
                    <a:pt x="3047" y="5949"/>
                    <a:pt x="2605" y="5832"/>
                    <a:pt x="2272" y="5769"/>
                  </a:cubicBezTo>
                  <a:cubicBezTo>
                    <a:pt x="1884" y="5688"/>
                    <a:pt x="1686" y="5670"/>
                    <a:pt x="1569" y="5661"/>
                  </a:cubicBezTo>
                  <a:cubicBezTo>
                    <a:pt x="1490" y="5655"/>
                    <a:pt x="1415" y="5652"/>
                    <a:pt x="1343" y="5652"/>
                  </a:cubicBezTo>
                  <a:cubicBezTo>
                    <a:pt x="1084" y="5652"/>
                    <a:pt x="865" y="5689"/>
                    <a:pt x="667" y="5760"/>
                  </a:cubicBezTo>
                  <a:cubicBezTo>
                    <a:pt x="406" y="5850"/>
                    <a:pt x="181" y="6003"/>
                    <a:pt x="0" y="6229"/>
                  </a:cubicBezTo>
                  <a:cubicBezTo>
                    <a:pt x="271" y="6111"/>
                    <a:pt x="496" y="6084"/>
                    <a:pt x="731" y="6075"/>
                  </a:cubicBezTo>
                  <a:cubicBezTo>
                    <a:pt x="789" y="6073"/>
                    <a:pt x="849" y="6072"/>
                    <a:pt x="910" y="6072"/>
                  </a:cubicBezTo>
                  <a:cubicBezTo>
                    <a:pt x="1095" y="6072"/>
                    <a:pt x="1296" y="6082"/>
                    <a:pt x="1533" y="6102"/>
                  </a:cubicBezTo>
                  <a:cubicBezTo>
                    <a:pt x="1641" y="6111"/>
                    <a:pt x="1812" y="6129"/>
                    <a:pt x="2182" y="6202"/>
                  </a:cubicBezTo>
                  <a:cubicBezTo>
                    <a:pt x="2515" y="6265"/>
                    <a:pt x="2957" y="6382"/>
                    <a:pt x="3480" y="6427"/>
                  </a:cubicBezTo>
                  <a:cubicBezTo>
                    <a:pt x="3547" y="6432"/>
                    <a:pt x="3616" y="6434"/>
                    <a:pt x="3686" y="6434"/>
                  </a:cubicBezTo>
                  <a:cubicBezTo>
                    <a:pt x="3885" y="6434"/>
                    <a:pt x="4090" y="6415"/>
                    <a:pt x="4291" y="6382"/>
                  </a:cubicBezTo>
                  <a:cubicBezTo>
                    <a:pt x="4561" y="6346"/>
                    <a:pt x="4814" y="6265"/>
                    <a:pt x="5057" y="6175"/>
                  </a:cubicBezTo>
                  <a:cubicBezTo>
                    <a:pt x="5535" y="5985"/>
                    <a:pt x="5932" y="5751"/>
                    <a:pt x="6211" y="5562"/>
                  </a:cubicBezTo>
                  <a:cubicBezTo>
                    <a:pt x="6346" y="5471"/>
                    <a:pt x="6454" y="5399"/>
                    <a:pt x="6526" y="5345"/>
                  </a:cubicBezTo>
                  <a:cubicBezTo>
                    <a:pt x="6608" y="5291"/>
                    <a:pt x="6644" y="5255"/>
                    <a:pt x="6644" y="5255"/>
                  </a:cubicBezTo>
                  <a:cubicBezTo>
                    <a:pt x="6644" y="5255"/>
                    <a:pt x="6788" y="5156"/>
                    <a:pt x="7004" y="4985"/>
                  </a:cubicBezTo>
                  <a:cubicBezTo>
                    <a:pt x="7230" y="4822"/>
                    <a:pt x="7527" y="4579"/>
                    <a:pt x="7870" y="4309"/>
                  </a:cubicBezTo>
                  <a:cubicBezTo>
                    <a:pt x="8203" y="4038"/>
                    <a:pt x="8573" y="3741"/>
                    <a:pt x="8942" y="3452"/>
                  </a:cubicBezTo>
                  <a:cubicBezTo>
                    <a:pt x="9303" y="3164"/>
                    <a:pt x="9654" y="2857"/>
                    <a:pt x="9916" y="2560"/>
                  </a:cubicBezTo>
                  <a:cubicBezTo>
                    <a:pt x="10267" y="2145"/>
                    <a:pt x="10420" y="1830"/>
                    <a:pt x="10493" y="1668"/>
                  </a:cubicBezTo>
                  <a:cubicBezTo>
                    <a:pt x="10637" y="1325"/>
                    <a:pt x="10673" y="1037"/>
                    <a:pt x="10655" y="766"/>
                  </a:cubicBezTo>
                  <a:cubicBezTo>
                    <a:pt x="10637" y="487"/>
                    <a:pt x="10547" y="234"/>
                    <a:pt x="10384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785300" y="2946025"/>
              <a:ext cx="185275" cy="135250"/>
            </a:xfrm>
            <a:custGeom>
              <a:avLst/>
              <a:gdLst/>
              <a:ahLst/>
              <a:cxnLst/>
              <a:rect l="l" t="t" r="r" b="b"/>
              <a:pathLst>
                <a:path w="7411" h="5410">
                  <a:moveTo>
                    <a:pt x="5309" y="0"/>
                  </a:moveTo>
                  <a:cubicBezTo>
                    <a:pt x="5070" y="0"/>
                    <a:pt x="4778" y="107"/>
                    <a:pt x="4535" y="280"/>
                  </a:cubicBezTo>
                  <a:cubicBezTo>
                    <a:pt x="4283" y="461"/>
                    <a:pt x="4075" y="686"/>
                    <a:pt x="3895" y="911"/>
                  </a:cubicBezTo>
                  <a:cubicBezTo>
                    <a:pt x="3724" y="1128"/>
                    <a:pt x="3570" y="1317"/>
                    <a:pt x="3453" y="1461"/>
                  </a:cubicBezTo>
                  <a:cubicBezTo>
                    <a:pt x="3345" y="1605"/>
                    <a:pt x="3273" y="1687"/>
                    <a:pt x="3273" y="1687"/>
                  </a:cubicBezTo>
                  <a:cubicBezTo>
                    <a:pt x="3273" y="1687"/>
                    <a:pt x="3039" y="1984"/>
                    <a:pt x="2723" y="2345"/>
                  </a:cubicBezTo>
                  <a:cubicBezTo>
                    <a:pt x="2408" y="2705"/>
                    <a:pt x="2020" y="3138"/>
                    <a:pt x="1732" y="3435"/>
                  </a:cubicBezTo>
                  <a:cubicBezTo>
                    <a:pt x="1380" y="3805"/>
                    <a:pt x="1155" y="4030"/>
                    <a:pt x="1038" y="4147"/>
                  </a:cubicBezTo>
                  <a:cubicBezTo>
                    <a:pt x="560" y="4616"/>
                    <a:pt x="325" y="4923"/>
                    <a:pt x="1" y="5409"/>
                  </a:cubicBezTo>
                  <a:cubicBezTo>
                    <a:pt x="515" y="5139"/>
                    <a:pt x="857" y="4932"/>
                    <a:pt x="1344" y="4454"/>
                  </a:cubicBezTo>
                  <a:cubicBezTo>
                    <a:pt x="1461" y="4337"/>
                    <a:pt x="1696" y="4111"/>
                    <a:pt x="2056" y="3742"/>
                  </a:cubicBezTo>
                  <a:cubicBezTo>
                    <a:pt x="2345" y="3435"/>
                    <a:pt x="2741" y="3003"/>
                    <a:pt x="3057" y="2633"/>
                  </a:cubicBezTo>
                  <a:cubicBezTo>
                    <a:pt x="3372" y="2263"/>
                    <a:pt x="3616" y="1966"/>
                    <a:pt x="3616" y="1966"/>
                  </a:cubicBezTo>
                  <a:cubicBezTo>
                    <a:pt x="3616" y="1966"/>
                    <a:pt x="3688" y="1876"/>
                    <a:pt x="3796" y="1741"/>
                  </a:cubicBezTo>
                  <a:cubicBezTo>
                    <a:pt x="3913" y="1596"/>
                    <a:pt x="4066" y="1407"/>
                    <a:pt x="4229" y="1191"/>
                  </a:cubicBezTo>
                  <a:cubicBezTo>
                    <a:pt x="4400" y="983"/>
                    <a:pt x="4598" y="785"/>
                    <a:pt x="4796" y="641"/>
                  </a:cubicBezTo>
                  <a:cubicBezTo>
                    <a:pt x="4995" y="497"/>
                    <a:pt x="5193" y="443"/>
                    <a:pt x="5337" y="443"/>
                  </a:cubicBezTo>
                  <a:cubicBezTo>
                    <a:pt x="5481" y="443"/>
                    <a:pt x="5581" y="488"/>
                    <a:pt x="5671" y="533"/>
                  </a:cubicBezTo>
                  <a:cubicBezTo>
                    <a:pt x="5752" y="569"/>
                    <a:pt x="5824" y="605"/>
                    <a:pt x="5878" y="632"/>
                  </a:cubicBezTo>
                  <a:cubicBezTo>
                    <a:pt x="6473" y="947"/>
                    <a:pt x="6852" y="1056"/>
                    <a:pt x="7410" y="1191"/>
                  </a:cubicBezTo>
                  <a:cubicBezTo>
                    <a:pt x="6978" y="803"/>
                    <a:pt x="6671" y="560"/>
                    <a:pt x="6076" y="244"/>
                  </a:cubicBezTo>
                  <a:cubicBezTo>
                    <a:pt x="6031" y="217"/>
                    <a:pt x="5968" y="181"/>
                    <a:pt x="5860" y="127"/>
                  </a:cubicBezTo>
                  <a:cubicBezTo>
                    <a:pt x="5806" y="109"/>
                    <a:pt x="5734" y="73"/>
                    <a:pt x="5653" y="46"/>
                  </a:cubicBezTo>
                  <a:cubicBezTo>
                    <a:pt x="5563" y="28"/>
                    <a:pt x="5454" y="1"/>
                    <a:pt x="5337" y="1"/>
                  </a:cubicBezTo>
                  <a:cubicBezTo>
                    <a:pt x="5328" y="1"/>
                    <a:pt x="5318" y="0"/>
                    <a:pt x="5309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717250" y="3109650"/>
              <a:ext cx="249725" cy="162925"/>
            </a:xfrm>
            <a:custGeom>
              <a:avLst/>
              <a:gdLst/>
              <a:ahLst/>
              <a:cxnLst/>
              <a:rect l="l" t="t" r="r" b="b"/>
              <a:pathLst>
                <a:path w="9989" h="6517">
                  <a:moveTo>
                    <a:pt x="2065" y="0"/>
                  </a:moveTo>
                  <a:cubicBezTo>
                    <a:pt x="1578" y="307"/>
                    <a:pt x="1254" y="541"/>
                    <a:pt x="776" y="1028"/>
                  </a:cubicBezTo>
                  <a:cubicBezTo>
                    <a:pt x="740" y="1073"/>
                    <a:pt x="686" y="1127"/>
                    <a:pt x="614" y="1217"/>
                  </a:cubicBezTo>
                  <a:cubicBezTo>
                    <a:pt x="542" y="1298"/>
                    <a:pt x="442" y="1415"/>
                    <a:pt x="325" y="1586"/>
                  </a:cubicBezTo>
                  <a:cubicBezTo>
                    <a:pt x="208" y="1776"/>
                    <a:pt x="82" y="2019"/>
                    <a:pt x="28" y="2317"/>
                  </a:cubicBezTo>
                  <a:cubicBezTo>
                    <a:pt x="10" y="2470"/>
                    <a:pt x="1" y="2623"/>
                    <a:pt x="19" y="2776"/>
                  </a:cubicBezTo>
                  <a:cubicBezTo>
                    <a:pt x="37" y="2939"/>
                    <a:pt x="73" y="3092"/>
                    <a:pt x="127" y="3245"/>
                  </a:cubicBezTo>
                  <a:cubicBezTo>
                    <a:pt x="217" y="3552"/>
                    <a:pt x="370" y="3831"/>
                    <a:pt x="524" y="4101"/>
                  </a:cubicBezTo>
                  <a:cubicBezTo>
                    <a:pt x="686" y="4372"/>
                    <a:pt x="839" y="4624"/>
                    <a:pt x="1010" y="4877"/>
                  </a:cubicBezTo>
                  <a:cubicBezTo>
                    <a:pt x="1173" y="5120"/>
                    <a:pt x="1344" y="5354"/>
                    <a:pt x="1524" y="5553"/>
                  </a:cubicBezTo>
                  <a:cubicBezTo>
                    <a:pt x="1695" y="5751"/>
                    <a:pt x="1885" y="5913"/>
                    <a:pt x="2047" y="6039"/>
                  </a:cubicBezTo>
                  <a:cubicBezTo>
                    <a:pt x="2218" y="6157"/>
                    <a:pt x="2371" y="6238"/>
                    <a:pt x="2480" y="6292"/>
                  </a:cubicBezTo>
                  <a:cubicBezTo>
                    <a:pt x="2579" y="6346"/>
                    <a:pt x="2642" y="6364"/>
                    <a:pt x="2642" y="6364"/>
                  </a:cubicBezTo>
                  <a:cubicBezTo>
                    <a:pt x="2642" y="6364"/>
                    <a:pt x="2696" y="6382"/>
                    <a:pt x="2795" y="6418"/>
                  </a:cubicBezTo>
                  <a:cubicBezTo>
                    <a:pt x="2885" y="6445"/>
                    <a:pt x="3029" y="6490"/>
                    <a:pt x="3219" y="6508"/>
                  </a:cubicBezTo>
                  <a:cubicBezTo>
                    <a:pt x="3273" y="6514"/>
                    <a:pt x="3332" y="6516"/>
                    <a:pt x="3394" y="6516"/>
                  </a:cubicBezTo>
                  <a:cubicBezTo>
                    <a:pt x="3536" y="6516"/>
                    <a:pt x="3695" y="6501"/>
                    <a:pt x="3859" y="6463"/>
                  </a:cubicBezTo>
                  <a:cubicBezTo>
                    <a:pt x="4102" y="6409"/>
                    <a:pt x="4336" y="6310"/>
                    <a:pt x="4580" y="6202"/>
                  </a:cubicBezTo>
                  <a:cubicBezTo>
                    <a:pt x="4697" y="6138"/>
                    <a:pt x="4814" y="6084"/>
                    <a:pt x="4931" y="6030"/>
                  </a:cubicBezTo>
                  <a:cubicBezTo>
                    <a:pt x="5058" y="5976"/>
                    <a:pt x="5175" y="5913"/>
                    <a:pt x="5292" y="5859"/>
                  </a:cubicBezTo>
                  <a:cubicBezTo>
                    <a:pt x="5544" y="5760"/>
                    <a:pt x="5797" y="5661"/>
                    <a:pt x="6049" y="5580"/>
                  </a:cubicBezTo>
                  <a:cubicBezTo>
                    <a:pt x="6563" y="5426"/>
                    <a:pt x="7077" y="5327"/>
                    <a:pt x="7500" y="5300"/>
                  </a:cubicBezTo>
                  <a:cubicBezTo>
                    <a:pt x="7635" y="5290"/>
                    <a:pt x="7755" y="5287"/>
                    <a:pt x="7861" y="5287"/>
                  </a:cubicBezTo>
                  <a:cubicBezTo>
                    <a:pt x="8148" y="5287"/>
                    <a:pt x="8338" y="5314"/>
                    <a:pt x="8456" y="5327"/>
                  </a:cubicBezTo>
                  <a:cubicBezTo>
                    <a:pt x="8609" y="5354"/>
                    <a:pt x="8753" y="5372"/>
                    <a:pt x="8879" y="5399"/>
                  </a:cubicBezTo>
                  <a:cubicBezTo>
                    <a:pt x="8943" y="5417"/>
                    <a:pt x="9006" y="5417"/>
                    <a:pt x="9069" y="5435"/>
                  </a:cubicBezTo>
                  <a:cubicBezTo>
                    <a:pt x="9132" y="5444"/>
                    <a:pt x="9186" y="5462"/>
                    <a:pt x="9249" y="5471"/>
                  </a:cubicBezTo>
                  <a:cubicBezTo>
                    <a:pt x="9366" y="5489"/>
                    <a:pt x="9483" y="5535"/>
                    <a:pt x="9601" y="5562"/>
                  </a:cubicBezTo>
                  <a:cubicBezTo>
                    <a:pt x="9727" y="5589"/>
                    <a:pt x="9844" y="5634"/>
                    <a:pt x="9988" y="5679"/>
                  </a:cubicBezTo>
                  <a:cubicBezTo>
                    <a:pt x="9889" y="5580"/>
                    <a:pt x="9790" y="5471"/>
                    <a:pt x="9691" y="5390"/>
                  </a:cubicBezTo>
                  <a:cubicBezTo>
                    <a:pt x="9583" y="5318"/>
                    <a:pt x="9483" y="5228"/>
                    <a:pt x="9366" y="5174"/>
                  </a:cubicBezTo>
                  <a:cubicBezTo>
                    <a:pt x="9303" y="5138"/>
                    <a:pt x="9249" y="5111"/>
                    <a:pt x="9186" y="5084"/>
                  </a:cubicBezTo>
                  <a:cubicBezTo>
                    <a:pt x="9123" y="5057"/>
                    <a:pt x="9051" y="5030"/>
                    <a:pt x="8988" y="5003"/>
                  </a:cubicBezTo>
                  <a:cubicBezTo>
                    <a:pt x="8843" y="4949"/>
                    <a:pt x="8690" y="4922"/>
                    <a:pt x="8519" y="4895"/>
                  </a:cubicBezTo>
                  <a:cubicBezTo>
                    <a:pt x="8384" y="4881"/>
                    <a:pt x="8165" y="4843"/>
                    <a:pt x="7841" y="4843"/>
                  </a:cubicBezTo>
                  <a:cubicBezTo>
                    <a:pt x="7731" y="4843"/>
                    <a:pt x="7608" y="4847"/>
                    <a:pt x="7473" y="4859"/>
                  </a:cubicBezTo>
                  <a:cubicBezTo>
                    <a:pt x="7005" y="4886"/>
                    <a:pt x="6464" y="4994"/>
                    <a:pt x="5923" y="5165"/>
                  </a:cubicBezTo>
                  <a:cubicBezTo>
                    <a:pt x="5653" y="5246"/>
                    <a:pt x="5382" y="5345"/>
                    <a:pt x="5121" y="5453"/>
                  </a:cubicBezTo>
                  <a:cubicBezTo>
                    <a:pt x="4994" y="5517"/>
                    <a:pt x="4868" y="5571"/>
                    <a:pt x="4742" y="5625"/>
                  </a:cubicBezTo>
                  <a:cubicBezTo>
                    <a:pt x="4625" y="5688"/>
                    <a:pt x="4508" y="5742"/>
                    <a:pt x="4391" y="5796"/>
                  </a:cubicBezTo>
                  <a:cubicBezTo>
                    <a:pt x="4165" y="5904"/>
                    <a:pt x="3958" y="5985"/>
                    <a:pt x="3760" y="6030"/>
                  </a:cubicBezTo>
                  <a:cubicBezTo>
                    <a:pt x="3630" y="6061"/>
                    <a:pt x="3509" y="6075"/>
                    <a:pt x="3403" y="6075"/>
                  </a:cubicBezTo>
                  <a:cubicBezTo>
                    <a:pt x="3353" y="6075"/>
                    <a:pt x="3307" y="6072"/>
                    <a:pt x="3264" y="6066"/>
                  </a:cubicBezTo>
                  <a:cubicBezTo>
                    <a:pt x="3120" y="6048"/>
                    <a:pt x="3002" y="6021"/>
                    <a:pt x="2921" y="5994"/>
                  </a:cubicBezTo>
                  <a:cubicBezTo>
                    <a:pt x="2849" y="5976"/>
                    <a:pt x="2804" y="5958"/>
                    <a:pt x="2804" y="5958"/>
                  </a:cubicBezTo>
                  <a:cubicBezTo>
                    <a:pt x="2804" y="5958"/>
                    <a:pt x="2759" y="5940"/>
                    <a:pt x="2669" y="5895"/>
                  </a:cubicBezTo>
                  <a:cubicBezTo>
                    <a:pt x="2579" y="5850"/>
                    <a:pt x="2453" y="5787"/>
                    <a:pt x="2308" y="5679"/>
                  </a:cubicBezTo>
                  <a:cubicBezTo>
                    <a:pt x="2164" y="5580"/>
                    <a:pt x="2011" y="5435"/>
                    <a:pt x="1849" y="5255"/>
                  </a:cubicBezTo>
                  <a:cubicBezTo>
                    <a:pt x="1686" y="5084"/>
                    <a:pt x="1533" y="4868"/>
                    <a:pt x="1371" y="4633"/>
                  </a:cubicBezTo>
                  <a:cubicBezTo>
                    <a:pt x="1218" y="4390"/>
                    <a:pt x="1064" y="4128"/>
                    <a:pt x="911" y="3876"/>
                  </a:cubicBezTo>
                  <a:cubicBezTo>
                    <a:pt x="758" y="3624"/>
                    <a:pt x="623" y="3362"/>
                    <a:pt x="542" y="3110"/>
                  </a:cubicBezTo>
                  <a:cubicBezTo>
                    <a:pt x="460" y="2857"/>
                    <a:pt x="433" y="2605"/>
                    <a:pt x="470" y="2389"/>
                  </a:cubicBezTo>
                  <a:cubicBezTo>
                    <a:pt x="497" y="2172"/>
                    <a:pt x="596" y="1983"/>
                    <a:pt x="695" y="1830"/>
                  </a:cubicBezTo>
                  <a:cubicBezTo>
                    <a:pt x="893" y="1541"/>
                    <a:pt x="1028" y="1406"/>
                    <a:pt x="1100" y="1325"/>
                  </a:cubicBezTo>
                  <a:cubicBezTo>
                    <a:pt x="1560" y="838"/>
                    <a:pt x="1768" y="514"/>
                    <a:pt x="2065" y="9"/>
                  </a:cubicBezTo>
                  <a:lnTo>
                    <a:pt x="2065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24"/>
          <p:cNvGrpSpPr/>
          <p:nvPr/>
        </p:nvGrpSpPr>
        <p:grpSpPr>
          <a:xfrm rot="-1483219">
            <a:off x="7976959" y="267944"/>
            <a:ext cx="903869" cy="534111"/>
            <a:chOff x="2960775" y="3242875"/>
            <a:chExt cx="221525" cy="130900"/>
          </a:xfrm>
        </p:grpSpPr>
        <p:sp>
          <p:nvSpPr>
            <p:cNvPr id="261" name="Google Shape;261;p24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5"/>
          <p:cNvPicPr preferRelativeResize="0"/>
          <p:nvPr/>
        </p:nvPicPr>
        <p:blipFill>
          <a:blip r:embed="rId2">
            <a:alphaModFix/>
          </a:blip>
          <a:srcRect l="6024" t="1664" r="6024" b="42085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grpSp>
        <p:nvGrpSpPr>
          <p:cNvPr id="268" name="Google Shape;268;p25"/>
          <p:cNvGrpSpPr/>
          <p:nvPr/>
        </p:nvGrpSpPr>
        <p:grpSpPr>
          <a:xfrm rot="-3026028" flipH="1">
            <a:off x="-318460" y="652004"/>
            <a:ext cx="1457762" cy="714038"/>
            <a:chOff x="2622750" y="3445313"/>
            <a:chExt cx="454325" cy="222538"/>
          </a:xfrm>
        </p:grpSpPr>
        <p:sp>
          <p:nvSpPr>
            <p:cNvPr id="269" name="Google Shape;269;p25"/>
            <p:cNvSpPr/>
            <p:nvPr/>
          </p:nvSpPr>
          <p:spPr>
            <a:xfrm>
              <a:off x="2703650" y="3449450"/>
              <a:ext cx="101425" cy="42850"/>
            </a:xfrm>
            <a:custGeom>
              <a:avLst/>
              <a:gdLst/>
              <a:ahLst/>
              <a:cxnLst/>
              <a:rect l="l" t="t" r="r" b="b"/>
              <a:pathLst>
                <a:path w="4057" h="1714">
                  <a:moveTo>
                    <a:pt x="2028" y="1"/>
                  </a:moveTo>
                  <a:cubicBezTo>
                    <a:pt x="911" y="1"/>
                    <a:pt x="0" y="380"/>
                    <a:pt x="0" y="857"/>
                  </a:cubicBezTo>
                  <a:cubicBezTo>
                    <a:pt x="0" y="1326"/>
                    <a:pt x="911" y="1714"/>
                    <a:pt x="2028" y="1714"/>
                  </a:cubicBezTo>
                  <a:cubicBezTo>
                    <a:pt x="3146" y="1714"/>
                    <a:pt x="4056" y="1326"/>
                    <a:pt x="4056" y="857"/>
                  </a:cubicBezTo>
                  <a:cubicBezTo>
                    <a:pt x="4056" y="380"/>
                    <a:pt x="3146" y="1"/>
                    <a:pt x="202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2622750" y="3493100"/>
              <a:ext cx="88350" cy="40475"/>
            </a:xfrm>
            <a:custGeom>
              <a:avLst/>
              <a:gdLst/>
              <a:ahLst/>
              <a:cxnLst/>
              <a:rect l="l" t="t" r="r" b="b"/>
              <a:pathLst>
                <a:path w="3534" h="1619">
                  <a:moveTo>
                    <a:pt x="2441" y="0"/>
                  </a:moveTo>
                  <a:cubicBezTo>
                    <a:pt x="2185" y="0"/>
                    <a:pt x="1900" y="33"/>
                    <a:pt x="1605" y="103"/>
                  </a:cubicBezTo>
                  <a:cubicBezTo>
                    <a:pt x="676" y="319"/>
                    <a:pt x="0" y="806"/>
                    <a:pt x="90" y="1203"/>
                  </a:cubicBezTo>
                  <a:cubicBezTo>
                    <a:pt x="158" y="1468"/>
                    <a:pt x="563" y="1619"/>
                    <a:pt x="1106" y="1619"/>
                  </a:cubicBezTo>
                  <a:cubicBezTo>
                    <a:pt x="1358" y="1619"/>
                    <a:pt x="1638" y="1586"/>
                    <a:pt x="1929" y="1518"/>
                  </a:cubicBezTo>
                  <a:cubicBezTo>
                    <a:pt x="2858" y="1293"/>
                    <a:pt x="3534" y="806"/>
                    <a:pt x="3444" y="418"/>
                  </a:cubicBezTo>
                  <a:cubicBezTo>
                    <a:pt x="3382" y="149"/>
                    <a:pt x="2980" y="0"/>
                    <a:pt x="244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2972700" y="3476900"/>
              <a:ext cx="52100" cy="32750"/>
            </a:xfrm>
            <a:custGeom>
              <a:avLst/>
              <a:gdLst/>
              <a:ahLst/>
              <a:cxnLst/>
              <a:rect l="l" t="t" r="r" b="b"/>
              <a:pathLst>
                <a:path w="2084" h="1310">
                  <a:moveTo>
                    <a:pt x="1648" y="1"/>
                  </a:moveTo>
                  <a:cubicBezTo>
                    <a:pt x="1427" y="1"/>
                    <a:pt x="1124" y="95"/>
                    <a:pt x="821" y="273"/>
                  </a:cubicBezTo>
                  <a:cubicBezTo>
                    <a:pt x="316" y="562"/>
                    <a:pt x="1" y="967"/>
                    <a:pt x="127" y="1183"/>
                  </a:cubicBezTo>
                  <a:cubicBezTo>
                    <a:pt x="177" y="1269"/>
                    <a:pt x="285" y="1309"/>
                    <a:pt x="430" y="1309"/>
                  </a:cubicBezTo>
                  <a:cubicBezTo>
                    <a:pt x="651" y="1309"/>
                    <a:pt x="957" y="1214"/>
                    <a:pt x="1263" y="1039"/>
                  </a:cubicBezTo>
                  <a:cubicBezTo>
                    <a:pt x="1768" y="751"/>
                    <a:pt x="2083" y="336"/>
                    <a:pt x="1957" y="129"/>
                  </a:cubicBezTo>
                  <a:cubicBezTo>
                    <a:pt x="1906" y="42"/>
                    <a:pt x="1795" y="1"/>
                    <a:pt x="164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3027475" y="3479725"/>
              <a:ext cx="49600" cy="25875"/>
            </a:xfrm>
            <a:custGeom>
              <a:avLst/>
              <a:gdLst/>
              <a:ahLst/>
              <a:cxnLst/>
              <a:rect l="l" t="t" r="r" b="b"/>
              <a:pathLst>
                <a:path w="1984" h="1035">
                  <a:moveTo>
                    <a:pt x="881" y="0"/>
                  </a:moveTo>
                  <a:cubicBezTo>
                    <a:pt x="420" y="0"/>
                    <a:pt x="52" y="179"/>
                    <a:pt x="27" y="430"/>
                  </a:cubicBezTo>
                  <a:cubicBezTo>
                    <a:pt x="0" y="710"/>
                    <a:pt x="415" y="980"/>
                    <a:pt x="947" y="1025"/>
                  </a:cubicBezTo>
                  <a:cubicBezTo>
                    <a:pt x="1008" y="1032"/>
                    <a:pt x="1068" y="1035"/>
                    <a:pt x="1127" y="1035"/>
                  </a:cubicBezTo>
                  <a:cubicBezTo>
                    <a:pt x="1579" y="1035"/>
                    <a:pt x="1940" y="858"/>
                    <a:pt x="1956" y="611"/>
                  </a:cubicBezTo>
                  <a:cubicBezTo>
                    <a:pt x="1983" y="331"/>
                    <a:pt x="1578" y="61"/>
                    <a:pt x="1037" y="7"/>
                  </a:cubicBezTo>
                  <a:cubicBezTo>
                    <a:pt x="984" y="2"/>
                    <a:pt x="932" y="0"/>
                    <a:pt x="88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853050" y="3604950"/>
              <a:ext cx="126675" cy="53425"/>
            </a:xfrm>
            <a:custGeom>
              <a:avLst/>
              <a:gdLst/>
              <a:ahLst/>
              <a:cxnLst/>
              <a:rect l="l" t="t" r="r" b="b"/>
              <a:pathLst>
                <a:path w="5067" h="2137">
                  <a:moveTo>
                    <a:pt x="2533" y="1"/>
                  </a:moveTo>
                  <a:cubicBezTo>
                    <a:pt x="1136" y="1"/>
                    <a:pt x="0" y="478"/>
                    <a:pt x="0" y="1073"/>
                  </a:cubicBezTo>
                  <a:cubicBezTo>
                    <a:pt x="0" y="1659"/>
                    <a:pt x="1136" y="2137"/>
                    <a:pt x="2533" y="2137"/>
                  </a:cubicBezTo>
                  <a:cubicBezTo>
                    <a:pt x="3930" y="2137"/>
                    <a:pt x="5066" y="1659"/>
                    <a:pt x="5066" y="1073"/>
                  </a:cubicBezTo>
                  <a:cubicBezTo>
                    <a:pt x="5066" y="478"/>
                    <a:pt x="3930" y="1"/>
                    <a:pt x="2533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2823075" y="3623075"/>
              <a:ext cx="71000" cy="44775"/>
            </a:xfrm>
            <a:custGeom>
              <a:avLst/>
              <a:gdLst/>
              <a:ahLst/>
              <a:cxnLst/>
              <a:rect l="l" t="t" r="r" b="b"/>
              <a:pathLst>
                <a:path w="2840" h="1791">
                  <a:moveTo>
                    <a:pt x="2249" y="1"/>
                  </a:moveTo>
                  <a:cubicBezTo>
                    <a:pt x="1946" y="1"/>
                    <a:pt x="1529" y="128"/>
                    <a:pt x="1118" y="366"/>
                  </a:cubicBezTo>
                  <a:cubicBezTo>
                    <a:pt x="424" y="763"/>
                    <a:pt x="1" y="1322"/>
                    <a:pt x="172" y="1619"/>
                  </a:cubicBezTo>
                  <a:cubicBezTo>
                    <a:pt x="240" y="1735"/>
                    <a:pt x="393" y="1791"/>
                    <a:pt x="594" y="1791"/>
                  </a:cubicBezTo>
                  <a:cubicBezTo>
                    <a:pt x="897" y="1791"/>
                    <a:pt x="1311" y="1664"/>
                    <a:pt x="1722" y="1421"/>
                  </a:cubicBezTo>
                  <a:cubicBezTo>
                    <a:pt x="2416" y="1024"/>
                    <a:pt x="2840" y="465"/>
                    <a:pt x="2669" y="177"/>
                  </a:cubicBezTo>
                  <a:cubicBezTo>
                    <a:pt x="2604" y="58"/>
                    <a:pt x="2452" y="1"/>
                    <a:pt x="224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2831125" y="3445313"/>
              <a:ext cx="66725" cy="51125"/>
            </a:xfrm>
            <a:custGeom>
              <a:avLst/>
              <a:gdLst/>
              <a:ahLst/>
              <a:cxnLst/>
              <a:rect l="l" t="t" r="r" b="b"/>
              <a:pathLst>
                <a:path w="2669" h="2045">
                  <a:moveTo>
                    <a:pt x="2148" y="0"/>
                  </a:moveTo>
                  <a:cubicBezTo>
                    <a:pt x="1839" y="0"/>
                    <a:pt x="1380" y="199"/>
                    <a:pt x="947" y="550"/>
                  </a:cubicBezTo>
                  <a:cubicBezTo>
                    <a:pt x="325" y="1046"/>
                    <a:pt x="1" y="1668"/>
                    <a:pt x="208" y="1929"/>
                  </a:cubicBezTo>
                  <a:cubicBezTo>
                    <a:pt x="273" y="2008"/>
                    <a:pt x="378" y="2045"/>
                    <a:pt x="511" y="2045"/>
                  </a:cubicBezTo>
                  <a:cubicBezTo>
                    <a:pt x="821" y="2045"/>
                    <a:pt x="1278" y="1843"/>
                    <a:pt x="1713" y="1497"/>
                  </a:cubicBezTo>
                  <a:cubicBezTo>
                    <a:pt x="2335" y="992"/>
                    <a:pt x="2669" y="379"/>
                    <a:pt x="2452" y="117"/>
                  </a:cubicBezTo>
                  <a:cubicBezTo>
                    <a:pt x="2389" y="38"/>
                    <a:pt x="2283" y="0"/>
                    <a:pt x="214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858675" y="3502950"/>
              <a:ext cx="90625" cy="43275"/>
            </a:xfrm>
            <a:custGeom>
              <a:avLst/>
              <a:gdLst/>
              <a:ahLst/>
              <a:cxnLst/>
              <a:rect l="l" t="t" r="r" b="b"/>
              <a:pathLst>
                <a:path w="3625" h="1731">
                  <a:moveTo>
                    <a:pt x="2669" y="1"/>
                  </a:moveTo>
                  <a:cubicBezTo>
                    <a:pt x="2356" y="1"/>
                    <a:pt x="1983" y="58"/>
                    <a:pt x="1596" y="178"/>
                  </a:cubicBezTo>
                  <a:cubicBezTo>
                    <a:pt x="668" y="466"/>
                    <a:pt x="1" y="1007"/>
                    <a:pt x="118" y="1385"/>
                  </a:cubicBezTo>
                  <a:cubicBezTo>
                    <a:pt x="188" y="1610"/>
                    <a:pt x="518" y="1730"/>
                    <a:pt x="969" y="1730"/>
                  </a:cubicBezTo>
                  <a:cubicBezTo>
                    <a:pt x="1277" y="1730"/>
                    <a:pt x="1643" y="1674"/>
                    <a:pt x="2020" y="1557"/>
                  </a:cubicBezTo>
                  <a:cubicBezTo>
                    <a:pt x="2957" y="1268"/>
                    <a:pt x="3624" y="727"/>
                    <a:pt x="3507" y="340"/>
                  </a:cubicBezTo>
                  <a:cubicBezTo>
                    <a:pt x="3438" y="117"/>
                    <a:pt x="3115" y="1"/>
                    <a:pt x="266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25"/>
          <p:cNvGrpSpPr/>
          <p:nvPr/>
        </p:nvGrpSpPr>
        <p:grpSpPr>
          <a:xfrm rot="-6330210" flipH="1">
            <a:off x="7913215" y="59588"/>
            <a:ext cx="1031378" cy="950825"/>
            <a:chOff x="3698325" y="3040675"/>
            <a:chExt cx="146275" cy="134850"/>
          </a:xfrm>
        </p:grpSpPr>
        <p:sp>
          <p:nvSpPr>
            <p:cNvPr id="278" name="Google Shape;278;p25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6"/>
          <p:cNvPicPr preferRelativeResize="0"/>
          <p:nvPr/>
        </p:nvPicPr>
        <p:blipFill>
          <a:blip r:embed="rId2">
            <a:alphaModFix/>
          </a:blip>
          <a:srcRect l="8719" t="8719" r="8711" b="8711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6"/>
          <p:cNvSpPr>
            <a:spLocks noGrp="1" noEditPoints="1"/>
          </p:cNvSpPr>
          <p:nvPr>
            <p:ph type="ctrTitle"/>
          </p:nvPr>
        </p:nvSpPr>
        <p:spPr>
          <a:xfrm>
            <a:off x="3479850" y="535000"/>
            <a:ext cx="4949100" cy="13026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8" name="Google Shape;288;p26"/>
          <p:cNvSpPr>
            <a:spLocks noGrp="1" noEditPoints="1"/>
          </p:cNvSpPr>
          <p:nvPr>
            <p:ph type="subTitle" idx="1"/>
          </p:nvPr>
        </p:nvSpPr>
        <p:spPr>
          <a:xfrm>
            <a:off x="4423300" y="2186000"/>
            <a:ext cx="4005600" cy="13026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289" name="Google Shape;289;p26"/>
          <p:cNvSpPr txBox="1"/>
          <p:nvPr/>
        </p:nvSpPr>
        <p:spPr>
          <a:xfrm>
            <a:off x="4572100" y="3992900"/>
            <a:ext cx="3856800" cy="6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Flaticon</a:t>
            </a:r>
            <a:r>
              <a:rPr lang="en" sz="1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/>
              </a:rPr>
              <a:t>Freepik</a:t>
            </a:r>
            <a:endParaRPr sz="1200" b="1">
              <a:solidFill>
                <a:schemeClr val="dk1"/>
              </a:solidFill>
              <a:highlight>
                <a:srgbClr val="DFDEFC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7"/>
          <p:cNvPicPr preferRelativeResize="0"/>
          <p:nvPr/>
        </p:nvPicPr>
        <p:blipFill>
          <a:blip r:embed="rId2">
            <a:alphaModFix/>
          </a:blip>
          <a:srcRect l="6024" t="1664" r="6024" b="42085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27"/>
          <p:cNvGrpSpPr/>
          <p:nvPr/>
        </p:nvGrpSpPr>
        <p:grpSpPr>
          <a:xfrm rot="-3026028" flipH="1">
            <a:off x="-318460" y="1604504"/>
            <a:ext cx="1457762" cy="714038"/>
            <a:chOff x="2622750" y="3445313"/>
            <a:chExt cx="454325" cy="222538"/>
          </a:xfrm>
        </p:grpSpPr>
        <p:sp>
          <p:nvSpPr>
            <p:cNvPr id="293" name="Google Shape;293;p27"/>
            <p:cNvSpPr/>
            <p:nvPr/>
          </p:nvSpPr>
          <p:spPr>
            <a:xfrm>
              <a:off x="2703650" y="3449450"/>
              <a:ext cx="101425" cy="42850"/>
            </a:xfrm>
            <a:custGeom>
              <a:avLst/>
              <a:gdLst/>
              <a:ahLst/>
              <a:cxnLst/>
              <a:rect l="l" t="t" r="r" b="b"/>
              <a:pathLst>
                <a:path w="4057" h="1714">
                  <a:moveTo>
                    <a:pt x="2028" y="1"/>
                  </a:moveTo>
                  <a:cubicBezTo>
                    <a:pt x="911" y="1"/>
                    <a:pt x="0" y="380"/>
                    <a:pt x="0" y="857"/>
                  </a:cubicBezTo>
                  <a:cubicBezTo>
                    <a:pt x="0" y="1326"/>
                    <a:pt x="911" y="1714"/>
                    <a:pt x="2028" y="1714"/>
                  </a:cubicBezTo>
                  <a:cubicBezTo>
                    <a:pt x="3146" y="1714"/>
                    <a:pt x="4056" y="1326"/>
                    <a:pt x="4056" y="857"/>
                  </a:cubicBezTo>
                  <a:cubicBezTo>
                    <a:pt x="4056" y="380"/>
                    <a:pt x="3146" y="1"/>
                    <a:pt x="202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2622750" y="3493100"/>
              <a:ext cx="88350" cy="40475"/>
            </a:xfrm>
            <a:custGeom>
              <a:avLst/>
              <a:gdLst/>
              <a:ahLst/>
              <a:cxnLst/>
              <a:rect l="l" t="t" r="r" b="b"/>
              <a:pathLst>
                <a:path w="3534" h="1619">
                  <a:moveTo>
                    <a:pt x="2441" y="0"/>
                  </a:moveTo>
                  <a:cubicBezTo>
                    <a:pt x="2185" y="0"/>
                    <a:pt x="1900" y="33"/>
                    <a:pt x="1605" y="103"/>
                  </a:cubicBezTo>
                  <a:cubicBezTo>
                    <a:pt x="676" y="319"/>
                    <a:pt x="0" y="806"/>
                    <a:pt x="90" y="1203"/>
                  </a:cubicBezTo>
                  <a:cubicBezTo>
                    <a:pt x="158" y="1468"/>
                    <a:pt x="563" y="1619"/>
                    <a:pt x="1106" y="1619"/>
                  </a:cubicBezTo>
                  <a:cubicBezTo>
                    <a:pt x="1358" y="1619"/>
                    <a:pt x="1638" y="1586"/>
                    <a:pt x="1929" y="1518"/>
                  </a:cubicBezTo>
                  <a:cubicBezTo>
                    <a:pt x="2858" y="1293"/>
                    <a:pt x="3534" y="806"/>
                    <a:pt x="3444" y="418"/>
                  </a:cubicBezTo>
                  <a:cubicBezTo>
                    <a:pt x="3382" y="149"/>
                    <a:pt x="2980" y="0"/>
                    <a:pt x="244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2972700" y="3476900"/>
              <a:ext cx="52100" cy="32750"/>
            </a:xfrm>
            <a:custGeom>
              <a:avLst/>
              <a:gdLst/>
              <a:ahLst/>
              <a:cxnLst/>
              <a:rect l="l" t="t" r="r" b="b"/>
              <a:pathLst>
                <a:path w="2084" h="1310">
                  <a:moveTo>
                    <a:pt x="1648" y="1"/>
                  </a:moveTo>
                  <a:cubicBezTo>
                    <a:pt x="1427" y="1"/>
                    <a:pt x="1124" y="95"/>
                    <a:pt x="821" y="273"/>
                  </a:cubicBezTo>
                  <a:cubicBezTo>
                    <a:pt x="316" y="562"/>
                    <a:pt x="1" y="967"/>
                    <a:pt x="127" y="1183"/>
                  </a:cubicBezTo>
                  <a:cubicBezTo>
                    <a:pt x="177" y="1269"/>
                    <a:pt x="285" y="1309"/>
                    <a:pt x="430" y="1309"/>
                  </a:cubicBezTo>
                  <a:cubicBezTo>
                    <a:pt x="651" y="1309"/>
                    <a:pt x="957" y="1214"/>
                    <a:pt x="1263" y="1039"/>
                  </a:cubicBezTo>
                  <a:cubicBezTo>
                    <a:pt x="1768" y="751"/>
                    <a:pt x="2083" y="336"/>
                    <a:pt x="1957" y="129"/>
                  </a:cubicBezTo>
                  <a:cubicBezTo>
                    <a:pt x="1906" y="42"/>
                    <a:pt x="1795" y="1"/>
                    <a:pt x="164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3027475" y="3479725"/>
              <a:ext cx="49600" cy="25875"/>
            </a:xfrm>
            <a:custGeom>
              <a:avLst/>
              <a:gdLst/>
              <a:ahLst/>
              <a:cxnLst/>
              <a:rect l="l" t="t" r="r" b="b"/>
              <a:pathLst>
                <a:path w="1984" h="1035">
                  <a:moveTo>
                    <a:pt x="881" y="0"/>
                  </a:moveTo>
                  <a:cubicBezTo>
                    <a:pt x="420" y="0"/>
                    <a:pt x="52" y="179"/>
                    <a:pt x="27" y="430"/>
                  </a:cubicBezTo>
                  <a:cubicBezTo>
                    <a:pt x="0" y="710"/>
                    <a:pt x="415" y="980"/>
                    <a:pt x="947" y="1025"/>
                  </a:cubicBezTo>
                  <a:cubicBezTo>
                    <a:pt x="1008" y="1032"/>
                    <a:pt x="1068" y="1035"/>
                    <a:pt x="1127" y="1035"/>
                  </a:cubicBezTo>
                  <a:cubicBezTo>
                    <a:pt x="1579" y="1035"/>
                    <a:pt x="1940" y="858"/>
                    <a:pt x="1956" y="611"/>
                  </a:cubicBezTo>
                  <a:cubicBezTo>
                    <a:pt x="1983" y="331"/>
                    <a:pt x="1578" y="61"/>
                    <a:pt x="1037" y="7"/>
                  </a:cubicBezTo>
                  <a:cubicBezTo>
                    <a:pt x="984" y="2"/>
                    <a:pt x="932" y="0"/>
                    <a:pt x="88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2853050" y="3604950"/>
              <a:ext cx="126675" cy="53425"/>
            </a:xfrm>
            <a:custGeom>
              <a:avLst/>
              <a:gdLst/>
              <a:ahLst/>
              <a:cxnLst/>
              <a:rect l="l" t="t" r="r" b="b"/>
              <a:pathLst>
                <a:path w="5067" h="2137">
                  <a:moveTo>
                    <a:pt x="2533" y="1"/>
                  </a:moveTo>
                  <a:cubicBezTo>
                    <a:pt x="1136" y="1"/>
                    <a:pt x="0" y="478"/>
                    <a:pt x="0" y="1073"/>
                  </a:cubicBezTo>
                  <a:cubicBezTo>
                    <a:pt x="0" y="1659"/>
                    <a:pt x="1136" y="2137"/>
                    <a:pt x="2533" y="2137"/>
                  </a:cubicBezTo>
                  <a:cubicBezTo>
                    <a:pt x="3930" y="2137"/>
                    <a:pt x="5066" y="1659"/>
                    <a:pt x="5066" y="1073"/>
                  </a:cubicBezTo>
                  <a:cubicBezTo>
                    <a:pt x="5066" y="478"/>
                    <a:pt x="3930" y="1"/>
                    <a:pt x="2533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2823075" y="3623075"/>
              <a:ext cx="71000" cy="44775"/>
            </a:xfrm>
            <a:custGeom>
              <a:avLst/>
              <a:gdLst/>
              <a:ahLst/>
              <a:cxnLst/>
              <a:rect l="l" t="t" r="r" b="b"/>
              <a:pathLst>
                <a:path w="2840" h="1791">
                  <a:moveTo>
                    <a:pt x="2249" y="1"/>
                  </a:moveTo>
                  <a:cubicBezTo>
                    <a:pt x="1946" y="1"/>
                    <a:pt x="1529" y="128"/>
                    <a:pt x="1118" y="366"/>
                  </a:cubicBezTo>
                  <a:cubicBezTo>
                    <a:pt x="424" y="763"/>
                    <a:pt x="1" y="1322"/>
                    <a:pt x="172" y="1619"/>
                  </a:cubicBezTo>
                  <a:cubicBezTo>
                    <a:pt x="240" y="1735"/>
                    <a:pt x="393" y="1791"/>
                    <a:pt x="594" y="1791"/>
                  </a:cubicBezTo>
                  <a:cubicBezTo>
                    <a:pt x="897" y="1791"/>
                    <a:pt x="1311" y="1664"/>
                    <a:pt x="1722" y="1421"/>
                  </a:cubicBezTo>
                  <a:cubicBezTo>
                    <a:pt x="2416" y="1024"/>
                    <a:pt x="2840" y="465"/>
                    <a:pt x="2669" y="177"/>
                  </a:cubicBezTo>
                  <a:cubicBezTo>
                    <a:pt x="2604" y="58"/>
                    <a:pt x="2452" y="1"/>
                    <a:pt x="224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2831125" y="3445313"/>
              <a:ext cx="66725" cy="51125"/>
            </a:xfrm>
            <a:custGeom>
              <a:avLst/>
              <a:gdLst/>
              <a:ahLst/>
              <a:cxnLst/>
              <a:rect l="l" t="t" r="r" b="b"/>
              <a:pathLst>
                <a:path w="2669" h="2045">
                  <a:moveTo>
                    <a:pt x="2148" y="0"/>
                  </a:moveTo>
                  <a:cubicBezTo>
                    <a:pt x="1839" y="0"/>
                    <a:pt x="1380" y="199"/>
                    <a:pt x="947" y="550"/>
                  </a:cubicBezTo>
                  <a:cubicBezTo>
                    <a:pt x="325" y="1046"/>
                    <a:pt x="1" y="1668"/>
                    <a:pt x="208" y="1929"/>
                  </a:cubicBezTo>
                  <a:cubicBezTo>
                    <a:pt x="273" y="2008"/>
                    <a:pt x="378" y="2045"/>
                    <a:pt x="511" y="2045"/>
                  </a:cubicBezTo>
                  <a:cubicBezTo>
                    <a:pt x="821" y="2045"/>
                    <a:pt x="1278" y="1843"/>
                    <a:pt x="1713" y="1497"/>
                  </a:cubicBezTo>
                  <a:cubicBezTo>
                    <a:pt x="2335" y="992"/>
                    <a:pt x="2669" y="379"/>
                    <a:pt x="2452" y="117"/>
                  </a:cubicBezTo>
                  <a:cubicBezTo>
                    <a:pt x="2389" y="38"/>
                    <a:pt x="2283" y="0"/>
                    <a:pt x="214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7"/>
            <p:cNvSpPr/>
            <p:nvPr/>
          </p:nvSpPr>
          <p:spPr>
            <a:xfrm>
              <a:off x="2858675" y="3502950"/>
              <a:ext cx="90625" cy="43275"/>
            </a:xfrm>
            <a:custGeom>
              <a:avLst/>
              <a:gdLst/>
              <a:ahLst/>
              <a:cxnLst/>
              <a:rect l="l" t="t" r="r" b="b"/>
              <a:pathLst>
                <a:path w="3625" h="1731">
                  <a:moveTo>
                    <a:pt x="2669" y="1"/>
                  </a:moveTo>
                  <a:cubicBezTo>
                    <a:pt x="2356" y="1"/>
                    <a:pt x="1983" y="58"/>
                    <a:pt x="1596" y="178"/>
                  </a:cubicBezTo>
                  <a:cubicBezTo>
                    <a:pt x="668" y="466"/>
                    <a:pt x="1" y="1007"/>
                    <a:pt x="118" y="1385"/>
                  </a:cubicBezTo>
                  <a:cubicBezTo>
                    <a:pt x="188" y="1610"/>
                    <a:pt x="518" y="1730"/>
                    <a:pt x="969" y="1730"/>
                  </a:cubicBezTo>
                  <a:cubicBezTo>
                    <a:pt x="1277" y="1730"/>
                    <a:pt x="1643" y="1674"/>
                    <a:pt x="2020" y="1557"/>
                  </a:cubicBezTo>
                  <a:cubicBezTo>
                    <a:pt x="2957" y="1268"/>
                    <a:pt x="3624" y="727"/>
                    <a:pt x="3507" y="340"/>
                  </a:cubicBezTo>
                  <a:cubicBezTo>
                    <a:pt x="3438" y="117"/>
                    <a:pt x="3115" y="1"/>
                    <a:pt x="266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27"/>
          <p:cNvGrpSpPr/>
          <p:nvPr/>
        </p:nvGrpSpPr>
        <p:grpSpPr>
          <a:xfrm rot="-6330210" flipH="1">
            <a:off x="7913215" y="59588"/>
            <a:ext cx="1031378" cy="950825"/>
            <a:chOff x="3698325" y="3040675"/>
            <a:chExt cx="146275" cy="134850"/>
          </a:xfrm>
        </p:grpSpPr>
        <p:sp>
          <p:nvSpPr>
            <p:cNvPr id="302" name="Google Shape;302;p27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8"/>
          <p:cNvPicPr preferRelativeResize="0"/>
          <p:nvPr/>
        </p:nvPicPr>
        <p:blipFill>
          <a:blip r:embed="rId2">
            <a:alphaModFix amt="80000"/>
          </a:blip>
          <a:srcRect t="2662" b="432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Google Shape;311;p28"/>
          <p:cNvGrpSpPr/>
          <p:nvPr/>
        </p:nvGrpSpPr>
        <p:grpSpPr>
          <a:xfrm rot="734534">
            <a:off x="158283" y="4178812"/>
            <a:ext cx="952688" cy="859375"/>
            <a:chOff x="3598275" y="2886325"/>
            <a:chExt cx="428175" cy="386250"/>
          </a:xfrm>
        </p:grpSpPr>
        <p:sp>
          <p:nvSpPr>
            <p:cNvPr id="312" name="Google Shape;312;p28"/>
            <p:cNvSpPr/>
            <p:nvPr/>
          </p:nvSpPr>
          <p:spPr>
            <a:xfrm>
              <a:off x="3598275" y="2886325"/>
              <a:ext cx="314375" cy="281975"/>
            </a:xfrm>
            <a:custGeom>
              <a:avLst/>
              <a:gdLst/>
              <a:ahLst/>
              <a:cxnLst/>
              <a:rect l="l" t="t" r="r" b="b"/>
              <a:pathLst>
                <a:path w="12575" h="11279">
                  <a:moveTo>
                    <a:pt x="11782" y="0"/>
                  </a:moveTo>
                  <a:cubicBezTo>
                    <a:pt x="11520" y="9"/>
                    <a:pt x="11250" y="45"/>
                    <a:pt x="10907" y="154"/>
                  </a:cubicBezTo>
                  <a:cubicBezTo>
                    <a:pt x="10817" y="181"/>
                    <a:pt x="10682" y="226"/>
                    <a:pt x="10511" y="307"/>
                  </a:cubicBezTo>
                  <a:cubicBezTo>
                    <a:pt x="10421" y="343"/>
                    <a:pt x="10330" y="397"/>
                    <a:pt x="10240" y="460"/>
                  </a:cubicBezTo>
                  <a:lnTo>
                    <a:pt x="10231" y="469"/>
                  </a:lnTo>
                  <a:lnTo>
                    <a:pt x="10204" y="487"/>
                  </a:lnTo>
                  <a:lnTo>
                    <a:pt x="10150" y="523"/>
                  </a:lnTo>
                  <a:cubicBezTo>
                    <a:pt x="10123" y="550"/>
                    <a:pt x="10087" y="586"/>
                    <a:pt x="10060" y="613"/>
                  </a:cubicBezTo>
                  <a:cubicBezTo>
                    <a:pt x="9997" y="676"/>
                    <a:pt x="9934" y="739"/>
                    <a:pt x="9880" y="821"/>
                  </a:cubicBezTo>
                  <a:cubicBezTo>
                    <a:pt x="9781" y="974"/>
                    <a:pt x="9699" y="1145"/>
                    <a:pt x="9663" y="1316"/>
                  </a:cubicBezTo>
                  <a:cubicBezTo>
                    <a:pt x="9573" y="1677"/>
                    <a:pt x="9582" y="2046"/>
                    <a:pt x="9627" y="2407"/>
                  </a:cubicBezTo>
                  <a:cubicBezTo>
                    <a:pt x="9681" y="2759"/>
                    <a:pt x="9763" y="3101"/>
                    <a:pt x="9790" y="3444"/>
                  </a:cubicBezTo>
                  <a:cubicBezTo>
                    <a:pt x="9799" y="3615"/>
                    <a:pt x="9799" y="3777"/>
                    <a:pt x="9772" y="3939"/>
                  </a:cubicBezTo>
                  <a:cubicBezTo>
                    <a:pt x="9753" y="4093"/>
                    <a:pt x="9699" y="4255"/>
                    <a:pt x="9627" y="4408"/>
                  </a:cubicBezTo>
                  <a:cubicBezTo>
                    <a:pt x="9492" y="4715"/>
                    <a:pt x="9294" y="5030"/>
                    <a:pt x="9114" y="5336"/>
                  </a:cubicBezTo>
                  <a:cubicBezTo>
                    <a:pt x="8356" y="6571"/>
                    <a:pt x="7536" y="7680"/>
                    <a:pt x="6896" y="8473"/>
                  </a:cubicBezTo>
                  <a:cubicBezTo>
                    <a:pt x="6581" y="8870"/>
                    <a:pt x="6301" y="9185"/>
                    <a:pt x="6112" y="9402"/>
                  </a:cubicBezTo>
                  <a:cubicBezTo>
                    <a:pt x="5923" y="9618"/>
                    <a:pt x="5805" y="9744"/>
                    <a:pt x="5805" y="9744"/>
                  </a:cubicBezTo>
                  <a:cubicBezTo>
                    <a:pt x="5805" y="9744"/>
                    <a:pt x="5697" y="9861"/>
                    <a:pt x="5499" y="10078"/>
                  </a:cubicBezTo>
                  <a:cubicBezTo>
                    <a:pt x="5400" y="10177"/>
                    <a:pt x="5274" y="10312"/>
                    <a:pt x="5138" y="10438"/>
                  </a:cubicBezTo>
                  <a:cubicBezTo>
                    <a:pt x="4994" y="10565"/>
                    <a:pt x="4823" y="10700"/>
                    <a:pt x="4625" y="10781"/>
                  </a:cubicBezTo>
                  <a:cubicBezTo>
                    <a:pt x="4528" y="10816"/>
                    <a:pt x="4427" y="10836"/>
                    <a:pt x="4322" y="10836"/>
                  </a:cubicBezTo>
                  <a:cubicBezTo>
                    <a:pt x="4211" y="10836"/>
                    <a:pt x="4096" y="10814"/>
                    <a:pt x="3976" y="10763"/>
                  </a:cubicBezTo>
                  <a:cubicBezTo>
                    <a:pt x="3750" y="10673"/>
                    <a:pt x="3516" y="10483"/>
                    <a:pt x="3282" y="10267"/>
                  </a:cubicBezTo>
                  <a:cubicBezTo>
                    <a:pt x="2813" y="9825"/>
                    <a:pt x="2317" y="9321"/>
                    <a:pt x="1983" y="8726"/>
                  </a:cubicBezTo>
                  <a:cubicBezTo>
                    <a:pt x="1830" y="8428"/>
                    <a:pt x="1722" y="8104"/>
                    <a:pt x="1713" y="7779"/>
                  </a:cubicBezTo>
                  <a:cubicBezTo>
                    <a:pt x="1722" y="7698"/>
                    <a:pt x="1713" y="7617"/>
                    <a:pt x="1740" y="7536"/>
                  </a:cubicBezTo>
                  <a:cubicBezTo>
                    <a:pt x="1749" y="7455"/>
                    <a:pt x="1758" y="7383"/>
                    <a:pt x="1785" y="7302"/>
                  </a:cubicBezTo>
                  <a:cubicBezTo>
                    <a:pt x="1830" y="7139"/>
                    <a:pt x="1902" y="6977"/>
                    <a:pt x="1965" y="6806"/>
                  </a:cubicBezTo>
                  <a:cubicBezTo>
                    <a:pt x="2038" y="6634"/>
                    <a:pt x="2092" y="6445"/>
                    <a:pt x="2137" y="6256"/>
                  </a:cubicBezTo>
                  <a:cubicBezTo>
                    <a:pt x="2146" y="6157"/>
                    <a:pt x="2164" y="6067"/>
                    <a:pt x="2173" y="5967"/>
                  </a:cubicBezTo>
                  <a:cubicBezTo>
                    <a:pt x="2182" y="5877"/>
                    <a:pt x="2182" y="5778"/>
                    <a:pt x="2182" y="5688"/>
                  </a:cubicBezTo>
                  <a:cubicBezTo>
                    <a:pt x="2182" y="5589"/>
                    <a:pt x="2173" y="5499"/>
                    <a:pt x="2173" y="5409"/>
                  </a:cubicBezTo>
                  <a:cubicBezTo>
                    <a:pt x="2155" y="5318"/>
                    <a:pt x="2146" y="5228"/>
                    <a:pt x="2128" y="5138"/>
                  </a:cubicBezTo>
                  <a:cubicBezTo>
                    <a:pt x="2110" y="5048"/>
                    <a:pt x="2092" y="4967"/>
                    <a:pt x="2065" y="4877"/>
                  </a:cubicBezTo>
                  <a:cubicBezTo>
                    <a:pt x="2056" y="4832"/>
                    <a:pt x="2047" y="4796"/>
                    <a:pt x="2029" y="4751"/>
                  </a:cubicBezTo>
                  <a:cubicBezTo>
                    <a:pt x="2020" y="4715"/>
                    <a:pt x="2002" y="4678"/>
                    <a:pt x="1993" y="4642"/>
                  </a:cubicBezTo>
                  <a:cubicBezTo>
                    <a:pt x="1830" y="4192"/>
                    <a:pt x="1596" y="3867"/>
                    <a:pt x="1479" y="3714"/>
                  </a:cubicBezTo>
                  <a:cubicBezTo>
                    <a:pt x="1253" y="3435"/>
                    <a:pt x="1010" y="3263"/>
                    <a:pt x="776" y="3137"/>
                  </a:cubicBezTo>
                  <a:cubicBezTo>
                    <a:pt x="722" y="3110"/>
                    <a:pt x="658" y="3083"/>
                    <a:pt x="595" y="3056"/>
                  </a:cubicBezTo>
                  <a:cubicBezTo>
                    <a:pt x="532" y="3029"/>
                    <a:pt x="469" y="3011"/>
                    <a:pt x="406" y="2993"/>
                  </a:cubicBezTo>
                  <a:cubicBezTo>
                    <a:pt x="280" y="2957"/>
                    <a:pt x="145" y="2948"/>
                    <a:pt x="0" y="2930"/>
                  </a:cubicBezTo>
                  <a:lnTo>
                    <a:pt x="0" y="2930"/>
                  </a:lnTo>
                  <a:cubicBezTo>
                    <a:pt x="118" y="3011"/>
                    <a:pt x="235" y="3074"/>
                    <a:pt x="325" y="3164"/>
                  </a:cubicBezTo>
                  <a:cubicBezTo>
                    <a:pt x="370" y="3200"/>
                    <a:pt x="424" y="3236"/>
                    <a:pt x="460" y="3281"/>
                  </a:cubicBezTo>
                  <a:cubicBezTo>
                    <a:pt x="505" y="3317"/>
                    <a:pt x="550" y="3362"/>
                    <a:pt x="595" y="3399"/>
                  </a:cubicBezTo>
                  <a:cubicBezTo>
                    <a:pt x="767" y="3570"/>
                    <a:pt x="938" y="3741"/>
                    <a:pt x="1127" y="3993"/>
                  </a:cubicBezTo>
                  <a:cubicBezTo>
                    <a:pt x="1235" y="4129"/>
                    <a:pt x="1434" y="4408"/>
                    <a:pt x="1578" y="4796"/>
                  </a:cubicBezTo>
                  <a:lnTo>
                    <a:pt x="1605" y="4886"/>
                  </a:lnTo>
                  <a:cubicBezTo>
                    <a:pt x="1623" y="4922"/>
                    <a:pt x="1632" y="4958"/>
                    <a:pt x="1641" y="5003"/>
                  </a:cubicBezTo>
                  <a:cubicBezTo>
                    <a:pt x="1659" y="5075"/>
                    <a:pt x="1677" y="5147"/>
                    <a:pt x="1695" y="5219"/>
                  </a:cubicBezTo>
                  <a:cubicBezTo>
                    <a:pt x="1704" y="5300"/>
                    <a:pt x="1722" y="5382"/>
                    <a:pt x="1731" y="5454"/>
                  </a:cubicBezTo>
                  <a:cubicBezTo>
                    <a:pt x="1731" y="5535"/>
                    <a:pt x="1740" y="5616"/>
                    <a:pt x="1740" y="5697"/>
                  </a:cubicBezTo>
                  <a:cubicBezTo>
                    <a:pt x="1740" y="5769"/>
                    <a:pt x="1740" y="5850"/>
                    <a:pt x="1731" y="5931"/>
                  </a:cubicBezTo>
                  <a:cubicBezTo>
                    <a:pt x="1722" y="6013"/>
                    <a:pt x="1713" y="6094"/>
                    <a:pt x="1695" y="6175"/>
                  </a:cubicBezTo>
                  <a:cubicBezTo>
                    <a:pt x="1659" y="6328"/>
                    <a:pt x="1623" y="6490"/>
                    <a:pt x="1560" y="6653"/>
                  </a:cubicBezTo>
                  <a:cubicBezTo>
                    <a:pt x="1497" y="6815"/>
                    <a:pt x="1416" y="6986"/>
                    <a:pt x="1362" y="7175"/>
                  </a:cubicBezTo>
                  <a:cubicBezTo>
                    <a:pt x="1334" y="7274"/>
                    <a:pt x="1307" y="7374"/>
                    <a:pt x="1298" y="7482"/>
                  </a:cubicBezTo>
                  <a:cubicBezTo>
                    <a:pt x="1280" y="7581"/>
                    <a:pt x="1280" y="7680"/>
                    <a:pt x="1280" y="7788"/>
                  </a:cubicBezTo>
                  <a:cubicBezTo>
                    <a:pt x="1280" y="8203"/>
                    <a:pt x="1416" y="8591"/>
                    <a:pt x="1596" y="8933"/>
                  </a:cubicBezTo>
                  <a:cubicBezTo>
                    <a:pt x="1974" y="9618"/>
                    <a:pt x="2506" y="10132"/>
                    <a:pt x="2984" y="10592"/>
                  </a:cubicBezTo>
                  <a:cubicBezTo>
                    <a:pt x="3227" y="10826"/>
                    <a:pt x="3489" y="11042"/>
                    <a:pt x="3813" y="11177"/>
                  </a:cubicBezTo>
                  <a:cubicBezTo>
                    <a:pt x="3967" y="11241"/>
                    <a:pt x="4147" y="11277"/>
                    <a:pt x="4309" y="11277"/>
                  </a:cubicBezTo>
                  <a:cubicBezTo>
                    <a:pt x="4327" y="11278"/>
                    <a:pt x="4344" y="11278"/>
                    <a:pt x="4362" y="11278"/>
                  </a:cubicBezTo>
                  <a:cubicBezTo>
                    <a:pt x="4514" y="11278"/>
                    <a:pt x="4657" y="11244"/>
                    <a:pt x="4787" y="11196"/>
                  </a:cubicBezTo>
                  <a:cubicBezTo>
                    <a:pt x="5066" y="11078"/>
                    <a:pt x="5274" y="10916"/>
                    <a:pt x="5436" y="10772"/>
                  </a:cubicBezTo>
                  <a:cubicBezTo>
                    <a:pt x="5598" y="10619"/>
                    <a:pt x="5715" y="10483"/>
                    <a:pt x="5814" y="10375"/>
                  </a:cubicBezTo>
                  <a:cubicBezTo>
                    <a:pt x="6022" y="10159"/>
                    <a:pt x="6130" y="10042"/>
                    <a:pt x="6130" y="10042"/>
                  </a:cubicBezTo>
                  <a:cubicBezTo>
                    <a:pt x="6130" y="10042"/>
                    <a:pt x="6247" y="9916"/>
                    <a:pt x="6445" y="9699"/>
                  </a:cubicBezTo>
                  <a:cubicBezTo>
                    <a:pt x="6635" y="9474"/>
                    <a:pt x="6914" y="9149"/>
                    <a:pt x="7239" y="8753"/>
                  </a:cubicBezTo>
                  <a:cubicBezTo>
                    <a:pt x="7897" y="7951"/>
                    <a:pt x="8726" y="6824"/>
                    <a:pt x="9492" y="5571"/>
                  </a:cubicBezTo>
                  <a:cubicBezTo>
                    <a:pt x="9672" y="5255"/>
                    <a:pt x="9880" y="4949"/>
                    <a:pt x="10042" y="4588"/>
                  </a:cubicBezTo>
                  <a:cubicBezTo>
                    <a:pt x="10123" y="4408"/>
                    <a:pt x="10186" y="4210"/>
                    <a:pt x="10213" y="4011"/>
                  </a:cubicBezTo>
                  <a:cubicBezTo>
                    <a:pt x="10249" y="3804"/>
                    <a:pt x="10249" y="3606"/>
                    <a:pt x="10231" y="3417"/>
                  </a:cubicBezTo>
                  <a:cubicBezTo>
                    <a:pt x="10204" y="3029"/>
                    <a:pt x="10123" y="2677"/>
                    <a:pt x="10069" y="2344"/>
                  </a:cubicBezTo>
                  <a:cubicBezTo>
                    <a:pt x="10024" y="2019"/>
                    <a:pt x="10024" y="1704"/>
                    <a:pt x="10096" y="1433"/>
                  </a:cubicBezTo>
                  <a:cubicBezTo>
                    <a:pt x="10123" y="1298"/>
                    <a:pt x="10177" y="1181"/>
                    <a:pt x="10249" y="1073"/>
                  </a:cubicBezTo>
                  <a:cubicBezTo>
                    <a:pt x="10285" y="1028"/>
                    <a:pt x="10321" y="974"/>
                    <a:pt x="10366" y="938"/>
                  </a:cubicBezTo>
                  <a:cubicBezTo>
                    <a:pt x="10393" y="911"/>
                    <a:pt x="10412" y="893"/>
                    <a:pt x="10439" y="875"/>
                  </a:cubicBezTo>
                  <a:lnTo>
                    <a:pt x="10475" y="848"/>
                  </a:lnTo>
                  <a:cubicBezTo>
                    <a:pt x="10475" y="848"/>
                    <a:pt x="10484" y="839"/>
                    <a:pt x="10493" y="839"/>
                  </a:cubicBezTo>
                  <a:lnTo>
                    <a:pt x="10493" y="830"/>
                  </a:lnTo>
                  <a:cubicBezTo>
                    <a:pt x="10565" y="784"/>
                    <a:pt x="10637" y="739"/>
                    <a:pt x="10700" y="712"/>
                  </a:cubicBezTo>
                  <a:cubicBezTo>
                    <a:pt x="10844" y="640"/>
                    <a:pt x="10961" y="604"/>
                    <a:pt x="11042" y="577"/>
                  </a:cubicBezTo>
                  <a:cubicBezTo>
                    <a:pt x="11358" y="478"/>
                    <a:pt x="11601" y="406"/>
                    <a:pt x="11836" y="325"/>
                  </a:cubicBezTo>
                  <a:cubicBezTo>
                    <a:pt x="12070" y="244"/>
                    <a:pt x="12295" y="172"/>
                    <a:pt x="12575" y="81"/>
                  </a:cubicBezTo>
                  <a:cubicBezTo>
                    <a:pt x="12286" y="27"/>
                    <a:pt x="12043" y="0"/>
                    <a:pt x="1178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rgbClr val="FA7CFA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715225" y="2904125"/>
              <a:ext cx="52300" cy="214550"/>
            </a:xfrm>
            <a:custGeom>
              <a:avLst/>
              <a:gdLst/>
              <a:ahLst/>
              <a:cxnLst/>
              <a:rect l="l" t="t" r="r" b="b"/>
              <a:pathLst>
                <a:path w="2092" h="8582">
                  <a:moveTo>
                    <a:pt x="1263" y="0"/>
                  </a:moveTo>
                  <a:cubicBezTo>
                    <a:pt x="1236" y="289"/>
                    <a:pt x="1181" y="523"/>
                    <a:pt x="1127" y="758"/>
                  </a:cubicBezTo>
                  <a:cubicBezTo>
                    <a:pt x="1073" y="992"/>
                    <a:pt x="1010" y="1235"/>
                    <a:pt x="920" y="1542"/>
                  </a:cubicBezTo>
                  <a:cubicBezTo>
                    <a:pt x="884" y="1641"/>
                    <a:pt x="839" y="1812"/>
                    <a:pt x="677" y="2146"/>
                  </a:cubicBezTo>
                  <a:cubicBezTo>
                    <a:pt x="605" y="2281"/>
                    <a:pt x="496" y="2470"/>
                    <a:pt x="361" y="2650"/>
                  </a:cubicBezTo>
                  <a:cubicBezTo>
                    <a:pt x="289" y="2741"/>
                    <a:pt x="199" y="2849"/>
                    <a:pt x="127" y="2975"/>
                  </a:cubicBezTo>
                  <a:cubicBezTo>
                    <a:pt x="46" y="3110"/>
                    <a:pt x="1" y="3281"/>
                    <a:pt x="1" y="3444"/>
                  </a:cubicBezTo>
                  <a:cubicBezTo>
                    <a:pt x="10" y="3615"/>
                    <a:pt x="55" y="3750"/>
                    <a:pt x="109" y="3867"/>
                  </a:cubicBezTo>
                  <a:cubicBezTo>
                    <a:pt x="163" y="3975"/>
                    <a:pt x="226" y="4066"/>
                    <a:pt x="271" y="4138"/>
                  </a:cubicBezTo>
                  <a:cubicBezTo>
                    <a:pt x="379" y="4273"/>
                    <a:pt x="442" y="4354"/>
                    <a:pt x="442" y="4354"/>
                  </a:cubicBezTo>
                  <a:cubicBezTo>
                    <a:pt x="442" y="4354"/>
                    <a:pt x="496" y="4417"/>
                    <a:pt x="587" y="4525"/>
                  </a:cubicBezTo>
                  <a:cubicBezTo>
                    <a:pt x="632" y="4570"/>
                    <a:pt x="677" y="4634"/>
                    <a:pt x="731" y="4706"/>
                  </a:cubicBezTo>
                  <a:cubicBezTo>
                    <a:pt x="785" y="4769"/>
                    <a:pt x="839" y="4850"/>
                    <a:pt x="893" y="4931"/>
                  </a:cubicBezTo>
                  <a:cubicBezTo>
                    <a:pt x="1118" y="5273"/>
                    <a:pt x="1326" y="5724"/>
                    <a:pt x="1425" y="6058"/>
                  </a:cubicBezTo>
                  <a:cubicBezTo>
                    <a:pt x="1578" y="6535"/>
                    <a:pt x="1596" y="6842"/>
                    <a:pt x="1623" y="6995"/>
                  </a:cubicBezTo>
                  <a:cubicBezTo>
                    <a:pt x="1659" y="7320"/>
                    <a:pt x="1668" y="7572"/>
                    <a:pt x="1686" y="7815"/>
                  </a:cubicBezTo>
                  <a:cubicBezTo>
                    <a:pt x="1704" y="8059"/>
                    <a:pt x="1722" y="8293"/>
                    <a:pt x="1722" y="8582"/>
                  </a:cubicBezTo>
                  <a:cubicBezTo>
                    <a:pt x="1858" y="8329"/>
                    <a:pt x="1948" y="8095"/>
                    <a:pt x="2011" y="7842"/>
                  </a:cubicBezTo>
                  <a:cubicBezTo>
                    <a:pt x="2065" y="7581"/>
                    <a:pt x="2092" y="7302"/>
                    <a:pt x="2056" y="6950"/>
                  </a:cubicBezTo>
                  <a:cubicBezTo>
                    <a:pt x="2038" y="6779"/>
                    <a:pt x="2011" y="6445"/>
                    <a:pt x="1849" y="5922"/>
                  </a:cubicBezTo>
                  <a:cubicBezTo>
                    <a:pt x="1740" y="5553"/>
                    <a:pt x="1515" y="5057"/>
                    <a:pt x="1263" y="4688"/>
                  </a:cubicBezTo>
                  <a:cubicBezTo>
                    <a:pt x="1200" y="4597"/>
                    <a:pt x="1136" y="4507"/>
                    <a:pt x="1082" y="4435"/>
                  </a:cubicBezTo>
                  <a:cubicBezTo>
                    <a:pt x="1019" y="4363"/>
                    <a:pt x="974" y="4291"/>
                    <a:pt x="929" y="4237"/>
                  </a:cubicBezTo>
                  <a:cubicBezTo>
                    <a:pt x="839" y="4138"/>
                    <a:pt x="785" y="4075"/>
                    <a:pt x="785" y="4075"/>
                  </a:cubicBezTo>
                  <a:cubicBezTo>
                    <a:pt x="785" y="4075"/>
                    <a:pt x="722" y="3994"/>
                    <a:pt x="632" y="3876"/>
                  </a:cubicBezTo>
                  <a:cubicBezTo>
                    <a:pt x="551" y="3759"/>
                    <a:pt x="451" y="3597"/>
                    <a:pt x="442" y="3435"/>
                  </a:cubicBezTo>
                  <a:cubicBezTo>
                    <a:pt x="442" y="3354"/>
                    <a:pt x="460" y="3281"/>
                    <a:pt x="514" y="3191"/>
                  </a:cubicBezTo>
                  <a:cubicBezTo>
                    <a:pt x="560" y="3110"/>
                    <a:pt x="641" y="3020"/>
                    <a:pt x="713" y="2912"/>
                  </a:cubicBezTo>
                  <a:cubicBezTo>
                    <a:pt x="875" y="2705"/>
                    <a:pt x="992" y="2497"/>
                    <a:pt x="1073" y="2344"/>
                  </a:cubicBezTo>
                  <a:cubicBezTo>
                    <a:pt x="1254" y="1974"/>
                    <a:pt x="1308" y="1785"/>
                    <a:pt x="1344" y="1668"/>
                  </a:cubicBezTo>
                  <a:cubicBezTo>
                    <a:pt x="1443" y="1325"/>
                    <a:pt x="1461" y="1046"/>
                    <a:pt x="1452" y="776"/>
                  </a:cubicBezTo>
                  <a:cubicBezTo>
                    <a:pt x="1434" y="514"/>
                    <a:pt x="1371" y="271"/>
                    <a:pt x="126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rgbClr val="FA7CFA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759625" y="2963625"/>
              <a:ext cx="266825" cy="160850"/>
            </a:xfrm>
            <a:custGeom>
              <a:avLst/>
              <a:gdLst/>
              <a:ahLst/>
              <a:cxnLst/>
              <a:rect l="l" t="t" r="r" b="b"/>
              <a:pathLst>
                <a:path w="10673" h="6434">
                  <a:moveTo>
                    <a:pt x="10384" y="0"/>
                  </a:moveTo>
                  <a:lnTo>
                    <a:pt x="10384" y="0"/>
                  </a:lnTo>
                  <a:cubicBezTo>
                    <a:pt x="10420" y="288"/>
                    <a:pt x="10384" y="514"/>
                    <a:pt x="10330" y="739"/>
                  </a:cubicBezTo>
                  <a:cubicBezTo>
                    <a:pt x="10285" y="974"/>
                    <a:pt x="10213" y="1199"/>
                    <a:pt x="10087" y="1487"/>
                  </a:cubicBezTo>
                  <a:cubicBezTo>
                    <a:pt x="10024" y="1632"/>
                    <a:pt x="9898" y="1893"/>
                    <a:pt x="9582" y="2263"/>
                  </a:cubicBezTo>
                  <a:cubicBezTo>
                    <a:pt x="9348" y="2533"/>
                    <a:pt x="9023" y="2821"/>
                    <a:pt x="8663" y="3110"/>
                  </a:cubicBezTo>
                  <a:cubicBezTo>
                    <a:pt x="8302" y="3398"/>
                    <a:pt x="7924" y="3696"/>
                    <a:pt x="7590" y="3966"/>
                  </a:cubicBezTo>
                  <a:cubicBezTo>
                    <a:pt x="7257" y="4237"/>
                    <a:pt x="6950" y="4471"/>
                    <a:pt x="6734" y="4642"/>
                  </a:cubicBezTo>
                  <a:cubicBezTo>
                    <a:pt x="6517" y="4804"/>
                    <a:pt x="6391" y="4904"/>
                    <a:pt x="6391" y="4904"/>
                  </a:cubicBezTo>
                  <a:cubicBezTo>
                    <a:pt x="6391" y="4904"/>
                    <a:pt x="6346" y="4931"/>
                    <a:pt x="6274" y="4985"/>
                  </a:cubicBezTo>
                  <a:cubicBezTo>
                    <a:pt x="6202" y="5039"/>
                    <a:pt x="6094" y="5111"/>
                    <a:pt x="5968" y="5201"/>
                  </a:cubicBezTo>
                  <a:cubicBezTo>
                    <a:pt x="5697" y="5372"/>
                    <a:pt x="5328" y="5589"/>
                    <a:pt x="4895" y="5760"/>
                  </a:cubicBezTo>
                  <a:cubicBezTo>
                    <a:pt x="4679" y="5841"/>
                    <a:pt x="4453" y="5913"/>
                    <a:pt x="4219" y="5949"/>
                  </a:cubicBezTo>
                  <a:cubicBezTo>
                    <a:pt x="4041" y="5976"/>
                    <a:pt x="3867" y="5992"/>
                    <a:pt x="3699" y="5992"/>
                  </a:cubicBezTo>
                  <a:cubicBezTo>
                    <a:pt x="3637" y="5992"/>
                    <a:pt x="3576" y="5990"/>
                    <a:pt x="3516" y="5985"/>
                  </a:cubicBezTo>
                  <a:cubicBezTo>
                    <a:pt x="3047" y="5949"/>
                    <a:pt x="2605" y="5832"/>
                    <a:pt x="2272" y="5769"/>
                  </a:cubicBezTo>
                  <a:cubicBezTo>
                    <a:pt x="1884" y="5688"/>
                    <a:pt x="1686" y="5670"/>
                    <a:pt x="1569" y="5661"/>
                  </a:cubicBezTo>
                  <a:cubicBezTo>
                    <a:pt x="1490" y="5655"/>
                    <a:pt x="1415" y="5652"/>
                    <a:pt x="1343" y="5652"/>
                  </a:cubicBezTo>
                  <a:cubicBezTo>
                    <a:pt x="1084" y="5652"/>
                    <a:pt x="865" y="5689"/>
                    <a:pt x="667" y="5760"/>
                  </a:cubicBezTo>
                  <a:cubicBezTo>
                    <a:pt x="406" y="5850"/>
                    <a:pt x="181" y="6003"/>
                    <a:pt x="0" y="6229"/>
                  </a:cubicBezTo>
                  <a:cubicBezTo>
                    <a:pt x="271" y="6111"/>
                    <a:pt x="496" y="6084"/>
                    <a:pt x="731" y="6075"/>
                  </a:cubicBezTo>
                  <a:cubicBezTo>
                    <a:pt x="789" y="6073"/>
                    <a:pt x="849" y="6072"/>
                    <a:pt x="910" y="6072"/>
                  </a:cubicBezTo>
                  <a:cubicBezTo>
                    <a:pt x="1095" y="6072"/>
                    <a:pt x="1296" y="6082"/>
                    <a:pt x="1533" y="6102"/>
                  </a:cubicBezTo>
                  <a:cubicBezTo>
                    <a:pt x="1641" y="6111"/>
                    <a:pt x="1812" y="6129"/>
                    <a:pt x="2182" y="6202"/>
                  </a:cubicBezTo>
                  <a:cubicBezTo>
                    <a:pt x="2515" y="6265"/>
                    <a:pt x="2957" y="6382"/>
                    <a:pt x="3480" y="6427"/>
                  </a:cubicBezTo>
                  <a:cubicBezTo>
                    <a:pt x="3547" y="6432"/>
                    <a:pt x="3616" y="6434"/>
                    <a:pt x="3686" y="6434"/>
                  </a:cubicBezTo>
                  <a:cubicBezTo>
                    <a:pt x="3885" y="6434"/>
                    <a:pt x="4090" y="6415"/>
                    <a:pt x="4291" y="6382"/>
                  </a:cubicBezTo>
                  <a:cubicBezTo>
                    <a:pt x="4561" y="6346"/>
                    <a:pt x="4814" y="6265"/>
                    <a:pt x="5057" y="6175"/>
                  </a:cubicBezTo>
                  <a:cubicBezTo>
                    <a:pt x="5535" y="5985"/>
                    <a:pt x="5932" y="5751"/>
                    <a:pt x="6211" y="5562"/>
                  </a:cubicBezTo>
                  <a:cubicBezTo>
                    <a:pt x="6346" y="5471"/>
                    <a:pt x="6454" y="5399"/>
                    <a:pt x="6526" y="5345"/>
                  </a:cubicBezTo>
                  <a:cubicBezTo>
                    <a:pt x="6608" y="5291"/>
                    <a:pt x="6644" y="5255"/>
                    <a:pt x="6644" y="5255"/>
                  </a:cubicBezTo>
                  <a:cubicBezTo>
                    <a:pt x="6644" y="5255"/>
                    <a:pt x="6788" y="5156"/>
                    <a:pt x="7004" y="4985"/>
                  </a:cubicBezTo>
                  <a:cubicBezTo>
                    <a:pt x="7230" y="4822"/>
                    <a:pt x="7527" y="4579"/>
                    <a:pt x="7870" y="4309"/>
                  </a:cubicBezTo>
                  <a:cubicBezTo>
                    <a:pt x="8203" y="4038"/>
                    <a:pt x="8573" y="3741"/>
                    <a:pt x="8942" y="3452"/>
                  </a:cubicBezTo>
                  <a:cubicBezTo>
                    <a:pt x="9303" y="3164"/>
                    <a:pt x="9654" y="2857"/>
                    <a:pt x="9916" y="2560"/>
                  </a:cubicBezTo>
                  <a:cubicBezTo>
                    <a:pt x="10267" y="2145"/>
                    <a:pt x="10420" y="1830"/>
                    <a:pt x="10493" y="1668"/>
                  </a:cubicBezTo>
                  <a:cubicBezTo>
                    <a:pt x="10637" y="1325"/>
                    <a:pt x="10673" y="1037"/>
                    <a:pt x="10655" y="766"/>
                  </a:cubicBezTo>
                  <a:cubicBezTo>
                    <a:pt x="10637" y="487"/>
                    <a:pt x="10547" y="234"/>
                    <a:pt x="10384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rgbClr val="FA7CFA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785300" y="2946025"/>
              <a:ext cx="185275" cy="135250"/>
            </a:xfrm>
            <a:custGeom>
              <a:avLst/>
              <a:gdLst/>
              <a:ahLst/>
              <a:cxnLst/>
              <a:rect l="l" t="t" r="r" b="b"/>
              <a:pathLst>
                <a:path w="7411" h="5410">
                  <a:moveTo>
                    <a:pt x="5309" y="0"/>
                  </a:moveTo>
                  <a:cubicBezTo>
                    <a:pt x="5070" y="0"/>
                    <a:pt x="4778" y="107"/>
                    <a:pt x="4535" y="280"/>
                  </a:cubicBezTo>
                  <a:cubicBezTo>
                    <a:pt x="4283" y="461"/>
                    <a:pt x="4075" y="686"/>
                    <a:pt x="3895" y="911"/>
                  </a:cubicBezTo>
                  <a:cubicBezTo>
                    <a:pt x="3724" y="1128"/>
                    <a:pt x="3570" y="1317"/>
                    <a:pt x="3453" y="1461"/>
                  </a:cubicBezTo>
                  <a:cubicBezTo>
                    <a:pt x="3345" y="1605"/>
                    <a:pt x="3273" y="1687"/>
                    <a:pt x="3273" y="1687"/>
                  </a:cubicBezTo>
                  <a:cubicBezTo>
                    <a:pt x="3273" y="1687"/>
                    <a:pt x="3039" y="1984"/>
                    <a:pt x="2723" y="2345"/>
                  </a:cubicBezTo>
                  <a:cubicBezTo>
                    <a:pt x="2408" y="2705"/>
                    <a:pt x="2020" y="3138"/>
                    <a:pt x="1732" y="3435"/>
                  </a:cubicBezTo>
                  <a:cubicBezTo>
                    <a:pt x="1380" y="3805"/>
                    <a:pt x="1155" y="4030"/>
                    <a:pt x="1038" y="4147"/>
                  </a:cubicBezTo>
                  <a:cubicBezTo>
                    <a:pt x="560" y="4616"/>
                    <a:pt x="325" y="4923"/>
                    <a:pt x="1" y="5409"/>
                  </a:cubicBezTo>
                  <a:cubicBezTo>
                    <a:pt x="515" y="5139"/>
                    <a:pt x="857" y="4932"/>
                    <a:pt x="1344" y="4454"/>
                  </a:cubicBezTo>
                  <a:cubicBezTo>
                    <a:pt x="1461" y="4337"/>
                    <a:pt x="1696" y="4111"/>
                    <a:pt x="2056" y="3742"/>
                  </a:cubicBezTo>
                  <a:cubicBezTo>
                    <a:pt x="2345" y="3435"/>
                    <a:pt x="2741" y="3003"/>
                    <a:pt x="3057" y="2633"/>
                  </a:cubicBezTo>
                  <a:cubicBezTo>
                    <a:pt x="3372" y="2263"/>
                    <a:pt x="3616" y="1966"/>
                    <a:pt x="3616" y="1966"/>
                  </a:cubicBezTo>
                  <a:cubicBezTo>
                    <a:pt x="3616" y="1966"/>
                    <a:pt x="3688" y="1876"/>
                    <a:pt x="3796" y="1741"/>
                  </a:cubicBezTo>
                  <a:cubicBezTo>
                    <a:pt x="3913" y="1596"/>
                    <a:pt x="4066" y="1407"/>
                    <a:pt x="4229" y="1191"/>
                  </a:cubicBezTo>
                  <a:cubicBezTo>
                    <a:pt x="4400" y="983"/>
                    <a:pt x="4598" y="785"/>
                    <a:pt x="4796" y="641"/>
                  </a:cubicBezTo>
                  <a:cubicBezTo>
                    <a:pt x="4995" y="497"/>
                    <a:pt x="5193" y="443"/>
                    <a:pt x="5337" y="443"/>
                  </a:cubicBezTo>
                  <a:cubicBezTo>
                    <a:pt x="5481" y="443"/>
                    <a:pt x="5581" y="488"/>
                    <a:pt x="5671" y="533"/>
                  </a:cubicBezTo>
                  <a:cubicBezTo>
                    <a:pt x="5752" y="569"/>
                    <a:pt x="5824" y="605"/>
                    <a:pt x="5878" y="632"/>
                  </a:cubicBezTo>
                  <a:cubicBezTo>
                    <a:pt x="6473" y="947"/>
                    <a:pt x="6852" y="1056"/>
                    <a:pt x="7410" y="1191"/>
                  </a:cubicBezTo>
                  <a:cubicBezTo>
                    <a:pt x="6978" y="803"/>
                    <a:pt x="6671" y="560"/>
                    <a:pt x="6076" y="244"/>
                  </a:cubicBezTo>
                  <a:cubicBezTo>
                    <a:pt x="6031" y="217"/>
                    <a:pt x="5968" y="181"/>
                    <a:pt x="5860" y="127"/>
                  </a:cubicBezTo>
                  <a:cubicBezTo>
                    <a:pt x="5806" y="109"/>
                    <a:pt x="5734" y="73"/>
                    <a:pt x="5653" y="46"/>
                  </a:cubicBezTo>
                  <a:cubicBezTo>
                    <a:pt x="5563" y="28"/>
                    <a:pt x="5454" y="1"/>
                    <a:pt x="5337" y="1"/>
                  </a:cubicBezTo>
                  <a:cubicBezTo>
                    <a:pt x="5328" y="1"/>
                    <a:pt x="5318" y="0"/>
                    <a:pt x="5309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rgbClr val="FA7CFA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717250" y="3109650"/>
              <a:ext cx="249725" cy="162925"/>
            </a:xfrm>
            <a:custGeom>
              <a:avLst/>
              <a:gdLst/>
              <a:ahLst/>
              <a:cxnLst/>
              <a:rect l="l" t="t" r="r" b="b"/>
              <a:pathLst>
                <a:path w="9989" h="6517">
                  <a:moveTo>
                    <a:pt x="2065" y="0"/>
                  </a:moveTo>
                  <a:cubicBezTo>
                    <a:pt x="1578" y="307"/>
                    <a:pt x="1254" y="541"/>
                    <a:pt x="776" y="1028"/>
                  </a:cubicBezTo>
                  <a:cubicBezTo>
                    <a:pt x="740" y="1073"/>
                    <a:pt x="686" y="1127"/>
                    <a:pt x="614" y="1217"/>
                  </a:cubicBezTo>
                  <a:cubicBezTo>
                    <a:pt x="542" y="1298"/>
                    <a:pt x="442" y="1415"/>
                    <a:pt x="325" y="1586"/>
                  </a:cubicBezTo>
                  <a:cubicBezTo>
                    <a:pt x="208" y="1776"/>
                    <a:pt x="82" y="2019"/>
                    <a:pt x="28" y="2317"/>
                  </a:cubicBezTo>
                  <a:cubicBezTo>
                    <a:pt x="10" y="2470"/>
                    <a:pt x="1" y="2623"/>
                    <a:pt x="19" y="2776"/>
                  </a:cubicBezTo>
                  <a:cubicBezTo>
                    <a:pt x="37" y="2939"/>
                    <a:pt x="73" y="3092"/>
                    <a:pt x="127" y="3245"/>
                  </a:cubicBezTo>
                  <a:cubicBezTo>
                    <a:pt x="217" y="3552"/>
                    <a:pt x="370" y="3831"/>
                    <a:pt x="524" y="4101"/>
                  </a:cubicBezTo>
                  <a:cubicBezTo>
                    <a:pt x="686" y="4372"/>
                    <a:pt x="839" y="4624"/>
                    <a:pt x="1010" y="4877"/>
                  </a:cubicBezTo>
                  <a:cubicBezTo>
                    <a:pt x="1173" y="5120"/>
                    <a:pt x="1344" y="5354"/>
                    <a:pt x="1524" y="5553"/>
                  </a:cubicBezTo>
                  <a:cubicBezTo>
                    <a:pt x="1695" y="5751"/>
                    <a:pt x="1885" y="5913"/>
                    <a:pt x="2047" y="6039"/>
                  </a:cubicBezTo>
                  <a:cubicBezTo>
                    <a:pt x="2218" y="6157"/>
                    <a:pt x="2371" y="6238"/>
                    <a:pt x="2480" y="6292"/>
                  </a:cubicBezTo>
                  <a:cubicBezTo>
                    <a:pt x="2579" y="6346"/>
                    <a:pt x="2642" y="6364"/>
                    <a:pt x="2642" y="6364"/>
                  </a:cubicBezTo>
                  <a:cubicBezTo>
                    <a:pt x="2642" y="6364"/>
                    <a:pt x="2696" y="6382"/>
                    <a:pt x="2795" y="6418"/>
                  </a:cubicBezTo>
                  <a:cubicBezTo>
                    <a:pt x="2885" y="6445"/>
                    <a:pt x="3029" y="6490"/>
                    <a:pt x="3219" y="6508"/>
                  </a:cubicBezTo>
                  <a:cubicBezTo>
                    <a:pt x="3273" y="6514"/>
                    <a:pt x="3332" y="6516"/>
                    <a:pt x="3394" y="6516"/>
                  </a:cubicBezTo>
                  <a:cubicBezTo>
                    <a:pt x="3536" y="6516"/>
                    <a:pt x="3695" y="6501"/>
                    <a:pt x="3859" y="6463"/>
                  </a:cubicBezTo>
                  <a:cubicBezTo>
                    <a:pt x="4102" y="6409"/>
                    <a:pt x="4336" y="6310"/>
                    <a:pt x="4580" y="6202"/>
                  </a:cubicBezTo>
                  <a:cubicBezTo>
                    <a:pt x="4697" y="6138"/>
                    <a:pt x="4814" y="6084"/>
                    <a:pt x="4931" y="6030"/>
                  </a:cubicBezTo>
                  <a:cubicBezTo>
                    <a:pt x="5058" y="5976"/>
                    <a:pt x="5175" y="5913"/>
                    <a:pt x="5292" y="5859"/>
                  </a:cubicBezTo>
                  <a:cubicBezTo>
                    <a:pt x="5544" y="5760"/>
                    <a:pt x="5797" y="5661"/>
                    <a:pt x="6049" y="5580"/>
                  </a:cubicBezTo>
                  <a:cubicBezTo>
                    <a:pt x="6563" y="5426"/>
                    <a:pt x="7077" y="5327"/>
                    <a:pt x="7500" y="5300"/>
                  </a:cubicBezTo>
                  <a:cubicBezTo>
                    <a:pt x="7635" y="5290"/>
                    <a:pt x="7755" y="5287"/>
                    <a:pt x="7861" y="5287"/>
                  </a:cubicBezTo>
                  <a:cubicBezTo>
                    <a:pt x="8148" y="5287"/>
                    <a:pt x="8338" y="5314"/>
                    <a:pt x="8456" y="5327"/>
                  </a:cubicBezTo>
                  <a:cubicBezTo>
                    <a:pt x="8609" y="5354"/>
                    <a:pt x="8753" y="5372"/>
                    <a:pt x="8879" y="5399"/>
                  </a:cubicBezTo>
                  <a:cubicBezTo>
                    <a:pt x="8943" y="5417"/>
                    <a:pt x="9006" y="5417"/>
                    <a:pt x="9069" y="5435"/>
                  </a:cubicBezTo>
                  <a:cubicBezTo>
                    <a:pt x="9132" y="5444"/>
                    <a:pt x="9186" y="5462"/>
                    <a:pt x="9249" y="5471"/>
                  </a:cubicBezTo>
                  <a:cubicBezTo>
                    <a:pt x="9366" y="5489"/>
                    <a:pt x="9483" y="5535"/>
                    <a:pt x="9601" y="5562"/>
                  </a:cubicBezTo>
                  <a:cubicBezTo>
                    <a:pt x="9727" y="5589"/>
                    <a:pt x="9844" y="5634"/>
                    <a:pt x="9988" y="5679"/>
                  </a:cubicBezTo>
                  <a:cubicBezTo>
                    <a:pt x="9889" y="5580"/>
                    <a:pt x="9790" y="5471"/>
                    <a:pt x="9691" y="5390"/>
                  </a:cubicBezTo>
                  <a:cubicBezTo>
                    <a:pt x="9583" y="5318"/>
                    <a:pt x="9483" y="5228"/>
                    <a:pt x="9366" y="5174"/>
                  </a:cubicBezTo>
                  <a:cubicBezTo>
                    <a:pt x="9303" y="5138"/>
                    <a:pt x="9249" y="5111"/>
                    <a:pt x="9186" y="5084"/>
                  </a:cubicBezTo>
                  <a:cubicBezTo>
                    <a:pt x="9123" y="5057"/>
                    <a:pt x="9051" y="5030"/>
                    <a:pt x="8988" y="5003"/>
                  </a:cubicBezTo>
                  <a:cubicBezTo>
                    <a:pt x="8843" y="4949"/>
                    <a:pt x="8690" y="4922"/>
                    <a:pt x="8519" y="4895"/>
                  </a:cubicBezTo>
                  <a:cubicBezTo>
                    <a:pt x="8384" y="4881"/>
                    <a:pt x="8165" y="4843"/>
                    <a:pt x="7841" y="4843"/>
                  </a:cubicBezTo>
                  <a:cubicBezTo>
                    <a:pt x="7731" y="4843"/>
                    <a:pt x="7608" y="4847"/>
                    <a:pt x="7473" y="4859"/>
                  </a:cubicBezTo>
                  <a:cubicBezTo>
                    <a:pt x="7005" y="4886"/>
                    <a:pt x="6464" y="4994"/>
                    <a:pt x="5923" y="5165"/>
                  </a:cubicBezTo>
                  <a:cubicBezTo>
                    <a:pt x="5653" y="5246"/>
                    <a:pt x="5382" y="5345"/>
                    <a:pt x="5121" y="5453"/>
                  </a:cubicBezTo>
                  <a:cubicBezTo>
                    <a:pt x="4994" y="5517"/>
                    <a:pt x="4868" y="5571"/>
                    <a:pt x="4742" y="5625"/>
                  </a:cubicBezTo>
                  <a:cubicBezTo>
                    <a:pt x="4625" y="5688"/>
                    <a:pt x="4508" y="5742"/>
                    <a:pt x="4391" y="5796"/>
                  </a:cubicBezTo>
                  <a:cubicBezTo>
                    <a:pt x="4165" y="5904"/>
                    <a:pt x="3958" y="5985"/>
                    <a:pt x="3760" y="6030"/>
                  </a:cubicBezTo>
                  <a:cubicBezTo>
                    <a:pt x="3630" y="6061"/>
                    <a:pt x="3509" y="6075"/>
                    <a:pt x="3403" y="6075"/>
                  </a:cubicBezTo>
                  <a:cubicBezTo>
                    <a:pt x="3353" y="6075"/>
                    <a:pt x="3307" y="6072"/>
                    <a:pt x="3264" y="6066"/>
                  </a:cubicBezTo>
                  <a:cubicBezTo>
                    <a:pt x="3120" y="6048"/>
                    <a:pt x="3002" y="6021"/>
                    <a:pt x="2921" y="5994"/>
                  </a:cubicBezTo>
                  <a:cubicBezTo>
                    <a:pt x="2849" y="5976"/>
                    <a:pt x="2804" y="5958"/>
                    <a:pt x="2804" y="5958"/>
                  </a:cubicBezTo>
                  <a:cubicBezTo>
                    <a:pt x="2804" y="5958"/>
                    <a:pt x="2759" y="5940"/>
                    <a:pt x="2669" y="5895"/>
                  </a:cubicBezTo>
                  <a:cubicBezTo>
                    <a:pt x="2579" y="5850"/>
                    <a:pt x="2453" y="5787"/>
                    <a:pt x="2308" y="5679"/>
                  </a:cubicBezTo>
                  <a:cubicBezTo>
                    <a:pt x="2164" y="5580"/>
                    <a:pt x="2011" y="5435"/>
                    <a:pt x="1849" y="5255"/>
                  </a:cubicBezTo>
                  <a:cubicBezTo>
                    <a:pt x="1686" y="5084"/>
                    <a:pt x="1533" y="4868"/>
                    <a:pt x="1371" y="4633"/>
                  </a:cubicBezTo>
                  <a:cubicBezTo>
                    <a:pt x="1218" y="4390"/>
                    <a:pt x="1064" y="4128"/>
                    <a:pt x="911" y="3876"/>
                  </a:cubicBezTo>
                  <a:cubicBezTo>
                    <a:pt x="758" y="3624"/>
                    <a:pt x="623" y="3362"/>
                    <a:pt x="542" y="3110"/>
                  </a:cubicBezTo>
                  <a:cubicBezTo>
                    <a:pt x="460" y="2857"/>
                    <a:pt x="433" y="2605"/>
                    <a:pt x="470" y="2389"/>
                  </a:cubicBezTo>
                  <a:cubicBezTo>
                    <a:pt x="497" y="2172"/>
                    <a:pt x="596" y="1983"/>
                    <a:pt x="695" y="1830"/>
                  </a:cubicBezTo>
                  <a:cubicBezTo>
                    <a:pt x="893" y="1541"/>
                    <a:pt x="1028" y="1406"/>
                    <a:pt x="1100" y="1325"/>
                  </a:cubicBezTo>
                  <a:cubicBezTo>
                    <a:pt x="1560" y="838"/>
                    <a:pt x="1768" y="514"/>
                    <a:pt x="2065" y="9"/>
                  </a:cubicBezTo>
                  <a:lnTo>
                    <a:pt x="2065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00000">
                  <a:srgbClr val="FA7CFA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28"/>
          <p:cNvGrpSpPr/>
          <p:nvPr/>
        </p:nvGrpSpPr>
        <p:grpSpPr>
          <a:xfrm rot="-1483219">
            <a:off x="7976959" y="267944"/>
            <a:ext cx="903869" cy="534111"/>
            <a:chOff x="2960775" y="3242875"/>
            <a:chExt cx="221525" cy="130900"/>
          </a:xfrm>
        </p:grpSpPr>
        <p:sp>
          <p:nvSpPr>
            <p:cNvPr id="318" name="Google Shape;318;p28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вестк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 hasCustomPrompt="1"/>
          </p:nvPr>
        </p:nvSpPr>
        <p:spPr>
          <a:xfrm>
            <a:off x="4919869" y="907252"/>
            <a:ext cx="3851823" cy="371475"/>
          </a:xfrm>
          <a:prstGeom prst="rect">
            <a:avLst/>
          </a:prstGeom>
        </p:spPr>
        <p:txBody>
          <a:bodyPr rtlCol="0"/>
          <a:lstStyle>
            <a:lvl1pPr defTabSz="685800">
              <a:defRPr sz="2400" cap="all" spc="1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8" name="Рисунок 7"/>
          <p:cNvSpPr>
            <a:spLocks noGrp="1" noEditPoints="1"/>
          </p:cNvSpPr>
          <p:nvPr>
            <p:ph type="pic" sz="quarter" idx="13" hasCustomPrompt="1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 rtlCol="0"/>
          <a:lstStyle>
            <a:lvl1pPr marL="0" indent="0" algn="ctr" defTabSz="685800">
              <a:buNone/>
              <a:defRPr sz="1350"/>
            </a:lvl1pPr>
          </a:lstStyle>
          <a:p>
            <a:pPr lvl="0"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4" name="Текст 12"/>
          <p:cNvSpPr>
            <a:spLocks noGrp="1" noEditPoints="1"/>
          </p:cNvSpPr>
          <p:nvPr>
            <p:ph type="body" sz="quarter" idx="15" hasCustomPrompt="1"/>
          </p:nvPr>
        </p:nvSpPr>
        <p:spPr>
          <a:xfrm>
            <a:off x="4919869" y="1342399"/>
            <a:ext cx="3851823" cy="2682944"/>
          </a:xfrm>
          <a:prstGeom prst="rect">
            <a:avLst/>
          </a:prstGeom>
        </p:spPr>
        <p:txBody>
          <a:bodyPr rtlCol="0"/>
          <a:lstStyle>
            <a:lvl1pPr marL="0" indent="0" defTabSz="685800">
              <a:lnSpc>
                <a:spcPct val="125000"/>
              </a:lnSpc>
              <a:buNone/>
              <a:defRPr sz="1350" cap="none" spc="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>
            <a:lvl1pPr defTabSz="685800">
              <a:defRPr sz="1350"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>
          <a:xfrm>
            <a:off x="4780026" y="4767262"/>
            <a:ext cx="2228850" cy="273844"/>
          </a:xfrm>
        </p:spPr>
        <p:txBody>
          <a:bodyPr rtlCol="0"/>
          <a:lstStyle>
            <a:lvl1pPr algn="l" defTabSz="685800"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>
          <a:xfrm>
            <a:off x="7454646" y="4767262"/>
            <a:ext cx="1317046" cy="273844"/>
          </a:xfrm>
        </p:spPr>
        <p:txBody>
          <a:bodyPr rtlCol="0"/>
          <a:lstStyle>
            <a:lvl1pPr defTabSz="685800"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80000"/>
          </a:blip>
          <a:srcRect t="2662" b="432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>
            <a:spLocks noGrp="1" noEditPoints="1"/>
          </p:cNvSpPr>
          <p:nvPr>
            <p:ph type="body" idx="1"/>
          </p:nvPr>
        </p:nvSpPr>
        <p:spPr>
          <a:xfrm>
            <a:off x="976650" y="1352750"/>
            <a:ext cx="7190700" cy="29091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marL="45720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lvl9pPr>
          </a:lstStyle>
          <a:p>
            <a:pPr lvl="0"/>
            <a:endParaRPr/>
          </a:p>
        </p:txBody>
      </p:sp>
      <p:sp>
        <p:nvSpPr>
          <p:cNvPr id="20" name="Google Shape;20;p4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-90008" y="89120"/>
            <a:ext cx="984912" cy="1475627"/>
            <a:chOff x="-90008" y="89120"/>
            <a:chExt cx="984912" cy="1475627"/>
          </a:xfrm>
        </p:grpSpPr>
        <p:sp>
          <p:nvSpPr>
            <p:cNvPr id="22" name="Google Shape;22;p4"/>
            <p:cNvSpPr/>
            <p:nvPr/>
          </p:nvSpPr>
          <p:spPr>
            <a:xfrm rot="-3599963">
              <a:off x="117384" y="915229"/>
              <a:ext cx="258873" cy="628412"/>
            </a:xfrm>
            <a:custGeom>
              <a:avLst/>
              <a:gdLst/>
              <a:ahLst/>
              <a:cxnLst/>
              <a:rect l="l" t="t" r="r" b="b"/>
              <a:pathLst>
                <a:path w="5689" h="13810">
                  <a:moveTo>
                    <a:pt x="5688" y="0"/>
                  </a:moveTo>
                  <a:lnTo>
                    <a:pt x="5688" y="0"/>
                  </a:lnTo>
                  <a:cubicBezTo>
                    <a:pt x="4787" y="730"/>
                    <a:pt x="4210" y="1253"/>
                    <a:pt x="3390" y="2335"/>
                  </a:cubicBezTo>
                  <a:cubicBezTo>
                    <a:pt x="3191" y="2596"/>
                    <a:pt x="2804" y="3110"/>
                    <a:pt x="2182" y="3939"/>
                  </a:cubicBezTo>
                  <a:cubicBezTo>
                    <a:pt x="1866" y="4354"/>
                    <a:pt x="1434" y="4967"/>
                    <a:pt x="1109" y="5499"/>
                  </a:cubicBezTo>
                  <a:cubicBezTo>
                    <a:pt x="785" y="6030"/>
                    <a:pt x="577" y="6490"/>
                    <a:pt x="577" y="6490"/>
                  </a:cubicBezTo>
                  <a:cubicBezTo>
                    <a:pt x="577" y="6490"/>
                    <a:pt x="559" y="6526"/>
                    <a:pt x="532" y="6589"/>
                  </a:cubicBezTo>
                  <a:cubicBezTo>
                    <a:pt x="505" y="6643"/>
                    <a:pt x="460" y="6734"/>
                    <a:pt x="424" y="6851"/>
                  </a:cubicBezTo>
                  <a:cubicBezTo>
                    <a:pt x="379" y="6959"/>
                    <a:pt x="325" y="7094"/>
                    <a:pt x="280" y="7247"/>
                  </a:cubicBezTo>
                  <a:cubicBezTo>
                    <a:pt x="253" y="7319"/>
                    <a:pt x="226" y="7401"/>
                    <a:pt x="199" y="7491"/>
                  </a:cubicBezTo>
                  <a:cubicBezTo>
                    <a:pt x="181" y="7572"/>
                    <a:pt x="163" y="7662"/>
                    <a:pt x="136" y="7752"/>
                  </a:cubicBezTo>
                  <a:cubicBezTo>
                    <a:pt x="54" y="8113"/>
                    <a:pt x="0" y="8518"/>
                    <a:pt x="0" y="8897"/>
                  </a:cubicBezTo>
                  <a:cubicBezTo>
                    <a:pt x="9" y="9086"/>
                    <a:pt x="0" y="9266"/>
                    <a:pt x="27" y="9438"/>
                  </a:cubicBezTo>
                  <a:cubicBezTo>
                    <a:pt x="36" y="9519"/>
                    <a:pt x="45" y="9600"/>
                    <a:pt x="54" y="9672"/>
                  </a:cubicBezTo>
                  <a:cubicBezTo>
                    <a:pt x="72" y="9744"/>
                    <a:pt x="81" y="9816"/>
                    <a:pt x="100" y="9879"/>
                  </a:cubicBezTo>
                  <a:cubicBezTo>
                    <a:pt x="181" y="10294"/>
                    <a:pt x="280" y="10582"/>
                    <a:pt x="361" y="10799"/>
                  </a:cubicBezTo>
                  <a:cubicBezTo>
                    <a:pt x="406" y="10907"/>
                    <a:pt x="442" y="11006"/>
                    <a:pt x="478" y="11078"/>
                  </a:cubicBezTo>
                  <a:cubicBezTo>
                    <a:pt x="514" y="11159"/>
                    <a:pt x="541" y="11222"/>
                    <a:pt x="568" y="11277"/>
                  </a:cubicBezTo>
                  <a:cubicBezTo>
                    <a:pt x="712" y="11601"/>
                    <a:pt x="875" y="11871"/>
                    <a:pt x="1046" y="12115"/>
                  </a:cubicBezTo>
                  <a:cubicBezTo>
                    <a:pt x="1127" y="12232"/>
                    <a:pt x="1208" y="12340"/>
                    <a:pt x="1289" y="12448"/>
                  </a:cubicBezTo>
                  <a:cubicBezTo>
                    <a:pt x="1380" y="12557"/>
                    <a:pt x="1461" y="12656"/>
                    <a:pt x="1551" y="12746"/>
                  </a:cubicBezTo>
                  <a:cubicBezTo>
                    <a:pt x="1902" y="13133"/>
                    <a:pt x="2272" y="13449"/>
                    <a:pt x="2732" y="13809"/>
                  </a:cubicBezTo>
                  <a:cubicBezTo>
                    <a:pt x="2497" y="13269"/>
                    <a:pt x="2299" y="12827"/>
                    <a:pt x="2083" y="12385"/>
                  </a:cubicBezTo>
                  <a:cubicBezTo>
                    <a:pt x="2029" y="12268"/>
                    <a:pt x="1974" y="12160"/>
                    <a:pt x="1920" y="12043"/>
                  </a:cubicBezTo>
                  <a:cubicBezTo>
                    <a:pt x="1866" y="11935"/>
                    <a:pt x="1803" y="11817"/>
                    <a:pt x="1740" y="11691"/>
                  </a:cubicBezTo>
                  <a:cubicBezTo>
                    <a:pt x="1623" y="11457"/>
                    <a:pt x="1497" y="11195"/>
                    <a:pt x="1361" y="10907"/>
                  </a:cubicBezTo>
                  <a:cubicBezTo>
                    <a:pt x="1343" y="10853"/>
                    <a:pt x="1316" y="10799"/>
                    <a:pt x="1289" y="10736"/>
                  </a:cubicBezTo>
                  <a:cubicBezTo>
                    <a:pt x="1253" y="10664"/>
                    <a:pt x="1226" y="10582"/>
                    <a:pt x="1190" y="10492"/>
                  </a:cubicBezTo>
                  <a:cubicBezTo>
                    <a:pt x="1118" y="10303"/>
                    <a:pt x="1037" y="10051"/>
                    <a:pt x="965" y="9708"/>
                  </a:cubicBezTo>
                  <a:cubicBezTo>
                    <a:pt x="956" y="9654"/>
                    <a:pt x="947" y="9591"/>
                    <a:pt x="929" y="9528"/>
                  </a:cubicBezTo>
                  <a:cubicBezTo>
                    <a:pt x="920" y="9474"/>
                    <a:pt x="920" y="9402"/>
                    <a:pt x="911" y="9339"/>
                  </a:cubicBezTo>
                  <a:cubicBezTo>
                    <a:pt x="884" y="9203"/>
                    <a:pt x="893" y="9050"/>
                    <a:pt x="884" y="8897"/>
                  </a:cubicBezTo>
                  <a:cubicBezTo>
                    <a:pt x="884" y="8581"/>
                    <a:pt x="929" y="8248"/>
                    <a:pt x="992" y="7950"/>
                  </a:cubicBezTo>
                  <a:cubicBezTo>
                    <a:pt x="1010" y="7869"/>
                    <a:pt x="1028" y="7797"/>
                    <a:pt x="1046" y="7725"/>
                  </a:cubicBezTo>
                  <a:cubicBezTo>
                    <a:pt x="1073" y="7653"/>
                    <a:pt x="1091" y="7581"/>
                    <a:pt x="1118" y="7518"/>
                  </a:cubicBezTo>
                  <a:cubicBezTo>
                    <a:pt x="1154" y="7392"/>
                    <a:pt x="1199" y="7274"/>
                    <a:pt x="1235" y="7175"/>
                  </a:cubicBezTo>
                  <a:cubicBezTo>
                    <a:pt x="1280" y="7076"/>
                    <a:pt x="1316" y="6995"/>
                    <a:pt x="1334" y="6941"/>
                  </a:cubicBezTo>
                  <a:cubicBezTo>
                    <a:pt x="1361" y="6887"/>
                    <a:pt x="1380" y="6860"/>
                    <a:pt x="1380" y="6860"/>
                  </a:cubicBezTo>
                  <a:cubicBezTo>
                    <a:pt x="1380" y="6860"/>
                    <a:pt x="1560" y="6454"/>
                    <a:pt x="1866" y="5958"/>
                  </a:cubicBezTo>
                  <a:cubicBezTo>
                    <a:pt x="2164" y="5463"/>
                    <a:pt x="2587" y="4877"/>
                    <a:pt x="2894" y="4462"/>
                  </a:cubicBezTo>
                  <a:cubicBezTo>
                    <a:pt x="3516" y="3642"/>
                    <a:pt x="3894" y="3128"/>
                    <a:pt x="4093" y="2858"/>
                  </a:cubicBezTo>
                  <a:cubicBezTo>
                    <a:pt x="4895" y="1776"/>
                    <a:pt x="5237" y="1073"/>
                    <a:pt x="5688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 rot="-3599963">
              <a:off x="521228" y="1114361"/>
              <a:ext cx="227293" cy="469284"/>
            </a:xfrm>
            <a:custGeom>
              <a:avLst/>
              <a:gdLst/>
              <a:ahLst/>
              <a:cxnLst/>
              <a:rect l="l" t="t" r="r" b="b"/>
              <a:pathLst>
                <a:path w="4995" h="10313">
                  <a:moveTo>
                    <a:pt x="4742" y="1"/>
                  </a:moveTo>
                  <a:cubicBezTo>
                    <a:pt x="4634" y="577"/>
                    <a:pt x="4499" y="1028"/>
                    <a:pt x="4354" y="1488"/>
                  </a:cubicBezTo>
                  <a:cubicBezTo>
                    <a:pt x="4201" y="1948"/>
                    <a:pt x="4048" y="2416"/>
                    <a:pt x="3795" y="3002"/>
                  </a:cubicBezTo>
                  <a:cubicBezTo>
                    <a:pt x="3669" y="3291"/>
                    <a:pt x="3426" y="3822"/>
                    <a:pt x="2804" y="4607"/>
                  </a:cubicBezTo>
                  <a:cubicBezTo>
                    <a:pt x="2714" y="4715"/>
                    <a:pt x="2588" y="4877"/>
                    <a:pt x="2479" y="5003"/>
                  </a:cubicBezTo>
                  <a:cubicBezTo>
                    <a:pt x="2371" y="5138"/>
                    <a:pt x="2290" y="5238"/>
                    <a:pt x="2290" y="5238"/>
                  </a:cubicBezTo>
                  <a:cubicBezTo>
                    <a:pt x="2290" y="5238"/>
                    <a:pt x="2182" y="5355"/>
                    <a:pt x="2056" y="5499"/>
                  </a:cubicBezTo>
                  <a:cubicBezTo>
                    <a:pt x="1921" y="5652"/>
                    <a:pt x="1776" y="5823"/>
                    <a:pt x="1686" y="5932"/>
                  </a:cubicBezTo>
                  <a:cubicBezTo>
                    <a:pt x="1172" y="6518"/>
                    <a:pt x="938" y="6842"/>
                    <a:pt x="803" y="7040"/>
                  </a:cubicBezTo>
                  <a:cubicBezTo>
                    <a:pt x="406" y="7626"/>
                    <a:pt x="172" y="8167"/>
                    <a:pt x="73" y="8690"/>
                  </a:cubicBezTo>
                  <a:cubicBezTo>
                    <a:pt x="19" y="8960"/>
                    <a:pt x="1" y="9222"/>
                    <a:pt x="10" y="9492"/>
                  </a:cubicBezTo>
                  <a:cubicBezTo>
                    <a:pt x="28" y="9763"/>
                    <a:pt x="73" y="10033"/>
                    <a:pt x="163" y="10312"/>
                  </a:cubicBezTo>
                  <a:cubicBezTo>
                    <a:pt x="217" y="10024"/>
                    <a:pt x="289" y="9781"/>
                    <a:pt x="379" y="9546"/>
                  </a:cubicBezTo>
                  <a:cubicBezTo>
                    <a:pt x="469" y="9321"/>
                    <a:pt x="568" y="9114"/>
                    <a:pt x="686" y="8906"/>
                  </a:cubicBezTo>
                  <a:cubicBezTo>
                    <a:pt x="902" y="8492"/>
                    <a:pt x="1163" y="8068"/>
                    <a:pt x="1524" y="7545"/>
                  </a:cubicBezTo>
                  <a:cubicBezTo>
                    <a:pt x="1650" y="7365"/>
                    <a:pt x="1857" y="7085"/>
                    <a:pt x="2353" y="6509"/>
                  </a:cubicBezTo>
                  <a:cubicBezTo>
                    <a:pt x="2533" y="6301"/>
                    <a:pt x="2957" y="5814"/>
                    <a:pt x="2957" y="5814"/>
                  </a:cubicBezTo>
                  <a:cubicBezTo>
                    <a:pt x="2957" y="5814"/>
                    <a:pt x="3047" y="5706"/>
                    <a:pt x="3155" y="5571"/>
                  </a:cubicBezTo>
                  <a:cubicBezTo>
                    <a:pt x="3273" y="5445"/>
                    <a:pt x="3408" y="5274"/>
                    <a:pt x="3507" y="5156"/>
                  </a:cubicBezTo>
                  <a:cubicBezTo>
                    <a:pt x="3831" y="4733"/>
                    <a:pt x="4075" y="4363"/>
                    <a:pt x="4255" y="4057"/>
                  </a:cubicBezTo>
                  <a:cubicBezTo>
                    <a:pt x="4426" y="3750"/>
                    <a:pt x="4535" y="3507"/>
                    <a:pt x="4607" y="3345"/>
                  </a:cubicBezTo>
                  <a:cubicBezTo>
                    <a:pt x="4886" y="2687"/>
                    <a:pt x="4976" y="2119"/>
                    <a:pt x="4994" y="1587"/>
                  </a:cubicBezTo>
                  <a:cubicBezTo>
                    <a:pt x="4994" y="1055"/>
                    <a:pt x="4913" y="559"/>
                    <a:pt x="4742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 rot="-3599963">
              <a:off x="-105050" y="334048"/>
              <a:ext cx="818347" cy="437704"/>
            </a:xfrm>
            <a:custGeom>
              <a:avLst/>
              <a:gdLst/>
              <a:ahLst/>
              <a:cxnLst/>
              <a:rect l="l" t="t" r="r" b="b"/>
              <a:pathLst>
                <a:path w="17984" h="9619">
                  <a:moveTo>
                    <a:pt x="17983" y="0"/>
                  </a:moveTo>
                  <a:lnTo>
                    <a:pt x="17983" y="0"/>
                  </a:lnTo>
                  <a:cubicBezTo>
                    <a:pt x="17605" y="442"/>
                    <a:pt x="17298" y="821"/>
                    <a:pt x="17001" y="1217"/>
                  </a:cubicBezTo>
                  <a:cubicBezTo>
                    <a:pt x="16694" y="1614"/>
                    <a:pt x="16406" y="2038"/>
                    <a:pt x="16018" y="2560"/>
                  </a:cubicBezTo>
                  <a:cubicBezTo>
                    <a:pt x="15973" y="2623"/>
                    <a:pt x="15919" y="2696"/>
                    <a:pt x="15847" y="2786"/>
                  </a:cubicBezTo>
                  <a:cubicBezTo>
                    <a:pt x="15775" y="2885"/>
                    <a:pt x="15685" y="2984"/>
                    <a:pt x="15585" y="3101"/>
                  </a:cubicBezTo>
                  <a:cubicBezTo>
                    <a:pt x="15378" y="3336"/>
                    <a:pt x="15108" y="3624"/>
                    <a:pt x="14729" y="3912"/>
                  </a:cubicBezTo>
                  <a:cubicBezTo>
                    <a:pt x="14341" y="4219"/>
                    <a:pt x="13828" y="4507"/>
                    <a:pt x="13251" y="4742"/>
                  </a:cubicBezTo>
                  <a:cubicBezTo>
                    <a:pt x="12683" y="4976"/>
                    <a:pt x="12052" y="5138"/>
                    <a:pt x="11466" y="5256"/>
                  </a:cubicBezTo>
                  <a:cubicBezTo>
                    <a:pt x="10889" y="5373"/>
                    <a:pt x="10357" y="5454"/>
                    <a:pt x="9979" y="5508"/>
                  </a:cubicBezTo>
                  <a:cubicBezTo>
                    <a:pt x="9591" y="5562"/>
                    <a:pt x="9357" y="5598"/>
                    <a:pt x="9357" y="5598"/>
                  </a:cubicBezTo>
                  <a:cubicBezTo>
                    <a:pt x="9357" y="5598"/>
                    <a:pt x="8230" y="5751"/>
                    <a:pt x="6869" y="5896"/>
                  </a:cubicBezTo>
                  <a:cubicBezTo>
                    <a:pt x="6184" y="5959"/>
                    <a:pt x="5445" y="6031"/>
                    <a:pt x="4751" y="6085"/>
                  </a:cubicBezTo>
                  <a:cubicBezTo>
                    <a:pt x="4399" y="6112"/>
                    <a:pt x="4066" y="6139"/>
                    <a:pt x="3759" y="6157"/>
                  </a:cubicBezTo>
                  <a:cubicBezTo>
                    <a:pt x="3453" y="6184"/>
                    <a:pt x="3164" y="6211"/>
                    <a:pt x="2912" y="6238"/>
                  </a:cubicBezTo>
                  <a:cubicBezTo>
                    <a:pt x="2506" y="6292"/>
                    <a:pt x="2200" y="6355"/>
                    <a:pt x="1974" y="6427"/>
                  </a:cubicBezTo>
                  <a:cubicBezTo>
                    <a:pt x="1740" y="6490"/>
                    <a:pt x="1578" y="6554"/>
                    <a:pt x="1461" y="6608"/>
                  </a:cubicBezTo>
                  <a:cubicBezTo>
                    <a:pt x="1280" y="6680"/>
                    <a:pt x="1127" y="6770"/>
                    <a:pt x="983" y="6869"/>
                  </a:cubicBezTo>
                  <a:cubicBezTo>
                    <a:pt x="830" y="6977"/>
                    <a:pt x="694" y="7085"/>
                    <a:pt x="586" y="7212"/>
                  </a:cubicBezTo>
                  <a:cubicBezTo>
                    <a:pt x="361" y="7455"/>
                    <a:pt x="217" y="7725"/>
                    <a:pt x="118" y="7996"/>
                  </a:cubicBezTo>
                  <a:cubicBezTo>
                    <a:pt x="27" y="8275"/>
                    <a:pt x="0" y="8564"/>
                    <a:pt x="36" y="8852"/>
                  </a:cubicBezTo>
                  <a:cubicBezTo>
                    <a:pt x="81" y="9132"/>
                    <a:pt x="199" y="9411"/>
                    <a:pt x="406" y="9618"/>
                  </a:cubicBezTo>
                  <a:cubicBezTo>
                    <a:pt x="325" y="9339"/>
                    <a:pt x="352" y="9086"/>
                    <a:pt x="415" y="8861"/>
                  </a:cubicBezTo>
                  <a:cubicBezTo>
                    <a:pt x="478" y="8645"/>
                    <a:pt x="577" y="8455"/>
                    <a:pt x="703" y="8284"/>
                  </a:cubicBezTo>
                  <a:cubicBezTo>
                    <a:pt x="830" y="8104"/>
                    <a:pt x="983" y="7942"/>
                    <a:pt x="1154" y="7797"/>
                  </a:cubicBezTo>
                  <a:cubicBezTo>
                    <a:pt x="1244" y="7725"/>
                    <a:pt x="1343" y="7653"/>
                    <a:pt x="1443" y="7590"/>
                  </a:cubicBezTo>
                  <a:cubicBezTo>
                    <a:pt x="1560" y="7536"/>
                    <a:pt x="1677" y="7464"/>
                    <a:pt x="1812" y="7410"/>
                  </a:cubicBezTo>
                  <a:cubicBezTo>
                    <a:pt x="1902" y="7374"/>
                    <a:pt x="2028" y="7329"/>
                    <a:pt x="2209" y="7275"/>
                  </a:cubicBezTo>
                  <a:cubicBezTo>
                    <a:pt x="2398" y="7221"/>
                    <a:pt x="2659" y="7157"/>
                    <a:pt x="3020" y="7121"/>
                  </a:cubicBezTo>
                  <a:cubicBezTo>
                    <a:pt x="3245" y="7085"/>
                    <a:pt x="3516" y="7067"/>
                    <a:pt x="3822" y="7049"/>
                  </a:cubicBezTo>
                  <a:cubicBezTo>
                    <a:pt x="4138" y="7022"/>
                    <a:pt x="4471" y="6995"/>
                    <a:pt x="4823" y="6968"/>
                  </a:cubicBezTo>
                  <a:cubicBezTo>
                    <a:pt x="5517" y="6914"/>
                    <a:pt x="6274" y="6842"/>
                    <a:pt x="6959" y="6770"/>
                  </a:cubicBezTo>
                  <a:cubicBezTo>
                    <a:pt x="8338" y="6626"/>
                    <a:pt x="9474" y="6472"/>
                    <a:pt x="9474" y="6472"/>
                  </a:cubicBezTo>
                  <a:cubicBezTo>
                    <a:pt x="9474" y="6472"/>
                    <a:pt x="9708" y="6436"/>
                    <a:pt x="10096" y="6382"/>
                  </a:cubicBezTo>
                  <a:cubicBezTo>
                    <a:pt x="10493" y="6328"/>
                    <a:pt x="11033" y="6247"/>
                    <a:pt x="11646" y="6121"/>
                  </a:cubicBezTo>
                  <a:cubicBezTo>
                    <a:pt x="12259" y="5995"/>
                    <a:pt x="12944" y="5823"/>
                    <a:pt x="13584" y="5562"/>
                  </a:cubicBezTo>
                  <a:cubicBezTo>
                    <a:pt x="14224" y="5310"/>
                    <a:pt x="14819" y="4967"/>
                    <a:pt x="15270" y="4616"/>
                  </a:cubicBezTo>
                  <a:cubicBezTo>
                    <a:pt x="15712" y="4273"/>
                    <a:pt x="16018" y="3949"/>
                    <a:pt x="16243" y="3687"/>
                  </a:cubicBezTo>
                  <a:cubicBezTo>
                    <a:pt x="16361" y="3552"/>
                    <a:pt x="16460" y="3435"/>
                    <a:pt x="16541" y="3336"/>
                  </a:cubicBezTo>
                  <a:cubicBezTo>
                    <a:pt x="16613" y="3236"/>
                    <a:pt x="16685" y="3146"/>
                    <a:pt x="16730" y="3074"/>
                  </a:cubicBezTo>
                  <a:cubicBezTo>
                    <a:pt x="17145" y="2497"/>
                    <a:pt x="17379" y="2002"/>
                    <a:pt x="17559" y="1524"/>
                  </a:cubicBezTo>
                  <a:cubicBezTo>
                    <a:pt x="17740" y="1046"/>
                    <a:pt x="17857" y="568"/>
                    <a:pt x="1798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4"/>
          <p:cNvGrpSpPr/>
          <p:nvPr/>
        </p:nvGrpSpPr>
        <p:grpSpPr>
          <a:xfrm rot="-3098259">
            <a:off x="6970161" y="2727653"/>
            <a:ext cx="3088944" cy="1435456"/>
            <a:chOff x="2915475" y="3042700"/>
            <a:chExt cx="647450" cy="300875"/>
          </a:xfrm>
        </p:grpSpPr>
        <p:sp>
          <p:nvSpPr>
            <p:cNvPr id="26" name="Google Shape;26;p4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1"/>
          <p:cNvSpPr>
            <a:spLocks noGrp="1" noEditPoints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None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>
          <a:blip r:embed="rId2">
            <a:alphaModFix amt="80000"/>
          </a:blip>
          <a:srcRect t="2662" b="432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>
            <a:spLocks noGrp="1" noEditPoints="1"/>
          </p:cNvSpPr>
          <p:nvPr>
            <p:ph type="subTitle" idx="1"/>
          </p:nvPr>
        </p:nvSpPr>
        <p:spPr>
          <a:xfrm>
            <a:off x="1290763" y="3449275"/>
            <a:ext cx="2907600" cy="4458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9pPr>
          </a:lstStyle>
          <a:p>
            <a:pPr lvl="0"/>
            <a:endParaRPr/>
          </a:p>
        </p:txBody>
      </p:sp>
      <p:sp>
        <p:nvSpPr>
          <p:cNvPr id="33" name="Google Shape;33;p5"/>
          <p:cNvSpPr>
            <a:spLocks noGrp="1" noEditPoints="1"/>
          </p:cNvSpPr>
          <p:nvPr>
            <p:ph type="subTitle" idx="2"/>
          </p:nvPr>
        </p:nvSpPr>
        <p:spPr>
          <a:xfrm>
            <a:off x="4945638" y="3449275"/>
            <a:ext cx="2907600" cy="4458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storo"/>
              <a:buNone/>
              <a:defRPr sz="2400">
                <a:latin typeface="Castoro"/>
                <a:ea typeface="Castoro"/>
                <a:cs typeface="Castoro"/>
                <a:sym typeface="Castoro"/>
              </a:defRPr>
            </a:lvl9pPr>
          </a:lstStyle>
          <a:p>
            <a:pPr lvl="0"/>
            <a:endParaRPr/>
          </a:p>
        </p:txBody>
      </p:sp>
      <p:sp>
        <p:nvSpPr>
          <p:cNvPr id="34" name="Google Shape;34;p5"/>
          <p:cNvSpPr>
            <a:spLocks noGrp="1" noEditPoints="1"/>
          </p:cNvSpPr>
          <p:nvPr>
            <p:ph type="subTitle" idx="3"/>
          </p:nvPr>
        </p:nvSpPr>
        <p:spPr>
          <a:xfrm>
            <a:off x="1290763" y="3895075"/>
            <a:ext cx="2907600" cy="7134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35" name="Google Shape;35;p5"/>
          <p:cNvSpPr>
            <a:spLocks noGrp="1" noEditPoints="1"/>
          </p:cNvSpPr>
          <p:nvPr>
            <p:ph type="subTitle" idx="4"/>
          </p:nvPr>
        </p:nvSpPr>
        <p:spPr>
          <a:xfrm>
            <a:off x="4945638" y="3895075"/>
            <a:ext cx="2907600" cy="7134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  <p:sp>
        <p:nvSpPr>
          <p:cNvPr id="36" name="Google Shape;36;p5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grpSp>
        <p:nvGrpSpPr>
          <p:cNvPr id="37" name="Google Shape;37;p5"/>
          <p:cNvGrpSpPr/>
          <p:nvPr/>
        </p:nvGrpSpPr>
        <p:grpSpPr>
          <a:xfrm>
            <a:off x="-90008" y="89120"/>
            <a:ext cx="984912" cy="1475627"/>
            <a:chOff x="-90008" y="89120"/>
            <a:chExt cx="984912" cy="1475627"/>
          </a:xfrm>
        </p:grpSpPr>
        <p:sp>
          <p:nvSpPr>
            <p:cNvPr id="38" name="Google Shape;38;p5"/>
            <p:cNvSpPr/>
            <p:nvPr/>
          </p:nvSpPr>
          <p:spPr>
            <a:xfrm rot="-3599963">
              <a:off x="117384" y="915229"/>
              <a:ext cx="258873" cy="628412"/>
            </a:xfrm>
            <a:custGeom>
              <a:avLst/>
              <a:gdLst/>
              <a:ahLst/>
              <a:cxnLst/>
              <a:rect l="l" t="t" r="r" b="b"/>
              <a:pathLst>
                <a:path w="5689" h="13810">
                  <a:moveTo>
                    <a:pt x="5688" y="0"/>
                  </a:moveTo>
                  <a:lnTo>
                    <a:pt x="5688" y="0"/>
                  </a:lnTo>
                  <a:cubicBezTo>
                    <a:pt x="4787" y="730"/>
                    <a:pt x="4210" y="1253"/>
                    <a:pt x="3390" y="2335"/>
                  </a:cubicBezTo>
                  <a:cubicBezTo>
                    <a:pt x="3191" y="2596"/>
                    <a:pt x="2804" y="3110"/>
                    <a:pt x="2182" y="3939"/>
                  </a:cubicBezTo>
                  <a:cubicBezTo>
                    <a:pt x="1866" y="4354"/>
                    <a:pt x="1434" y="4967"/>
                    <a:pt x="1109" y="5499"/>
                  </a:cubicBezTo>
                  <a:cubicBezTo>
                    <a:pt x="785" y="6030"/>
                    <a:pt x="577" y="6490"/>
                    <a:pt x="577" y="6490"/>
                  </a:cubicBezTo>
                  <a:cubicBezTo>
                    <a:pt x="577" y="6490"/>
                    <a:pt x="559" y="6526"/>
                    <a:pt x="532" y="6589"/>
                  </a:cubicBezTo>
                  <a:cubicBezTo>
                    <a:pt x="505" y="6643"/>
                    <a:pt x="460" y="6734"/>
                    <a:pt x="424" y="6851"/>
                  </a:cubicBezTo>
                  <a:cubicBezTo>
                    <a:pt x="379" y="6959"/>
                    <a:pt x="325" y="7094"/>
                    <a:pt x="280" y="7247"/>
                  </a:cubicBezTo>
                  <a:cubicBezTo>
                    <a:pt x="253" y="7319"/>
                    <a:pt x="226" y="7401"/>
                    <a:pt x="199" y="7491"/>
                  </a:cubicBezTo>
                  <a:cubicBezTo>
                    <a:pt x="181" y="7572"/>
                    <a:pt x="163" y="7662"/>
                    <a:pt x="136" y="7752"/>
                  </a:cubicBezTo>
                  <a:cubicBezTo>
                    <a:pt x="54" y="8113"/>
                    <a:pt x="0" y="8518"/>
                    <a:pt x="0" y="8897"/>
                  </a:cubicBezTo>
                  <a:cubicBezTo>
                    <a:pt x="9" y="9086"/>
                    <a:pt x="0" y="9266"/>
                    <a:pt x="27" y="9438"/>
                  </a:cubicBezTo>
                  <a:cubicBezTo>
                    <a:pt x="36" y="9519"/>
                    <a:pt x="45" y="9600"/>
                    <a:pt x="54" y="9672"/>
                  </a:cubicBezTo>
                  <a:cubicBezTo>
                    <a:pt x="72" y="9744"/>
                    <a:pt x="81" y="9816"/>
                    <a:pt x="100" y="9879"/>
                  </a:cubicBezTo>
                  <a:cubicBezTo>
                    <a:pt x="181" y="10294"/>
                    <a:pt x="280" y="10582"/>
                    <a:pt x="361" y="10799"/>
                  </a:cubicBezTo>
                  <a:cubicBezTo>
                    <a:pt x="406" y="10907"/>
                    <a:pt x="442" y="11006"/>
                    <a:pt x="478" y="11078"/>
                  </a:cubicBezTo>
                  <a:cubicBezTo>
                    <a:pt x="514" y="11159"/>
                    <a:pt x="541" y="11222"/>
                    <a:pt x="568" y="11277"/>
                  </a:cubicBezTo>
                  <a:cubicBezTo>
                    <a:pt x="712" y="11601"/>
                    <a:pt x="875" y="11871"/>
                    <a:pt x="1046" y="12115"/>
                  </a:cubicBezTo>
                  <a:cubicBezTo>
                    <a:pt x="1127" y="12232"/>
                    <a:pt x="1208" y="12340"/>
                    <a:pt x="1289" y="12448"/>
                  </a:cubicBezTo>
                  <a:cubicBezTo>
                    <a:pt x="1380" y="12557"/>
                    <a:pt x="1461" y="12656"/>
                    <a:pt x="1551" y="12746"/>
                  </a:cubicBezTo>
                  <a:cubicBezTo>
                    <a:pt x="1902" y="13133"/>
                    <a:pt x="2272" y="13449"/>
                    <a:pt x="2732" y="13809"/>
                  </a:cubicBezTo>
                  <a:cubicBezTo>
                    <a:pt x="2497" y="13269"/>
                    <a:pt x="2299" y="12827"/>
                    <a:pt x="2083" y="12385"/>
                  </a:cubicBezTo>
                  <a:cubicBezTo>
                    <a:pt x="2029" y="12268"/>
                    <a:pt x="1974" y="12160"/>
                    <a:pt x="1920" y="12043"/>
                  </a:cubicBezTo>
                  <a:cubicBezTo>
                    <a:pt x="1866" y="11935"/>
                    <a:pt x="1803" y="11817"/>
                    <a:pt x="1740" y="11691"/>
                  </a:cubicBezTo>
                  <a:cubicBezTo>
                    <a:pt x="1623" y="11457"/>
                    <a:pt x="1497" y="11195"/>
                    <a:pt x="1361" y="10907"/>
                  </a:cubicBezTo>
                  <a:cubicBezTo>
                    <a:pt x="1343" y="10853"/>
                    <a:pt x="1316" y="10799"/>
                    <a:pt x="1289" y="10736"/>
                  </a:cubicBezTo>
                  <a:cubicBezTo>
                    <a:pt x="1253" y="10664"/>
                    <a:pt x="1226" y="10582"/>
                    <a:pt x="1190" y="10492"/>
                  </a:cubicBezTo>
                  <a:cubicBezTo>
                    <a:pt x="1118" y="10303"/>
                    <a:pt x="1037" y="10051"/>
                    <a:pt x="965" y="9708"/>
                  </a:cubicBezTo>
                  <a:cubicBezTo>
                    <a:pt x="956" y="9654"/>
                    <a:pt x="947" y="9591"/>
                    <a:pt x="929" y="9528"/>
                  </a:cubicBezTo>
                  <a:cubicBezTo>
                    <a:pt x="920" y="9474"/>
                    <a:pt x="920" y="9402"/>
                    <a:pt x="911" y="9339"/>
                  </a:cubicBezTo>
                  <a:cubicBezTo>
                    <a:pt x="884" y="9203"/>
                    <a:pt x="893" y="9050"/>
                    <a:pt x="884" y="8897"/>
                  </a:cubicBezTo>
                  <a:cubicBezTo>
                    <a:pt x="884" y="8581"/>
                    <a:pt x="929" y="8248"/>
                    <a:pt x="992" y="7950"/>
                  </a:cubicBezTo>
                  <a:cubicBezTo>
                    <a:pt x="1010" y="7869"/>
                    <a:pt x="1028" y="7797"/>
                    <a:pt x="1046" y="7725"/>
                  </a:cubicBezTo>
                  <a:cubicBezTo>
                    <a:pt x="1073" y="7653"/>
                    <a:pt x="1091" y="7581"/>
                    <a:pt x="1118" y="7518"/>
                  </a:cubicBezTo>
                  <a:cubicBezTo>
                    <a:pt x="1154" y="7392"/>
                    <a:pt x="1199" y="7274"/>
                    <a:pt x="1235" y="7175"/>
                  </a:cubicBezTo>
                  <a:cubicBezTo>
                    <a:pt x="1280" y="7076"/>
                    <a:pt x="1316" y="6995"/>
                    <a:pt x="1334" y="6941"/>
                  </a:cubicBezTo>
                  <a:cubicBezTo>
                    <a:pt x="1361" y="6887"/>
                    <a:pt x="1380" y="6860"/>
                    <a:pt x="1380" y="6860"/>
                  </a:cubicBezTo>
                  <a:cubicBezTo>
                    <a:pt x="1380" y="6860"/>
                    <a:pt x="1560" y="6454"/>
                    <a:pt x="1866" y="5958"/>
                  </a:cubicBezTo>
                  <a:cubicBezTo>
                    <a:pt x="2164" y="5463"/>
                    <a:pt x="2587" y="4877"/>
                    <a:pt x="2894" y="4462"/>
                  </a:cubicBezTo>
                  <a:cubicBezTo>
                    <a:pt x="3516" y="3642"/>
                    <a:pt x="3894" y="3128"/>
                    <a:pt x="4093" y="2858"/>
                  </a:cubicBezTo>
                  <a:cubicBezTo>
                    <a:pt x="4895" y="1776"/>
                    <a:pt x="5237" y="1073"/>
                    <a:pt x="5688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 rot="-3599963">
              <a:off x="521228" y="1114361"/>
              <a:ext cx="227293" cy="469284"/>
            </a:xfrm>
            <a:custGeom>
              <a:avLst/>
              <a:gdLst/>
              <a:ahLst/>
              <a:cxnLst/>
              <a:rect l="l" t="t" r="r" b="b"/>
              <a:pathLst>
                <a:path w="4995" h="10313">
                  <a:moveTo>
                    <a:pt x="4742" y="1"/>
                  </a:moveTo>
                  <a:cubicBezTo>
                    <a:pt x="4634" y="577"/>
                    <a:pt x="4499" y="1028"/>
                    <a:pt x="4354" y="1488"/>
                  </a:cubicBezTo>
                  <a:cubicBezTo>
                    <a:pt x="4201" y="1948"/>
                    <a:pt x="4048" y="2416"/>
                    <a:pt x="3795" y="3002"/>
                  </a:cubicBezTo>
                  <a:cubicBezTo>
                    <a:pt x="3669" y="3291"/>
                    <a:pt x="3426" y="3822"/>
                    <a:pt x="2804" y="4607"/>
                  </a:cubicBezTo>
                  <a:cubicBezTo>
                    <a:pt x="2714" y="4715"/>
                    <a:pt x="2588" y="4877"/>
                    <a:pt x="2479" y="5003"/>
                  </a:cubicBezTo>
                  <a:cubicBezTo>
                    <a:pt x="2371" y="5138"/>
                    <a:pt x="2290" y="5238"/>
                    <a:pt x="2290" y="5238"/>
                  </a:cubicBezTo>
                  <a:cubicBezTo>
                    <a:pt x="2290" y="5238"/>
                    <a:pt x="2182" y="5355"/>
                    <a:pt x="2056" y="5499"/>
                  </a:cubicBezTo>
                  <a:cubicBezTo>
                    <a:pt x="1921" y="5652"/>
                    <a:pt x="1776" y="5823"/>
                    <a:pt x="1686" y="5932"/>
                  </a:cubicBezTo>
                  <a:cubicBezTo>
                    <a:pt x="1172" y="6518"/>
                    <a:pt x="938" y="6842"/>
                    <a:pt x="803" y="7040"/>
                  </a:cubicBezTo>
                  <a:cubicBezTo>
                    <a:pt x="406" y="7626"/>
                    <a:pt x="172" y="8167"/>
                    <a:pt x="73" y="8690"/>
                  </a:cubicBezTo>
                  <a:cubicBezTo>
                    <a:pt x="19" y="8960"/>
                    <a:pt x="1" y="9222"/>
                    <a:pt x="10" y="9492"/>
                  </a:cubicBezTo>
                  <a:cubicBezTo>
                    <a:pt x="28" y="9763"/>
                    <a:pt x="73" y="10033"/>
                    <a:pt x="163" y="10312"/>
                  </a:cubicBezTo>
                  <a:cubicBezTo>
                    <a:pt x="217" y="10024"/>
                    <a:pt x="289" y="9781"/>
                    <a:pt x="379" y="9546"/>
                  </a:cubicBezTo>
                  <a:cubicBezTo>
                    <a:pt x="469" y="9321"/>
                    <a:pt x="568" y="9114"/>
                    <a:pt x="686" y="8906"/>
                  </a:cubicBezTo>
                  <a:cubicBezTo>
                    <a:pt x="902" y="8492"/>
                    <a:pt x="1163" y="8068"/>
                    <a:pt x="1524" y="7545"/>
                  </a:cubicBezTo>
                  <a:cubicBezTo>
                    <a:pt x="1650" y="7365"/>
                    <a:pt x="1857" y="7085"/>
                    <a:pt x="2353" y="6509"/>
                  </a:cubicBezTo>
                  <a:cubicBezTo>
                    <a:pt x="2533" y="6301"/>
                    <a:pt x="2957" y="5814"/>
                    <a:pt x="2957" y="5814"/>
                  </a:cubicBezTo>
                  <a:cubicBezTo>
                    <a:pt x="2957" y="5814"/>
                    <a:pt x="3047" y="5706"/>
                    <a:pt x="3155" y="5571"/>
                  </a:cubicBezTo>
                  <a:cubicBezTo>
                    <a:pt x="3273" y="5445"/>
                    <a:pt x="3408" y="5274"/>
                    <a:pt x="3507" y="5156"/>
                  </a:cubicBezTo>
                  <a:cubicBezTo>
                    <a:pt x="3831" y="4733"/>
                    <a:pt x="4075" y="4363"/>
                    <a:pt x="4255" y="4057"/>
                  </a:cubicBezTo>
                  <a:cubicBezTo>
                    <a:pt x="4426" y="3750"/>
                    <a:pt x="4535" y="3507"/>
                    <a:pt x="4607" y="3345"/>
                  </a:cubicBezTo>
                  <a:cubicBezTo>
                    <a:pt x="4886" y="2687"/>
                    <a:pt x="4976" y="2119"/>
                    <a:pt x="4994" y="1587"/>
                  </a:cubicBezTo>
                  <a:cubicBezTo>
                    <a:pt x="4994" y="1055"/>
                    <a:pt x="4913" y="559"/>
                    <a:pt x="4742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 rot="-3599963">
              <a:off x="-105050" y="334048"/>
              <a:ext cx="818347" cy="437704"/>
            </a:xfrm>
            <a:custGeom>
              <a:avLst/>
              <a:gdLst/>
              <a:ahLst/>
              <a:cxnLst/>
              <a:rect l="l" t="t" r="r" b="b"/>
              <a:pathLst>
                <a:path w="17984" h="9619">
                  <a:moveTo>
                    <a:pt x="17983" y="0"/>
                  </a:moveTo>
                  <a:lnTo>
                    <a:pt x="17983" y="0"/>
                  </a:lnTo>
                  <a:cubicBezTo>
                    <a:pt x="17605" y="442"/>
                    <a:pt x="17298" y="821"/>
                    <a:pt x="17001" y="1217"/>
                  </a:cubicBezTo>
                  <a:cubicBezTo>
                    <a:pt x="16694" y="1614"/>
                    <a:pt x="16406" y="2038"/>
                    <a:pt x="16018" y="2560"/>
                  </a:cubicBezTo>
                  <a:cubicBezTo>
                    <a:pt x="15973" y="2623"/>
                    <a:pt x="15919" y="2696"/>
                    <a:pt x="15847" y="2786"/>
                  </a:cubicBezTo>
                  <a:cubicBezTo>
                    <a:pt x="15775" y="2885"/>
                    <a:pt x="15685" y="2984"/>
                    <a:pt x="15585" y="3101"/>
                  </a:cubicBezTo>
                  <a:cubicBezTo>
                    <a:pt x="15378" y="3336"/>
                    <a:pt x="15108" y="3624"/>
                    <a:pt x="14729" y="3912"/>
                  </a:cubicBezTo>
                  <a:cubicBezTo>
                    <a:pt x="14341" y="4219"/>
                    <a:pt x="13828" y="4507"/>
                    <a:pt x="13251" y="4742"/>
                  </a:cubicBezTo>
                  <a:cubicBezTo>
                    <a:pt x="12683" y="4976"/>
                    <a:pt x="12052" y="5138"/>
                    <a:pt x="11466" y="5256"/>
                  </a:cubicBezTo>
                  <a:cubicBezTo>
                    <a:pt x="10889" y="5373"/>
                    <a:pt x="10357" y="5454"/>
                    <a:pt x="9979" y="5508"/>
                  </a:cubicBezTo>
                  <a:cubicBezTo>
                    <a:pt x="9591" y="5562"/>
                    <a:pt x="9357" y="5598"/>
                    <a:pt x="9357" y="5598"/>
                  </a:cubicBezTo>
                  <a:cubicBezTo>
                    <a:pt x="9357" y="5598"/>
                    <a:pt x="8230" y="5751"/>
                    <a:pt x="6869" y="5896"/>
                  </a:cubicBezTo>
                  <a:cubicBezTo>
                    <a:pt x="6184" y="5959"/>
                    <a:pt x="5445" y="6031"/>
                    <a:pt x="4751" y="6085"/>
                  </a:cubicBezTo>
                  <a:cubicBezTo>
                    <a:pt x="4399" y="6112"/>
                    <a:pt x="4066" y="6139"/>
                    <a:pt x="3759" y="6157"/>
                  </a:cubicBezTo>
                  <a:cubicBezTo>
                    <a:pt x="3453" y="6184"/>
                    <a:pt x="3164" y="6211"/>
                    <a:pt x="2912" y="6238"/>
                  </a:cubicBezTo>
                  <a:cubicBezTo>
                    <a:pt x="2506" y="6292"/>
                    <a:pt x="2200" y="6355"/>
                    <a:pt x="1974" y="6427"/>
                  </a:cubicBezTo>
                  <a:cubicBezTo>
                    <a:pt x="1740" y="6490"/>
                    <a:pt x="1578" y="6554"/>
                    <a:pt x="1461" y="6608"/>
                  </a:cubicBezTo>
                  <a:cubicBezTo>
                    <a:pt x="1280" y="6680"/>
                    <a:pt x="1127" y="6770"/>
                    <a:pt x="983" y="6869"/>
                  </a:cubicBezTo>
                  <a:cubicBezTo>
                    <a:pt x="830" y="6977"/>
                    <a:pt x="694" y="7085"/>
                    <a:pt x="586" y="7212"/>
                  </a:cubicBezTo>
                  <a:cubicBezTo>
                    <a:pt x="361" y="7455"/>
                    <a:pt x="217" y="7725"/>
                    <a:pt x="118" y="7996"/>
                  </a:cubicBezTo>
                  <a:cubicBezTo>
                    <a:pt x="27" y="8275"/>
                    <a:pt x="0" y="8564"/>
                    <a:pt x="36" y="8852"/>
                  </a:cubicBezTo>
                  <a:cubicBezTo>
                    <a:pt x="81" y="9132"/>
                    <a:pt x="199" y="9411"/>
                    <a:pt x="406" y="9618"/>
                  </a:cubicBezTo>
                  <a:cubicBezTo>
                    <a:pt x="325" y="9339"/>
                    <a:pt x="352" y="9086"/>
                    <a:pt x="415" y="8861"/>
                  </a:cubicBezTo>
                  <a:cubicBezTo>
                    <a:pt x="478" y="8645"/>
                    <a:pt x="577" y="8455"/>
                    <a:pt x="703" y="8284"/>
                  </a:cubicBezTo>
                  <a:cubicBezTo>
                    <a:pt x="830" y="8104"/>
                    <a:pt x="983" y="7942"/>
                    <a:pt x="1154" y="7797"/>
                  </a:cubicBezTo>
                  <a:cubicBezTo>
                    <a:pt x="1244" y="7725"/>
                    <a:pt x="1343" y="7653"/>
                    <a:pt x="1443" y="7590"/>
                  </a:cubicBezTo>
                  <a:cubicBezTo>
                    <a:pt x="1560" y="7536"/>
                    <a:pt x="1677" y="7464"/>
                    <a:pt x="1812" y="7410"/>
                  </a:cubicBezTo>
                  <a:cubicBezTo>
                    <a:pt x="1902" y="7374"/>
                    <a:pt x="2028" y="7329"/>
                    <a:pt x="2209" y="7275"/>
                  </a:cubicBezTo>
                  <a:cubicBezTo>
                    <a:pt x="2398" y="7221"/>
                    <a:pt x="2659" y="7157"/>
                    <a:pt x="3020" y="7121"/>
                  </a:cubicBezTo>
                  <a:cubicBezTo>
                    <a:pt x="3245" y="7085"/>
                    <a:pt x="3516" y="7067"/>
                    <a:pt x="3822" y="7049"/>
                  </a:cubicBezTo>
                  <a:cubicBezTo>
                    <a:pt x="4138" y="7022"/>
                    <a:pt x="4471" y="6995"/>
                    <a:pt x="4823" y="6968"/>
                  </a:cubicBezTo>
                  <a:cubicBezTo>
                    <a:pt x="5517" y="6914"/>
                    <a:pt x="6274" y="6842"/>
                    <a:pt x="6959" y="6770"/>
                  </a:cubicBezTo>
                  <a:cubicBezTo>
                    <a:pt x="8338" y="6626"/>
                    <a:pt x="9474" y="6472"/>
                    <a:pt x="9474" y="6472"/>
                  </a:cubicBezTo>
                  <a:cubicBezTo>
                    <a:pt x="9474" y="6472"/>
                    <a:pt x="9708" y="6436"/>
                    <a:pt x="10096" y="6382"/>
                  </a:cubicBezTo>
                  <a:cubicBezTo>
                    <a:pt x="10493" y="6328"/>
                    <a:pt x="11033" y="6247"/>
                    <a:pt x="11646" y="6121"/>
                  </a:cubicBezTo>
                  <a:cubicBezTo>
                    <a:pt x="12259" y="5995"/>
                    <a:pt x="12944" y="5823"/>
                    <a:pt x="13584" y="5562"/>
                  </a:cubicBezTo>
                  <a:cubicBezTo>
                    <a:pt x="14224" y="5310"/>
                    <a:pt x="14819" y="4967"/>
                    <a:pt x="15270" y="4616"/>
                  </a:cubicBezTo>
                  <a:cubicBezTo>
                    <a:pt x="15712" y="4273"/>
                    <a:pt x="16018" y="3949"/>
                    <a:pt x="16243" y="3687"/>
                  </a:cubicBezTo>
                  <a:cubicBezTo>
                    <a:pt x="16361" y="3552"/>
                    <a:pt x="16460" y="3435"/>
                    <a:pt x="16541" y="3336"/>
                  </a:cubicBezTo>
                  <a:cubicBezTo>
                    <a:pt x="16613" y="3236"/>
                    <a:pt x="16685" y="3146"/>
                    <a:pt x="16730" y="3074"/>
                  </a:cubicBezTo>
                  <a:cubicBezTo>
                    <a:pt x="17145" y="2497"/>
                    <a:pt x="17379" y="2002"/>
                    <a:pt x="17559" y="1524"/>
                  </a:cubicBezTo>
                  <a:cubicBezTo>
                    <a:pt x="17740" y="1046"/>
                    <a:pt x="17857" y="568"/>
                    <a:pt x="1798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5"/>
          <p:cNvGrpSpPr/>
          <p:nvPr/>
        </p:nvGrpSpPr>
        <p:grpSpPr>
          <a:xfrm rot="-3098259">
            <a:off x="6970161" y="2727653"/>
            <a:ext cx="3088944" cy="1435456"/>
            <a:chOff x="2915475" y="3042700"/>
            <a:chExt cx="647450" cy="300875"/>
          </a:xfrm>
        </p:grpSpPr>
        <p:sp>
          <p:nvSpPr>
            <p:cNvPr id="42" name="Google Shape;42;p5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6"/>
          <p:cNvPicPr preferRelativeResize="0"/>
          <p:nvPr/>
        </p:nvPicPr>
        <p:blipFill>
          <a:blip r:embed="rId2">
            <a:alphaModFix amt="89000"/>
          </a:blip>
          <a:srcRect l="9107" t="15395" r="20781" b="1494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>
            <a:spLocks noGrp="1" noEditPoints="1"/>
          </p:cNvSpPr>
          <p:nvPr>
            <p:ph type="title"/>
          </p:nvPr>
        </p:nvSpPr>
        <p:spPr>
          <a:xfrm>
            <a:off x="720000" y="445220"/>
            <a:ext cx="7704000" cy="5934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1483104">
            <a:off x="7700022" y="177987"/>
            <a:ext cx="1457743" cy="714021"/>
            <a:chOff x="2622750" y="3445313"/>
            <a:chExt cx="454325" cy="222538"/>
          </a:xfrm>
        </p:grpSpPr>
        <p:sp>
          <p:nvSpPr>
            <p:cNvPr id="50" name="Google Shape;50;p6"/>
            <p:cNvSpPr/>
            <p:nvPr/>
          </p:nvSpPr>
          <p:spPr>
            <a:xfrm>
              <a:off x="2703650" y="3449450"/>
              <a:ext cx="101425" cy="42850"/>
            </a:xfrm>
            <a:custGeom>
              <a:avLst/>
              <a:gdLst/>
              <a:ahLst/>
              <a:cxnLst/>
              <a:rect l="l" t="t" r="r" b="b"/>
              <a:pathLst>
                <a:path w="4057" h="1714">
                  <a:moveTo>
                    <a:pt x="2028" y="1"/>
                  </a:moveTo>
                  <a:cubicBezTo>
                    <a:pt x="911" y="1"/>
                    <a:pt x="0" y="380"/>
                    <a:pt x="0" y="857"/>
                  </a:cubicBezTo>
                  <a:cubicBezTo>
                    <a:pt x="0" y="1326"/>
                    <a:pt x="911" y="1714"/>
                    <a:pt x="2028" y="1714"/>
                  </a:cubicBezTo>
                  <a:cubicBezTo>
                    <a:pt x="3146" y="1714"/>
                    <a:pt x="4056" y="1326"/>
                    <a:pt x="4056" y="857"/>
                  </a:cubicBezTo>
                  <a:cubicBezTo>
                    <a:pt x="4056" y="380"/>
                    <a:pt x="3146" y="1"/>
                    <a:pt x="202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2622750" y="3493100"/>
              <a:ext cx="88350" cy="40475"/>
            </a:xfrm>
            <a:custGeom>
              <a:avLst/>
              <a:gdLst/>
              <a:ahLst/>
              <a:cxnLst/>
              <a:rect l="l" t="t" r="r" b="b"/>
              <a:pathLst>
                <a:path w="3534" h="1619">
                  <a:moveTo>
                    <a:pt x="2441" y="0"/>
                  </a:moveTo>
                  <a:cubicBezTo>
                    <a:pt x="2185" y="0"/>
                    <a:pt x="1900" y="33"/>
                    <a:pt x="1605" y="103"/>
                  </a:cubicBezTo>
                  <a:cubicBezTo>
                    <a:pt x="676" y="319"/>
                    <a:pt x="0" y="806"/>
                    <a:pt x="90" y="1203"/>
                  </a:cubicBezTo>
                  <a:cubicBezTo>
                    <a:pt x="158" y="1468"/>
                    <a:pt x="563" y="1619"/>
                    <a:pt x="1106" y="1619"/>
                  </a:cubicBezTo>
                  <a:cubicBezTo>
                    <a:pt x="1358" y="1619"/>
                    <a:pt x="1638" y="1586"/>
                    <a:pt x="1929" y="1518"/>
                  </a:cubicBezTo>
                  <a:cubicBezTo>
                    <a:pt x="2858" y="1293"/>
                    <a:pt x="3534" y="806"/>
                    <a:pt x="3444" y="418"/>
                  </a:cubicBezTo>
                  <a:cubicBezTo>
                    <a:pt x="3382" y="149"/>
                    <a:pt x="2980" y="0"/>
                    <a:pt x="244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2972700" y="3476900"/>
              <a:ext cx="52100" cy="32750"/>
            </a:xfrm>
            <a:custGeom>
              <a:avLst/>
              <a:gdLst/>
              <a:ahLst/>
              <a:cxnLst/>
              <a:rect l="l" t="t" r="r" b="b"/>
              <a:pathLst>
                <a:path w="2084" h="1310">
                  <a:moveTo>
                    <a:pt x="1648" y="1"/>
                  </a:moveTo>
                  <a:cubicBezTo>
                    <a:pt x="1427" y="1"/>
                    <a:pt x="1124" y="95"/>
                    <a:pt x="821" y="273"/>
                  </a:cubicBezTo>
                  <a:cubicBezTo>
                    <a:pt x="316" y="562"/>
                    <a:pt x="1" y="967"/>
                    <a:pt x="127" y="1183"/>
                  </a:cubicBezTo>
                  <a:cubicBezTo>
                    <a:pt x="177" y="1269"/>
                    <a:pt x="285" y="1309"/>
                    <a:pt x="430" y="1309"/>
                  </a:cubicBezTo>
                  <a:cubicBezTo>
                    <a:pt x="651" y="1309"/>
                    <a:pt x="957" y="1214"/>
                    <a:pt x="1263" y="1039"/>
                  </a:cubicBezTo>
                  <a:cubicBezTo>
                    <a:pt x="1768" y="751"/>
                    <a:pt x="2083" y="336"/>
                    <a:pt x="1957" y="129"/>
                  </a:cubicBezTo>
                  <a:cubicBezTo>
                    <a:pt x="1906" y="42"/>
                    <a:pt x="1795" y="1"/>
                    <a:pt x="164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027475" y="3479725"/>
              <a:ext cx="49600" cy="25875"/>
            </a:xfrm>
            <a:custGeom>
              <a:avLst/>
              <a:gdLst/>
              <a:ahLst/>
              <a:cxnLst/>
              <a:rect l="l" t="t" r="r" b="b"/>
              <a:pathLst>
                <a:path w="1984" h="1035">
                  <a:moveTo>
                    <a:pt x="881" y="0"/>
                  </a:moveTo>
                  <a:cubicBezTo>
                    <a:pt x="420" y="0"/>
                    <a:pt x="52" y="179"/>
                    <a:pt x="27" y="430"/>
                  </a:cubicBezTo>
                  <a:cubicBezTo>
                    <a:pt x="0" y="710"/>
                    <a:pt x="415" y="980"/>
                    <a:pt x="947" y="1025"/>
                  </a:cubicBezTo>
                  <a:cubicBezTo>
                    <a:pt x="1008" y="1032"/>
                    <a:pt x="1068" y="1035"/>
                    <a:pt x="1127" y="1035"/>
                  </a:cubicBezTo>
                  <a:cubicBezTo>
                    <a:pt x="1579" y="1035"/>
                    <a:pt x="1940" y="858"/>
                    <a:pt x="1956" y="611"/>
                  </a:cubicBezTo>
                  <a:cubicBezTo>
                    <a:pt x="1983" y="331"/>
                    <a:pt x="1578" y="61"/>
                    <a:pt x="1037" y="7"/>
                  </a:cubicBezTo>
                  <a:cubicBezTo>
                    <a:pt x="984" y="2"/>
                    <a:pt x="932" y="0"/>
                    <a:pt x="88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2853050" y="3604950"/>
              <a:ext cx="126675" cy="53425"/>
            </a:xfrm>
            <a:custGeom>
              <a:avLst/>
              <a:gdLst/>
              <a:ahLst/>
              <a:cxnLst/>
              <a:rect l="l" t="t" r="r" b="b"/>
              <a:pathLst>
                <a:path w="5067" h="2137">
                  <a:moveTo>
                    <a:pt x="2533" y="1"/>
                  </a:moveTo>
                  <a:cubicBezTo>
                    <a:pt x="1136" y="1"/>
                    <a:pt x="0" y="478"/>
                    <a:pt x="0" y="1073"/>
                  </a:cubicBezTo>
                  <a:cubicBezTo>
                    <a:pt x="0" y="1659"/>
                    <a:pt x="1136" y="2137"/>
                    <a:pt x="2533" y="2137"/>
                  </a:cubicBezTo>
                  <a:cubicBezTo>
                    <a:pt x="3930" y="2137"/>
                    <a:pt x="5066" y="1659"/>
                    <a:pt x="5066" y="1073"/>
                  </a:cubicBezTo>
                  <a:cubicBezTo>
                    <a:pt x="5066" y="478"/>
                    <a:pt x="3930" y="1"/>
                    <a:pt x="2533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2823075" y="3623075"/>
              <a:ext cx="71000" cy="44775"/>
            </a:xfrm>
            <a:custGeom>
              <a:avLst/>
              <a:gdLst/>
              <a:ahLst/>
              <a:cxnLst/>
              <a:rect l="l" t="t" r="r" b="b"/>
              <a:pathLst>
                <a:path w="2840" h="1791">
                  <a:moveTo>
                    <a:pt x="2249" y="1"/>
                  </a:moveTo>
                  <a:cubicBezTo>
                    <a:pt x="1946" y="1"/>
                    <a:pt x="1529" y="128"/>
                    <a:pt x="1118" y="366"/>
                  </a:cubicBezTo>
                  <a:cubicBezTo>
                    <a:pt x="424" y="763"/>
                    <a:pt x="1" y="1322"/>
                    <a:pt x="172" y="1619"/>
                  </a:cubicBezTo>
                  <a:cubicBezTo>
                    <a:pt x="240" y="1735"/>
                    <a:pt x="393" y="1791"/>
                    <a:pt x="594" y="1791"/>
                  </a:cubicBezTo>
                  <a:cubicBezTo>
                    <a:pt x="897" y="1791"/>
                    <a:pt x="1311" y="1664"/>
                    <a:pt x="1722" y="1421"/>
                  </a:cubicBezTo>
                  <a:cubicBezTo>
                    <a:pt x="2416" y="1024"/>
                    <a:pt x="2840" y="465"/>
                    <a:pt x="2669" y="177"/>
                  </a:cubicBezTo>
                  <a:cubicBezTo>
                    <a:pt x="2604" y="58"/>
                    <a:pt x="2452" y="1"/>
                    <a:pt x="224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2831125" y="3445313"/>
              <a:ext cx="66725" cy="51125"/>
            </a:xfrm>
            <a:custGeom>
              <a:avLst/>
              <a:gdLst/>
              <a:ahLst/>
              <a:cxnLst/>
              <a:rect l="l" t="t" r="r" b="b"/>
              <a:pathLst>
                <a:path w="2669" h="2045">
                  <a:moveTo>
                    <a:pt x="2148" y="0"/>
                  </a:moveTo>
                  <a:cubicBezTo>
                    <a:pt x="1839" y="0"/>
                    <a:pt x="1380" y="199"/>
                    <a:pt x="947" y="550"/>
                  </a:cubicBezTo>
                  <a:cubicBezTo>
                    <a:pt x="325" y="1046"/>
                    <a:pt x="1" y="1668"/>
                    <a:pt x="208" y="1929"/>
                  </a:cubicBezTo>
                  <a:cubicBezTo>
                    <a:pt x="273" y="2008"/>
                    <a:pt x="378" y="2045"/>
                    <a:pt x="511" y="2045"/>
                  </a:cubicBezTo>
                  <a:cubicBezTo>
                    <a:pt x="821" y="2045"/>
                    <a:pt x="1278" y="1843"/>
                    <a:pt x="1713" y="1497"/>
                  </a:cubicBezTo>
                  <a:cubicBezTo>
                    <a:pt x="2335" y="992"/>
                    <a:pt x="2669" y="379"/>
                    <a:pt x="2452" y="117"/>
                  </a:cubicBezTo>
                  <a:cubicBezTo>
                    <a:pt x="2389" y="38"/>
                    <a:pt x="2283" y="0"/>
                    <a:pt x="214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2858675" y="3502950"/>
              <a:ext cx="90625" cy="43275"/>
            </a:xfrm>
            <a:custGeom>
              <a:avLst/>
              <a:gdLst/>
              <a:ahLst/>
              <a:cxnLst/>
              <a:rect l="l" t="t" r="r" b="b"/>
              <a:pathLst>
                <a:path w="3625" h="1731">
                  <a:moveTo>
                    <a:pt x="2669" y="1"/>
                  </a:moveTo>
                  <a:cubicBezTo>
                    <a:pt x="2356" y="1"/>
                    <a:pt x="1983" y="58"/>
                    <a:pt x="1596" y="178"/>
                  </a:cubicBezTo>
                  <a:cubicBezTo>
                    <a:pt x="668" y="466"/>
                    <a:pt x="1" y="1007"/>
                    <a:pt x="118" y="1385"/>
                  </a:cubicBezTo>
                  <a:cubicBezTo>
                    <a:pt x="188" y="1610"/>
                    <a:pt x="518" y="1730"/>
                    <a:pt x="969" y="1730"/>
                  </a:cubicBezTo>
                  <a:cubicBezTo>
                    <a:pt x="1277" y="1730"/>
                    <a:pt x="1643" y="1674"/>
                    <a:pt x="2020" y="1557"/>
                  </a:cubicBezTo>
                  <a:cubicBezTo>
                    <a:pt x="2957" y="1268"/>
                    <a:pt x="3624" y="727"/>
                    <a:pt x="3507" y="340"/>
                  </a:cubicBezTo>
                  <a:cubicBezTo>
                    <a:pt x="3438" y="117"/>
                    <a:pt x="3115" y="1"/>
                    <a:pt x="266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6"/>
          <p:cNvGrpSpPr/>
          <p:nvPr/>
        </p:nvGrpSpPr>
        <p:grpSpPr>
          <a:xfrm rot="734621">
            <a:off x="-166469" y="4276369"/>
            <a:ext cx="1031382" cy="950827"/>
            <a:chOff x="3698325" y="3040675"/>
            <a:chExt cx="146275" cy="134850"/>
          </a:xfrm>
        </p:grpSpPr>
        <p:sp>
          <p:nvSpPr>
            <p:cNvPr id="59" name="Google Shape;59;p6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7"/>
          <p:cNvPicPr preferRelativeResize="0"/>
          <p:nvPr/>
        </p:nvPicPr>
        <p:blipFill>
          <a:blip r:embed="rId2">
            <a:alphaModFix amt="90000"/>
          </a:blip>
          <a:srcRect t="64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7"/>
          <p:cNvSpPr>
            <a:spLocks noGrp="1" noEditPoints="1"/>
          </p:cNvSpPr>
          <p:nvPr>
            <p:ph type="body" idx="1"/>
          </p:nvPr>
        </p:nvSpPr>
        <p:spPr>
          <a:xfrm>
            <a:off x="795975" y="1407075"/>
            <a:ext cx="5155800" cy="29316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marL="45720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lvl9pPr>
          </a:lstStyle>
          <a:p>
            <a:pPr lvl="0"/>
            <a:endParaRPr/>
          </a:p>
        </p:txBody>
      </p:sp>
      <p:sp>
        <p:nvSpPr>
          <p:cNvPr id="69" name="Google Shape;69;p7"/>
          <p:cNvSpPr>
            <a:spLocks noGrp="1" noEditPoints="1"/>
          </p:cNvSpPr>
          <p:nvPr>
            <p:ph type="title"/>
          </p:nvPr>
        </p:nvSpPr>
        <p:spPr>
          <a:xfrm>
            <a:off x="720000" y="445025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500"/>
              <a:buNone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  <p:grpSp>
        <p:nvGrpSpPr>
          <p:cNvPr id="70" name="Google Shape;70;p7"/>
          <p:cNvGrpSpPr/>
          <p:nvPr/>
        </p:nvGrpSpPr>
        <p:grpSpPr>
          <a:xfrm rot="376933" flipH="1">
            <a:off x="-200907" y="177979"/>
            <a:ext cx="1457732" cy="714029"/>
            <a:chOff x="2622750" y="3445313"/>
            <a:chExt cx="454325" cy="222538"/>
          </a:xfrm>
        </p:grpSpPr>
        <p:sp>
          <p:nvSpPr>
            <p:cNvPr id="71" name="Google Shape;71;p7"/>
            <p:cNvSpPr/>
            <p:nvPr/>
          </p:nvSpPr>
          <p:spPr>
            <a:xfrm>
              <a:off x="2703650" y="3449450"/>
              <a:ext cx="101425" cy="42850"/>
            </a:xfrm>
            <a:custGeom>
              <a:avLst/>
              <a:gdLst/>
              <a:ahLst/>
              <a:cxnLst/>
              <a:rect l="l" t="t" r="r" b="b"/>
              <a:pathLst>
                <a:path w="4057" h="1714">
                  <a:moveTo>
                    <a:pt x="2028" y="1"/>
                  </a:moveTo>
                  <a:cubicBezTo>
                    <a:pt x="911" y="1"/>
                    <a:pt x="0" y="380"/>
                    <a:pt x="0" y="857"/>
                  </a:cubicBezTo>
                  <a:cubicBezTo>
                    <a:pt x="0" y="1326"/>
                    <a:pt x="911" y="1714"/>
                    <a:pt x="2028" y="1714"/>
                  </a:cubicBezTo>
                  <a:cubicBezTo>
                    <a:pt x="3146" y="1714"/>
                    <a:pt x="4056" y="1326"/>
                    <a:pt x="4056" y="857"/>
                  </a:cubicBezTo>
                  <a:cubicBezTo>
                    <a:pt x="4056" y="380"/>
                    <a:pt x="3146" y="1"/>
                    <a:pt x="202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2622750" y="3493100"/>
              <a:ext cx="88350" cy="40475"/>
            </a:xfrm>
            <a:custGeom>
              <a:avLst/>
              <a:gdLst/>
              <a:ahLst/>
              <a:cxnLst/>
              <a:rect l="l" t="t" r="r" b="b"/>
              <a:pathLst>
                <a:path w="3534" h="1619">
                  <a:moveTo>
                    <a:pt x="2441" y="0"/>
                  </a:moveTo>
                  <a:cubicBezTo>
                    <a:pt x="2185" y="0"/>
                    <a:pt x="1900" y="33"/>
                    <a:pt x="1605" y="103"/>
                  </a:cubicBezTo>
                  <a:cubicBezTo>
                    <a:pt x="676" y="319"/>
                    <a:pt x="0" y="806"/>
                    <a:pt x="90" y="1203"/>
                  </a:cubicBezTo>
                  <a:cubicBezTo>
                    <a:pt x="158" y="1468"/>
                    <a:pt x="563" y="1619"/>
                    <a:pt x="1106" y="1619"/>
                  </a:cubicBezTo>
                  <a:cubicBezTo>
                    <a:pt x="1358" y="1619"/>
                    <a:pt x="1638" y="1586"/>
                    <a:pt x="1929" y="1518"/>
                  </a:cubicBezTo>
                  <a:cubicBezTo>
                    <a:pt x="2858" y="1293"/>
                    <a:pt x="3534" y="806"/>
                    <a:pt x="3444" y="418"/>
                  </a:cubicBezTo>
                  <a:cubicBezTo>
                    <a:pt x="3382" y="149"/>
                    <a:pt x="2980" y="0"/>
                    <a:pt x="244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2972700" y="3476900"/>
              <a:ext cx="52100" cy="32750"/>
            </a:xfrm>
            <a:custGeom>
              <a:avLst/>
              <a:gdLst/>
              <a:ahLst/>
              <a:cxnLst/>
              <a:rect l="l" t="t" r="r" b="b"/>
              <a:pathLst>
                <a:path w="2084" h="1310">
                  <a:moveTo>
                    <a:pt x="1648" y="1"/>
                  </a:moveTo>
                  <a:cubicBezTo>
                    <a:pt x="1427" y="1"/>
                    <a:pt x="1124" y="95"/>
                    <a:pt x="821" y="273"/>
                  </a:cubicBezTo>
                  <a:cubicBezTo>
                    <a:pt x="316" y="562"/>
                    <a:pt x="1" y="967"/>
                    <a:pt x="127" y="1183"/>
                  </a:cubicBezTo>
                  <a:cubicBezTo>
                    <a:pt x="177" y="1269"/>
                    <a:pt x="285" y="1309"/>
                    <a:pt x="430" y="1309"/>
                  </a:cubicBezTo>
                  <a:cubicBezTo>
                    <a:pt x="651" y="1309"/>
                    <a:pt x="957" y="1214"/>
                    <a:pt x="1263" y="1039"/>
                  </a:cubicBezTo>
                  <a:cubicBezTo>
                    <a:pt x="1768" y="751"/>
                    <a:pt x="2083" y="336"/>
                    <a:pt x="1957" y="129"/>
                  </a:cubicBezTo>
                  <a:cubicBezTo>
                    <a:pt x="1906" y="42"/>
                    <a:pt x="1795" y="1"/>
                    <a:pt x="164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027475" y="3479725"/>
              <a:ext cx="49600" cy="25875"/>
            </a:xfrm>
            <a:custGeom>
              <a:avLst/>
              <a:gdLst/>
              <a:ahLst/>
              <a:cxnLst/>
              <a:rect l="l" t="t" r="r" b="b"/>
              <a:pathLst>
                <a:path w="1984" h="1035">
                  <a:moveTo>
                    <a:pt x="881" y="0"/>
                  </a:moveTo>
                  <a:cubicBezTo>
                    <a:pt x="420" y="0"/>
                    <a:pt x="52" y="179"/>
                    <a:pt x="27" y="430"/>
                  </a:cubicBezTo>
                  <a:cubicBezTo>
                    <a:pt x="0" y="710"/>
                    <a:pt x="415" y="980"/>
                    <a:pt x="947" y="1025"/>
                  </a:cubicBezTo>
                  <a:cubicBezTo>
                    <a:pt x="1008" y="1032"/>
                    <a:pt x="1068" y="1035"/>
                    <a:pt x="1127" y="1035"/>
                  </a:cubicBezTo>
                  <a:cubicBezTo>
                    <a:pt x="1579" y="1035"/>
                    <a:pt x="1940" y="858"/>
                    <a:pt x="1956" y="611"/>
                  </a:cubicBezTo>
                  <a:cubicBezTo>
                    <a:pt x="1983" y="331"/>
                    <a:pt x="1578" y="61"/>
                    <a:pt x="1037" y="7"/>
                  </a:cubicBezTo>
                  <a:cubicBezTo>
                    <a:pt x="984" y="2"/>
                    <a:pt x="932" y="0"/>
                    <a:pt x="88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853050" y="3604950"/>
              <a:ext cx="126675" cy="53425"/>
            </a:xfrm>
            <a:custGeom>
              <a:avLst/>
              <a:gdLst/>
              <a:ahLst/>
              <a:cxnLst/>
              <a:rect l="l" t="t" r="r" b="b"/>
              <a:pathLst>
                <a:path w="5067" h="2137">
                  <a:moveTo>
                    <a:pt x="2533" y="1"/>
                  </a:moveTo>
                  <a:cubicBezTo>
                    <a:pt x="1136" y="1"/>
                    <a:pt x="0" y="478"/>
                    <a:pt x="0" y="1073"/>
                  </a:cubicBezTo>
                  <a:cubicBezTo>
                    <a:pt x="0" y="1659"/>
                    <a:pt x="1136" y="2137"/>
                    <a:pt x="2533" y="2137"/>
                  </a:cubicBezTo>
                  <a:cubicBezTo>
                    <a:pt x="3930" y="2137"/>
                    <a:pt x="5066" y="1659"/>
                    <a:pt x="5066" y="1073"/>
                  </a:cubicBezTo>
                  <a:cubicBezTo>
                    <a:pt x="5066" y="478"/>
                    <a:pt x="3930" y="1"/>
                    <a:pt x="2533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823075" y="3623075"/>
              <a:ext cx="71000" cy="44775"/>
            </a:xfrm>
            <a:custGeom>
              <a:avLst/>
              <a:gdLst/>
              <a:ahLst/>
              <a:cxnLst/>
              <a:rect l="l" t="t" r="r" b="b"/>
              <a:pathLst>
                <a:path w="2840" h="1791">
                  <a:moveTo>
                    <a:pt x="2249" y="1"/>
                  </a:moveTo>
                  <a:cubicBezTo>
                    <a:pt x="1946" y="1"/>
                    <a:pt x="1529" y="128"/>
                    <a:pt x="1118" y="366"/>
                  </a:cubicBezTo>
                  <a:cubicBezTo>
                    <a:pt x="424" y="763"/>
                    <a:pt x="1" y="1322"/>
                    <a:pt x="172" y="1619"/>
                  </a:cubicBezTo>
                  <a:cubicBezTo>
                    <a:pt x="240" y="1735"/>
                    <a:pt x="393" y="1791"/>
                    <a:pt x="594" y="1791"/>
                  </a:cubicBezTo>
                  <a:cubicBezTo>
                    <a:pt x="897" y="1791"/>
                    <a:pt x="1311" y="1664"/>
                    <a:pt x="1722" y="1421"/>
                  </a:cubicBezTo>
                  <a:cubicBezTo>
                    <a:pt x="2416" y="1024"/>
                    <a:pt x="2840" y="465"/>
                    <a:pt x="2669" y="177"/>
                  </a:cubicBezTo>
                  <a:cubicBezTo>
                    <a:pt x="2604" y="58"/>
                    <a:pt x="2452" y="1"/>
                    <a:pt x="224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2831125" y="3445313"/>
              <a:ext cx="66725" cy="51125"/>
            </a:xfrm>
            <a:custGeom>
              <a:avLst/>
              <a:gdLst/>
              <a:ahLst/>
              <a:cxnLst/>
              <a:rect l="l" t="t" r="r" b="b"/>
              <a:pathLst>
                <a:path w="2669" h="2045">
                  <a:moveTo>
                    <a:pt x="2148" y="0"/>
                  </a:moveTo>
                  <a:cubicBezTo>
                    <a:pt x="1839" y="0"/>
                    <a:pt x="1380" y="199"/>
                    <a:pt x="947" y="550"/>
                  </a:cubicBezTo>
                  <a:cubicBezTo>
                    <a:pt x="325" y="1046"/>
                    <a:pt x="1" y="1668"/>
                    <a:pt x="208" y="1929"/>
                  </a:cubicBezTo>
                  <a:cubicBezTo>
                    <a:pt x="273" y="2008"/>
                    <a:pt x="378" y="2045"/>
                    <a:pt x="511" y="2045"/>
                  </a:cubicBezTo>
                  <a:cubicBezTo>
                    <a:pt x="821" y="2045"/>
                    <a:pt x="1278" y="1843"/>
                    <a:pt x="1713" y="1497"/>
                  </a:cubicBezTo>
                  <a:cubicBezTo>
                    <a:pt x="2335" y="992"/>
                    <a:pt x="2669" y="379"/>
                    <a:pt x="2452" y="117"/>
                  </a:cubicBezTo>
                  <a:cubicBezTo>
                    <a:pt x="2389" y="38"/>
                    <a:pt x="2283" y="0"/>
                    <a:pt x="214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858675" y="3502950"/>
              <a:ext cx="90625" cy="43275"/>
            </a:xfrm>
            <a:custGeom>
              <a:avLst/>
              <a:gdLst/>
              <a:ahLst/>
              <a:cxnLst/>
              <a:rect l="l" t="t" r="r" b="b"/>
              <a:pathLst>
                <a:path w="3625" h="1731">
                  <a:moveTo>
                    <a:pt x="2669" y="1"/>
                  </a:moveTo>
                  <a:cubicBezTo>
                    <a:pt x="2356" y="1"/>
                    <a:pt x="1983" y="58"/>
                    <a:pt x="1596" y="178"/>
                  </a:cubicBezTo>
                  <a:cubicBezTo>
                    <a:pt x="668" y="466"/>
                    <a:pt x="1" y="1007"/>
                    <a:pt x="118" y="1385"/>
                  </a:cubicBezTo>
                  <a:cubicBezTo>
                    <a:pt x="188" y="1610"/>
                    <a:pt x="518" y="1730"/>
                    <a:pt x="969" y="1730"/>
                  </a:cubicBezTo>
                  <a:cubicBezTo>
                    <a:pt x="1277" y="1730"/>
                    <a:pt x="1643" y="1674"/>
                    <a:pt x="2020" y="1557"/>
                  </a:cubicBezTo>
                  <a:cubicBezTo>
                    <a:pt x="2957" y="1268"/>
                    <a:pt x="3624" y="727"/>
                    <a:pt x="3507" y="340"/>
                  </a:cubicBezTo>
                  <a:cubicBezTo>
                    <a:pt x="3438" y="117"/>
                    <a:pt x="3115" y="1"/>
                    <a:pt x="266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7"/>
          <p:cNvGrpSpPr/>
          <p:nvPr/>
        </p:nvGrpSpPr>
        <p:grpSpPr>
          <a:xfrm rot="-734621" flipH="1">
            <a:off x="8119802" y="4276369"/>
            <a:ext cx="1031382" cy="950827"/>
            <a:chOff x="3698325" y="3040675"/>
            <a:chExt cx="146275" cy="134850"/>
          </a:xfrm>
        </p:grpSpPr>
        <p:sp>
          <p:nvSpPr>
            <p:cNvPr id="80" name="Google Shape;80;p7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7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8"/>
          <p:cNvPicPr preferRelativeResize="0"/>
          <p:nvPr/>
        </p:nvPicPr>
        <p:blipFill>
          <a:blip r:embed="rId2">
            <a:alphaModFix/>
          </a:blip>
          <a:srcRect l="8719" t="8719" r="8711" b="8711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8"/>
          <p:cNvSpPr>
            <a:spLocks noGrp="1" noEditPoints="1"/>
          </p:cNvSpPr>
          <p:nvPr>
            <p:ph type="title"/>
          </p:nvPr>
        </p:nvSpPr>
        <p:spPr>
          <a:xfrm>
            <a:off x="2228850" y="535000"/>
            <a:ext cx="6200100" cy="25293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>
            <a:lvl1pPr algn="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9"/>
          <p:cNvPicPr preferRelativeResize="0"/>
          <p:nvPr/>
        </p:nvPicPr>
        <p:blipFill>
          <a:blip r:embed="rId2">
            <a:alphaModFix amt="80000"/>
          </a:blip>
          <a:srcRect t="2662" b="432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9"/>
          <p:cNvSpPr>
            <a:spLocks noGrp="1" noEditPoints="1"/>
          </p:cNvSpPr>
          <p:nvPr>
            <p:ph type="title"/>
          </p:nvPr>
        </p:nvSpPr>
        <p:spPr>
          <a:xfrm>
            <a:off x="2061725" y="1122900"/>
            <a:ext cx="4709700" cy="8418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9"/>
          <p:cNvSpPr>
            <a:spLocks noGrp="1" noEditPoints="1"/>
          </p:cNvSpPr>
          <p:nvPr>
            <p:ph type="subTitle" idx="1"/>
          </p:nvPr>
        </p:nvSpPr>
        <p:spPr>
          <a:xfrm>
            <a:off x="2061825" y="1964700"/>
            <a:ext cx="4709700" cy="1552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>
            <a:pPr lvl="0"/>
            <a:endParaRPr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>
            <a:spLocks noGrp="1" noEditPoints="1"/>
          </p:cNvSpPr>
          <p:nvPr>
            <p:ph type="title"/>
          </p:nvPr>
        </p:nvSpPr>
        <p:spPr>
          <a:xfrm>
            <a:off x="715100" y="535000"/>
            <a:ext cx="2675700" cy="22938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</a:lvl9pPr>
          </a:lstStyle>
          <a:p>
            <a:endParaRPr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>
            <a:spLocks noGrp="1" noEditPoints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storo"/>
              <a:buNone/>
              <a:defRPr sz="3500">
                <a:solidFill>
                  <a:schemeClr val="dk2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storo"/>
              <a:buNone/>
              <a:defRPr sz="3500">
                <a:solidFill>
                  <a:schemeClr val="dk2"/>
                </a:solidFill>
                <a:latin typeface="Castoro"/>
                <a:ea typeface="Castoro"/>
                <a:cs typeface="Castoro"/>
                <a:sym typeface="Casto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storo"/>
              <a:buNone/>
              <a:defRPr sz="3500">
                <a:solidFill>
                  <a:schemeClr val="dk2"/>
                </a:solidFill>
                <a:latin typeface="Castoro"/>
                <a:ea typeface="Castoro"/>
                <a:cs typeface="Castoro"/>
                <a:sym typeface="Casto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storo"/>
              <a:buNone/>
              <a:defRPr sz="3500">
                <a:solidFill>
                  <a:schemeClr val="dk2"/>
                </a:solidFill>
                <a:latin typeface="Castoro"/>
                <a:ea typeface="Castoro"/>
                <a:cs typeface="Castoro"/>
                <a:sym typeface="Casto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storo"/>
              <a:buNone/>
              <a:defRPr sz="3500">
                <a:solidFill>
                  <a:schemeClr val="dk2"/>
                </a:solidFill>
                <a:latin typeface="Castoro"/>
                <a:ea typeface="Castoro"/>
                <a:cs typeface="Castoro"/>
                <a:sym typeface="Casto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storo"/>
              <a:buNone/>
              <a:defRPr sz="3500">
                <a:solidFill>
                  <a:schemeClr val="dk2"/>
                </a:solidFill>
                <a:latin typeface="Castoro"/>
                <a:ea typeface="Castoro"/>
                <a:cs typeface="Castoro"/>
                <a:sym typeface="Casto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storo"/>
              <a:buNone/>
              <a:defRPr sz="3500">
                <a:solidFill>
                  <a:schemeClr val="dk2"/>
                </a:solidFill>
                <a:latin typeface="Castoro"/>
                <a:ea typeface="Castoro"/>
                <a:cs typeface="Castoro"/>
                <a:sym typeface="Casto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storo"/>
              <a:buNone/>
              <a:defRPr sz="3500">
                <a:solidFill>
                  <a:schemeClr val="dk2"/>
                </a:solidFill>
                <a:latin typeface="Castoro"/>
                <a:ea typeface="Castoro"/>
                <a:cs typeface="Castoro"/>
                <a:sym typeface="Casto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Castoro"/>
              <a:buNone/>
              <a:defRPr sz="3500">
                <a:solidFill>
                  <a:schemeClr val="dk2"/>
                </a:solidFill>
                <a:latin typeface="Castoro"/>
                <a:ea typeface="Castoro"/>
                <a:cs typeface="Castoro"/>
                <a:sym typeface="Casto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>
            <a:spLocks noGrp="1" noEditPoints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marL="45720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hdr="0" ftr="0" dt="0"/>
  <p:txStyles>
    <p:titleStyle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>
            <a:spLocks noGrp="1" noEditPoints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24" name="Google Shape;324;p29"/>
          <p:cNvSpPr>
            <a:spLocks noGrp="1" noEditPoints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marL="45720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lvl="0"/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ftr="0" dt="0"/>
  <p:txStyles>
    <p:titleStyle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 pitchFamily="34" charset="0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>
            <a:spLocks noGrp="1" noEditPoints="1"/>
          </p:cNvSpPr>
          <p:nvPr>
            <p:ph type="ctrTitle"/>
          </p:nvPr>
        </p:nvSpPr>
        <p:spPr>
          <a:xfrm>
            <a:off x="4061567" y="430624"/>
            <a:ext cx="4698480" cy="3157937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4400" b="0" i="0" u="none" strike="noStrike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Патогенные виды жгутиконосцев и вызываемые ими заболевания</a:t>
            </a:r>
            <a:r>
              <a:rPr lang="ru-RU" sz="4400" b="0" i="0" u="none" strike="noStrike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sz="4400" b="0" i="0" u="none" strike="noStrike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endParaRPr sz="4400" b="0">
              <a:solidFill>
                <a:schemeClr val="bg2"/>
              </a:solidFill>
            </a:endParaRPr>
          </a:p>
        </p:txBody>
      </p:sp>
      <p:sp>
        <p:nvSpPr>
          <p:cNvPr id="333" name="Google Shape;333;p32"/>
          <p:cNvSpPr>
            <a:spLocks noGrp="1" noEditPoints="1"/>
          </p:cNvSpPr>
          <p:nvPr>
            <p:ph type="subTitle" idx="1"/>
          </p:nvPr>
        </p:nvSpPr>
        <p:spPr>
          <a:xfrm>
            <a:off x="5830025" y="3783251"/>
            <a:ext cx="3128072" cy="11700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Вачкова К.Ю.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Ровнейко В.С.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Кравченко Наталья Андреевна</a:t>
            </a:r>
          </a:p>
        </p:txBody>
      </p:sp>
      <p:grpSp>
        <p:nvGrpSpPr>
          <p:cNvPr id="334" name="Google Shape;334;p32"/>
          <p:cNvGrpSpPr/>
          <p:nvPr/>
        </p:nvGrpSpPr>
        <p:grpSpPr>
          <a:xfrm>
            <a:off x="0" y="232050"/>
            <a:ext cx="4698480" cy="4223700"/>
            <a:chOff x="4571988" y="-48214"/>
            <a:chExt cx="5017850" cy="4442775"/>
          </a:xfrm>
        </p:grpSpPr>
        <p:grpSp>
          <p:nvGrpSpPr>
            <p:cNvPr id="335" name="Google Shape;335;p32"/>
            <p:cNvGrpSpPr/>
            <p:nvPr/>
          </p:nvGrpSpPr>
          <p:grpSpPr>
            <a:xfrm rot="-1483182">
              <a:off x="7205576" y="1707024"/>
              <a:ext cx="2269391" cy="1046675"/>
              <a:chOff x="3382400" y="3552675"/>
              <a:chExt cx="1030975" cy="475500"/>
            </a:xfrm>
          </p:grpSpPr>
          <p:sp>
            <p:nvSpPr>
              <p:cNvPr id="336" name="Google Shape;336;p32"/>
              <p:cNvSpPr/>
              <p:nvPr/>
            </p:nvSpPr>
            <p:spPr>
              <a:xfrm>
                <a:off x="3382400" y="3629975"/>
                <a:ext cx="1030975" cy="231500"/>
              </a:xfrm>
              <a:custGeom>
                <a:avLst/>
                <a:gdLst/>
                <a:ahLst/>
                <a:cxnLst/>
                <a:rect l="l" t="t" r="r" b="b"/>
                <a:pathLst>
                  <a:path w="41239" h="9260">
                    <a:moveTo>
                      <a:pt x="30062" y="0"/>
                    </a:moveTo>
                    <a:lnTo>
                      <a:pt x="29890" y="9"/>
                    </a:lnTo>
                    <a:cubicBezTo>
                      <a:pt x="29827" y="9"/>
                      <a:pt x="29773" y="27"/>
                      <a:pt x="29710" y="36"/>
                    </a:cubicBezTo>
                    <a:cubicBezTo>
                      <a:pt x="29656" y="45"/>
                      <a:pt x="29593" y="54"/>
                      <a:pt x="29539" y="63"/>
                    </a:cubicBezTo>
                    <a:lnTo>
                      <a:pt x="29367" y="117"/>
                    </a:lnTo>
                    <a:cubicBezTo>
                      <a:pt x="28917" y="271"/>
                      <a:pt x="28556" y="559"/>
                      <a:pt x="28241" y="865"/>
                    </a:cubicBezTo>
                    <a:cubicBezTo>
                      <a:pt x="27934" y="1172"/>
                      <a:pt x="27673" y="1496"/>
                      <a:pt x="27393" y="1785"/>
                    </a:cubicBezTo>
                    <a:cubicBezTo>
                      <a:pt x="27330" y="1866"/>
                      <a:pt x="27258" y="1929"/>
                      <a:pt x="27195" y="2001"/>
                    </a:cubicBezTo>
                    <a:cubicBezTo>
                      <a:pt x="27123" y="2073"/>
                      <a:pt x="27051" y="2136"/>
                      <a:pt x="26979" y="2199"/>
                    </a:cubicBezTo>
                    <a:cubicBezTo>
                      <a:pt x="26844" y="2344"/>
                      <a:pt x="26681" y="2452"/>
                      <a:pt x="26528" y="2569"/>
                    </a:cubicBezTo>
                    <a:lnTo>
                      <a:pt x="26420" y="2659"/>
                    </a:lnTo>
                    <a:cubicBezTo>
                      <a:pt x="26375" y="2686"/>
                      <a:pt x="26339" y="2713"/>
                      <a:pt x="26303" y="2740"/>
                    </a:cubicBezTo>
                    <a:cubicBezTo>
                      <a:pt x="26222" y="2794"/>
                      <a:pt x="26140" y="2848"/>
                      <a:pt x="26059" y="2903"/>
                    </a:cubicBezTo>
                    <a:cubicBezTo>
                      <a:pt x="25987" y="2957"/>
                      <a:pt x="25897" y="2993"/>
                      <a:pt x="25816" y="3038"/>
                    </a:cubicBezTo>
                    <a:cubicBezTo>
                      <a:pt x="25735" y="3092"/>
                      <a:pt x="25654" y="3137"/>
                      <a:pt x="25573" y="3182"/>
                    </a:cubicBezTo>
                    <a:cubicBezTo>
                      <a:pt x="24915" y="3525"/>
                      <a:pt x="24230" y="3768"/>
                      <a:pt x="23571" y="3957"/>
                    </a:cubicBezTo>
                    <a:cubicBezTo>
                      <a:pt x="22913" y="4137"/>
                      <a:pt x="22282" y="4282"/>
                      <a:pt x="21697" y="4399"/>
                    </a:cubicBezTo>
                    <a:cubicBezTo>
                      <a:pt x="20534" y="4633"/>
                      <a:pt x="19560" y="4804"/>
                      <a:pt x="18884" y="4967"/>
                    </a:cubicBezTo>
                    <a:cubicBezTo>
                      <a:pt x="18551" y="5048"/>
                      <a:pt x="18289" y="5111"/>
                      <a:pt x="18109" y="5165"/>
                    </a:cubicBezTo>
                    <a:cubicBezTo>
                      <a:pt x="17938" y="5210"/>
                      <a:pt x="17839" y="5237"/>
                      <a:pt x="17839" y="5237"/>
                    </a:cubicBezTo>
                    <a:cubicBezTo>
                      <a:pt x="17839" y="5237"/>
                      <a:pt x="17749" y="5255"/>
                      <a:pt x="17568" y="5309"/>
                    </a:cubicBezTo>
                    <a:cubicBezTo>
                      <a:pt x="17397" y="5354"/>
                      <a:pt x="17136" y="5435"/>
                      <a:pt x="16802" y="5526"/>
                    </a:cubicBezTo>
                    <a:cubicBezTo>
                      <a:pt x="16478" y="5625"/>
                      <a:pt x="16081" y="5760"/>
                      <a:pt x="15621" y="5904"/>
                    </a:cubicBezTo>
                    <a:cubicBezTo>
                      <a:pt x="15162" y="6057"/>
                      <a:pt x="14639" y="6229"/>
                      <a:pt x="14080" y="6418"/>
                    </a:cubicBezTo>
                    <a:cubicBezTo>
                      <a:pt x="12944" y="6806"/>
                      <a:pt x="11619" y="7283"/>
                      <a:pt x="10159" y="7725"/>
                    </a:cubicBezTo>
                    <a:cubicBezTo>
                      <a:pt x="9979" y="7779"/>
                      <a:pt x="9789" y="7833"/>
                      <a:pt x="9609" y="7887"/>
                    </a:cubicBezTo>
                    <a:cubicBezTo>
                      <a:pt x="9420" y="7941"/>
                      <a:pt x="9230" y="7995"/>
                      <a:pt x="9041" y="8049"/>
                    </a:cubicBezTo>
                    <a:cubicBezTo>
                      <a:pt x="8662" y="8158"/>
                      <a:pt x="8266" y="8239"/>
                      <a:pt x="7869" y="8338"/>
                    </a:cubicBezTo>
                    <a:cubicBezTo>
                      <a:pt x="7680" y="8383"/>
                      <a:pt x="7473" y="8419"/>
                      <a:pt x="7274" y="8464"/>
                    </a:cubicBezTo>
                    <a:cubicBezTo>
                      <a:pt x="7076" y="8500"/>
                      <a:pt x="6869" y="8545"/>
                      <a:pt x="6670" y="8572"/>
                    </a:cubicBezTo>
                    <a:cubicBezTo>
                      <a:pt x="6463" y="8608"/>
                      <a:pt x="6256" y="8644"/>
                      <a:pt x="6048" y="8671"/>
                    </a:cubicBezTo>
                    <a:cubicBezTo>
                      <a:pt x="5841" y="8698"/>
                      <a:pt x="5634" y="8726"/>
                      <a:pt x="5426" y="8744"/>
                    </a:cubicBezTo>
                    <a:cubicBezTo>
                      <a:pt x="5012" y="8798"/>
                      <a:pt x="4597" y="8825"/>
                      <a:pt x="4174" y="8825"/>
                    </a:cubicBezTo>
                    <a:cubicBezTo>
                      <a:pt x="3759" y="8816"/>
                      <a:pt x="3344" y="8780"/>
                      <a:pt x="2948" y="8698"/>
                    </a:cubicBezTo>
                    <a:cubicBezTo>
                      <a:pt x="2749" y="8653"/>
                      <a:pt x="2551" y="8590"/>
                      <a:pt x="2362" y="8527"/>
                    </a:cubicBezTo>
                    <a:cubicBezTo>
                      <a:pt x="2181" y="8446"/>
                      <a:pt x="1992" y="8365"/>
                      <a:pt x="1830" y="8257"/>
                    </a:cubicBezTo>
                    <a:cubicBezTo>
                      <a:pt x="1659" y="8158"/>
                      <a:pt x="1505" y="8031"/>
                      <a:pt x="1361" y="7896"/>
                    </a:cubicBezTo>
                    <a:cubicBezTo>
                      <a:pt x="1217" y="7761"/>
                      <a:pt x="1100" y="7608"/>
                      <a:pt x="992" y="7446"/>
                    </a:cubicBezTo>
                    <a:cubicBezTo>
                      <a:pt x="577" y="6788"/>
                      <a:pt x="460" y="5958"/>
                      <a:pt x="676" y="5246"/>
                    </a:cubicBezTo>
                    <a:cubicBezTo>
                      <a:pt x="892" y="4534"/>
                      <a:pt x="1433" y="3966"/>
                      <a:pt x="2064" y="3660"/>
                    </a:cubicBezTo>
                    <a:cubicBezTo>
                      <a:pt x="2371" y="3516"/>
                      <a:pt x="2704" y="3425"/>
                      <a:pt x="3038" y="3407"/>
                    </a:cubicBezTo>
                    <a:cubicBezTo>
                      <a:pt x="3092" y="3404"/>
                      <a:pt x="3147" y="3403"/>
                      <a:pt x="3203" y="3403"/>
                    </a:cubicBezTo>
                    <a:cubicBezTo>
                      <a:pt x="3315" y="3403"/>
                      <a:pt x="3431" y="3407"/>
                      <a:pt x="3552" y="3407"/>
                    </a:cubicBezTo>
                    <a:cubicBezTo>
                      <a:pt x="3642" y="3407"/>
                      <a:pt x="3732" y="3407"/>
                      <a:pt x="3822" y="3398"/>
                    </a:cubicBezTo>
                    <a:cubicBezTo>
                      <a:pt x="3867" y="3398"/>
                      <a:pt x="3912" y="3389"/>
                      <a:pt x="3957" y="3389"/>
                    </a:cubicBezTo>
                    <a:cubicBezTo>
                      <a:pt x="3984" y="3380"/>
                      <a:pt x="4011" y="3380"/>
                      <a:pt x="4029" y="3380"/>
                    </a:cubicBezTo>
                    <a:lnTo>
                      <a:pt x="4038" y="3380"/>
                    </a:lnTo>
                    <a:cubicBezTo>
                      <a:pt x="4147" y="3362"/>
                      <a:pt x="4255" y="3335"/>
                      <a:pt x="4345" y="3299"/>
                    </a:cubicBezTo>
                    <a:cubicBezTo>
                      <a:pt x="4543" y="3236"/>
                      <a:pt x="4696" y="3110"/>
                      <a:pt x="4768" y="3020"/>
                    </a:cubicBezTo>
                    <a:cubicBezTo>
                      <a:pt x="4913" y="2848"/>
                      <a:pt x="4967" y="2641"/>
                      <a:pt x="4967" y="2461"/>
                    </a:cubicBezTo>
                    <a:cubicBezTo>
                      <a:pt x="4967" y="2290"/>
                      <a:pt x="4913" y="2136"/>
                      <a:pt x="4850" y="2019"/>
                    </a:cubicBezTo>
                    <a:cubicBezTo>
                      <a:pt x="4723" y="1767"/>
                      <a:pt x="4552" y="1587"/>
                      <a:pt x="4327" y="1397"/>
                    </a:cubicBezTo>
                    <a:lnTo>
                      <a:pt x="4327" y="1397"/>
                    </a:lnTo>
                    <a:cubicBezTo>
                      <a:pt x="4435" y="1668"/>
                      <a:pt x="4507" y="1893"/>
                      <a:pt x="4543" y="2118"/>
                    </a:cubicBezTo>
                    <a:cubicBezTo>
                      <a:pt x="4561" y="2227"/>
                      <a:pt x="4570" y="2344"/>
                      <a:pt x="4561" y="2443"/>
                    </a:cubicBezTo>
                    <a:cubicBezTo>
                      <a:pt x="4543" y="2542"/>
                      <a:pt x="4507" y="2641"/>
                      <a:pt x="4426" y="2731"/>
                    </a:cubicBezTo>
                    <a:cubicBezTo>
                      <a:pt x="4390" y="2776"/>
                      <a:pt x="4318" y="2839"/>
                      <a:pt x="4192" y="2885"/>
                    </a:cubicBezTo>
                    <a:cubicBezTo>
                      <a:pt x="4128" y="2903"/>
                      <a:pt x="4056" y="2930"/>
                      <a:pt x="3966" y="2939"/>
                    </a:cubicBezTo>
                    <a:cubicBezTo>
                      <a:pt x="3948" y="2939"/>
                      <a:pt x="3930" y="2939"/>
                      <a:pt x="3912" y="2948"/>
                    </a:cubicBezTo>
                    <a:cubicBezTo>
                      <a:pt x="3876" y="2948"/>
                      <a:pt x="3831" y="2948"/>
                      <a:pt x="3795" y="2957"/>
                    </a:cubicBezTo>
                    <a:lnTo>
                      <a:pt x="3552" y="2957"/>
                    </a:lnTo>
                    <a:cubicBezTo>
                      <a:pt x="3466" y="2957"/>
                      <a:pt x="3378" y="2954"/>
                      <a:pt x="3288" y="2954"/>
                    </a:cubicBezTo>
                    <a:cubicBezTo>
                      <a:pt x="3198" y="2954"/>
                      <a:pt x="3105" y="2957"/>
                      <a:pt x="3011" y="2966"/>
                    </a:cubicBezTo>
                    <a:cubicBezTo>
                      <a:pt x="2623" y="2984"/>
                      <a:pt x="2227" y="3092"/>
                      <a:pt x="1866" y="3263"/>
                    </a:cubicBezTo>
                    <a:cubicBezTo>
                      <a:pt x="1686" y="3353"/>
                      <a:pt x="1505" y="3452"/>
                      <a:pt x="1343" y="3579"/>
                    </a:cubicBezTo>
                    <a:cubicBezTo>
                      <a:pt x="1172" y="3705"/>
                      <a:pt x="1028" y="3849"/>
                      <a:pt x="883" y="4002"/>
                    </a:cubicBezTo>
                    <a:cubicBezTo>
                      <a:pt x="739" y="4155"/>
                      <a:pt x="622" y="4336"/>
                      <a:pt x="505" y="4516"/>
                    </a:cubicBezTo>
                    <a:cubicBezTo>
                      <a:pt x="397" y="4705"/>
                      <a:pt x="316" y="4913"/>
                      <a:pt x="253" y="5120"/>
                    </a:cubicBezTo>
                    <a:cubicBezTo>
                      <a:pt x="0" y="5958"/>
                      <a:pt x="126" y="6914"/>
                      <a:pt x="613" y="7689"/>
                    </a:cubicBezTo>
                    <a:cubicBezTo>
                      <a:pt x="739" y="7878"/>
                      <a:pt x="883" y="8058"/>
                      <a:pt x="1046" y="8221"/>
                    </a:cubicBezTo>
                    <a:cubicBezTo>
                      <a:pt x="1217" y="8374"/>
                      <a:pt x="1397" y="8518"/>
                      <a:pt x="1587" y="8635"/>
                    </a:cubicBezTo>
                    <a:cubicBezTo>
                      <a:pt x="1785" y="8762"/>
                      <a:pt x="1992" y="8852"/>
                      <a:pt x="2200" y="8933"/>
                    </a:cubicBezTo>
                    <a:cubicBezTo>
                      <a:pt x="2416" y="9014"/>
                      <a:pt x="2632" y="9077"/>
                      <a:pt x="2849" y="9122"/>
                    </a:cubicBezTo>
                    <a:cubicBezTo>
                      <a:pt x="3290" y="9221"/>
                      <a:pt x="3732" y="9257"/>
                      <a:pt x="4174" y="9257"/>
                    </a:cubicBezTo>
                    <a:cubicBezTo>
                      <a:pt x="4229" y="9258"/>
                      <a:pt x="4284" y="9259"/>
                      <a:pt x="4339" y="9259"/>
                    </a:cubicBezTo>
                    <a:cubicBezTo>
                      <a:pt x="4718" y="9259"/>
                      <a:pt x="5102" y="9232"/>
                      <a:pt x="5472" y="9185"/>
                    </a:cubicBezTo>
                    <a:cubicBezTo>
                      <a:pt x="5688" y="9158"/>
                      <a:pt x="5895" y="9140"/>
                      <a:pt x="6112" y="9113"/>
                    </a:cubicBezTo>
                    <a:cubicBezTo>
                      <a:pt x="6319" y="9077"/>
                      <a:pt x="6526" y="9041"/>
                      <a:pt x="6734" y="9014"/>
                    </a:cubicBezTo>
                    <a:cubicBezTo>
                      <a:pt x="6950" y="8978"/>
                      <a:pt x="7148" y="8942"/>
                      <a:pt x="7355" y="8897"/>
                    </a:cubicBezTo>
                    <a:cubicBezTo>
                      <a:pt x="7563" y="8852"/>
                      <a:pt x="7770" y="8816"/>
                      <a:pt x="7968" y="8771"/>
                    </a:cubicBezTo>
                    <a:cubicBezTo>
                      <a:pt x="8365" y="8671"/>
                      <a:pt x="8762" y="8581"/>
                      <a:pt x="9149" y="8473"/>
                    </a:cubicBezTo>
                    <a:cubicBezTo>
                      <a:pt x="9339" y="8419"/>
                      <a:pt x="9537" y="8374"/>
                      <a:pt x="9726" y="8311"/>
                    </a:cubicBezTo>
                    <a:cubicBezTo>
                      <a:pt x="9915" y="8257"/>
                      <a:pt x="10096" y="8203"/>
                      <a:pt x="10285" y="8149"/>
                    </a:cubicBezTo>
                    <a:cubicBezTo>
                      <a:pt x="11754" y="7698"/>
                      <a:pt x="13079" y="7220"/>
                      <a:pt x="14215" y="6842"/>
                    </a:cubicBezTo>
                    <a:cubicBezTo>
                      <a:pt x="14783" y="6643"/>
                      <a:pt x="15297" y="6472"/>
                      <a:pt x="15747" y="6319"/>
                    </a:cubicBezTo>
                    <a:cubicBezTo>
                      <a:pt x="16207" y="6175"/>
                      <a:pt x="16604" y="6039"/>
                      <a:pt x="16928" y="5949"/>
                    </a:cubicBezTo>
                    <a:cubicBezTo>
                      <a:pt x="17253" y="5859"/>
                      <a:pt x="17514" y="5778"/>
                      <a:pt x="17685" y="5733"/>
                    </a:cubicBezTo>
                    <a:cubicBezTo>
                      <a:pt x="17857" y="5688"/>
                      <a:pt x="17956" y="5661"/>
                      <a:pt x="17956" y="5661"/>
                    </a:cubicBezTo>
                    <a:cubicBezTo>
                      <a:pt x="17956" y="5661"/>
                      <a:pt x="18046" y="5634"/>
                      <a:pt x="18217" y="5589"/>
                    </a:cubicBezTo>
                    <a:cubicBezTo>
                      <a:pt x="18388" y="5535"/>
                      <a:pt x="18650" y="5481"/>
                      <a:pt x="18983" y="5399"/>
                    </a:cubicBezTo>
                    <a:cubicBezTo>
                      <a:pt x="19641" y="5237"/>
                      <a:pt x="20606" y="5066"/>
                      <a:pt x="21787" y="4832"/>
                    </a:cubicBezTo>
                    <a:cubicBezTo>
                      <a:pt x="22373" y="4714"/>
                      <a:pt x="23013" y="4570"/>
                      <a:pt x="23689" y="4381"/>
                    </a:cubicBezTo>
                    <a:cubicBezTo>
                      <a:pt x="24365" y="4192"/>
                      <a:pt x="25077" y="3939"/>
                      <a:pt x="25771" y="3570"/>
                    </a:cubicBezTo>
                    <a:cubicBezTo>
                      <a:pt x="25861" y="3525"/>
                      <a:pt x="25942" y="3479"/>
                      <a:pt x="26032" y="3425"/>
                    </a:cubicBezTo>
                    <a:cubicBezTo>
                      <a:pt x="26122" y="3380"/>
                      <a:pt x="26213" y="3335"/>
                      <a:pt x="26294" y="3272"/>
                    </a:cubicBezTo>
                    <a:cubicBezTo>
                      <a:pt x="26375" y="3218"/>
                      <a:pt x="26456" y="3164"/>
                      <a:pt x="26546" y="3110"/>
                    </a:cubicBezTo>
                    <a:cubicBezTo>
                      <a:pt x="26582" y="3074"/>
                      <a:pt x="26627" y="3047"/>
                      <a:pt x="26672" y="3020"/>
                    </a:cubicBezTo>
                    <a:lnTo>
                      <a:pt x="26789" y="2930"/>
                    </a:lnTo>
                    <a:cubicBezTo>
                      <a:pt x="26952" y="2803"/>
                      <a:pt x="27123" y="2677"/>
                      <a:pt x="27267" y="2533"/>
                    </a:cubicBezTo>
                    <a:cubicBezTo>
                      <a:pt x="27348" y="2461"/>
                      <a:pt x="27420" y="2389"/>
                      <a:pt x="27502" y="2317"/>
                    </a:cubicBezTo>
                    <a:cubicBezTo>
                      <a:pt x="27574" y="2245"/>
                      <a:pt x="27646" y="2163"/>
                      <a:pt x="27718" y="2091"/>
                    </a:cubicBezTo>
                    <a:cubicBezTo>
                      <a:pt x="27997" y="1785"/>
                      <a:pt x="28268" y="1460"/>
                      <a:pt x="28547" y="1181"/>
                    </a:cubicBezTo>
                    <a:cubicBezTo>
                      <a:pt x="28836" y="901"/>
                      <a:pt x="29151" y="658"/>
                      <a:pt x="29512" y="532"/>
                    </a:cubicBezTo>
                    <a:cubicBezTo>
                      <a:pt x="29707" y="473"/>
                      <a:pt x="29910" y="441"/>
                      <a:pt x="30115" y="441"/>
                    </a:cubicBezTo>
                    <a:cubicBezTo>
                      <a:pt x="30289" y="441"/>
                      <a:pt x="30465" y="464"/>
                      <a:pt x="30638" y="514"/>
                    </a:cubicBezTo>
                    <a:cubicBezTo>
                      <a:pt x="31017" y="622"/>
                      <a:pt x="31387" y="811"/>
                      <a:pt x="31747" y="1028"/>
                    </a:cubicBezTo>
                    <a:cubicBezTo>
                      <a:pt x="32117" y="1235"/>
                      <a:pt x="32477" y="1478"/>
                      <a:pt x="32856" y="1686"/>
                    </a:cubicBezTo>
                    <a:cubicBezTo>
                      <a:pt x="33234" y="1902"/>
                      <a:pt x="33649" y="2091"/>
                      <a:pt x="34082" y="2199"/>
                    </a:cubicBezTo>
                    <a:cubicBezTo>
                      <a:pt x="34505" y="2308"/>
                      <a:pt x="34938" y="2362"/>
                      <a:pt x="35353" y="2407"/>
                    </a:cubicBezTo>
                    <a:cubicBezTo>
                      <a:pt x="35767" y="2443"/>
                      <a:pt x="36164" y="2488"/>
                      <a:pt x="36561" y="2551"/>
                    </a:cubicBezTo>
                    <a:cubicBezTo>
                      <a:pt x="36948" y="2614"/>
                      <a:pt x="37336" y="2695"/>
                      <a:pt x="37714" y="2785"/>
                    </a:cubicBezTo>
                    <a:cubicBezTo>
                      <a:pt x="37904" y="2830"/>
                      <a:pt x="38084" y="2885"/>
                      <a:pt x="38264" y="2930"/>
                    </a:cubicBezTo>
                    <a:cubicBezTo>
                      <a:pt x="38354" y="2957"/>
                      <a:pt x="38444" y="2984"/>
                      <a:pt x="38535" y="3011"/>
                    </a:cubicBezTo>
                    <a:cubicBezTo>
                      <a:pt x="38580" y="3029"/>
                      <a:pt x="38625" y="3038"/>
                      <a:pt x="38670" y="3056"/>
                    </a:cubicBezTo>
                    <a:lnTo>
                      <a:pt x="38760" y="3083"/>
                    </a:lnTo>
                    <a:cubicBezTo>
                      <a:pt x="39184" y="3218"/>
                      <a:pt x="39517" y="3344"/>
                      <a:pt x="39688" y="3407"/>
                    </a:cubicBezTo>
                    <a:cubicBezTo>
                      <a:pt x="40301" y="3660"/>
                      <a:pt x="40671" y="3750"/>
                      <a:pt x="41239" y="3885"/>
                    </a:cubicBezTo>
                    <a:cubicBezTo>
                      <a:pt x="40806" y="3497"/>
                      <a:pt x="40482" y="3263"/>
                      <a:pt x="39851" y="3002"/>
                    </a:cubicBezTo>
                    <a:cubicBezTo>
                      <a:pt x="39679" y="2930"/>
                      <a:pt x="39328" y="2803"/>
                      <a:pt x="38895" y="2659"/>
                    </a:cubicBezTo>
                    <a:lnTo>
                      <a:pt x="38805" y="2632"/>
                    </a:lnTo>
                    <a:cubicBezTo>
                      <a:pt x="38760" y="2614"/>
                      <a:pt x="38715" y="2605"/>
                      <a:pt x="38670" y="2587"/>
                    </a:cubicBezTo>
                    <a:cubicBezTo>
                      <a:pt x="38571" y="2560"/>
                      <a:pt x="38480" y="2533"/>
                      <a:pt x="38390" y="2506"/>
                    </a:cubicBezTo>
                    <a:cubicBezTo>
                      <a:pt x="38201" y="2452"/>
                      <a:pt x="38012" y="2398"/>
                      <a:pt x="37813" y="2353"/>
                    </a:cubicBezTo>
                    <a:cubicBezTo>
                      <a:pt x="37426" y="2263"/>
                      <a:pt x="37029" y="2181"/>
                      <a:pt x="36633" y="2118"/>
                    </a:cubicBezTo>
                    <a:cubicBezTo>
                      <a:pt x="36227" y="2046"/>
                      <a:pt x="35803" y="2010"/>
                      <a:pt x="35398" y="1965"/>
                    </a:cubicBezTo>
                    <a:cubicBezTo>
                      <a:pt x="34983" y="1920"/>
                      <a:pt x="34577" y="1875"/>
                      <a:pt x="34190" y="1776"/>
                    </a:cubicBezTo>
                    <a:cubicBezTo>
                      <a:pt x="33415" y="1578"/>
                      <a:pt x="32730" y="1082"/>
                      <a:pt x="31981" y="649"/>
                    </a:cubicBezTo>
                    <a:cubicBezTo>
                      <a:pt x="31603" y="424"/>
                      <a:pt x="31206" y="216"/>
                      <a:pt x="30756" y="90"/>
                    </a:cubicBezTo>
                    <a:cubicBezTo>
                      <a:pt x="30647" y="63"/>
                      <a:pt x="30530" y="36"/>
                      <a:pt x="30413" y="18"/>
                    </a:cubicBezTo>
                    <a:lnTo>
                      <a:pt x="30242" y="0"/>
                    </a:lnTo>
                    <a:lnTo>
                      <a:pt x="30062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2"/>
              <p:cNvSpPr/>
              <p:nvPr/>
            </p:nvSpPr>
            <p:spPr>
              <a:xfrm>
                <a:off x="3490775" y="3598500"/>
                <a:ext cx="802275" cy="429675"/>
              </a:xfrm>
              <a:custGeom>
                <a:avLst/>
                <a:gdLst/>
                <a:ahLst/>
                <a:cxnLst/>
                <a:rect l="l" t="t" r="r" b="b"/>
                <a:pathLst>
                  <a:path w="32091" h="17187">
                    <a:moveTo>
                      <a:pt x="31617" y="0"/>
                    </a:moveTo>
                    <a:cubicBezTo>
                      <a:pt x="31511" y="0"/>
                      <a:pt x="31405" y="2"/>
                      <a:pt x="31297" y="6"/>
                    </a:cubicBezTo>
                    <a:cubicBezTo>
                      <a:pt x="31045" y="24"/>
                      <a:pt x="30774" y="78"/>
                      <a:pt x="30441" y="159"/>
                    </a:cubicBezTo>
                    <a:cubicBezTo>
                      <a:pt x="30351" y="186"/>
                      <a:pt x="30224" y="232"/>
                      <a:pt x="30062" y="286"/>
                    </a:cubicBezTo>
                    <a:cubicBezTo>
                      <a:pt x="29972" y="313"/>
                      <a:pt x="29882" y="340"/>
                      <a:pt x="29792" y="376"/>
                    </a:cubicBezTo>
                    <a:cubicBezTo>
                      <a:pt x="29693" y="403"/>
                      <a:pt x="29593" y="439"/>
                      <a:pt x="29485" y="475"/>
                    </a:cubicBezTo>
                    <a:cubicBezTo>
                      <a:pt x="29305" y="547"/>
                      <a:pt x="29116" y="619"/>
                      <a:pt x="28926" y="691"/>
                    </a:cubicBezTo>
                    <a:cubicBezTo>
                      <a:pt x="28719" y="772"/>
                      <a:pt x="28521" y="862"/>
                      <a:pt x="28313" y="953"/>
                    </a:cubicBezTo>
                    <a:cubicBezTo>
                      <a:pt x="28106" y="1034"/>
                      <a:pt x="27908" y="1133"/>
                      <a:pt x="27701" y="1232"/>
                    </a:cubicBezTo>
                    <a:cubicBezTo>
                      <a:pt x="27493" y="1322"/>
                      <a:pt x="27286" y="1421"/>
                      <a:pt x="27079" y="1520"/>
                    </a:cubicBezTo>
                    <a:cubicBezTo>
                      <a:pt x="26258" y="1926"/>
                      <a:pt x="25429" y="2368"/>
                      <a:pt x="24582" y="2809"/>
                    </a:cubicBezTo>
                    <a:cubicBezTo>
                      <a:pt x="23743" y="3242"/>
                      <a:pt x="22878" y="3675"/>
                      <a:pt x="21995" y="4053"/>
                    </a:cubicBezTo>
                    <a:cubicBezTo>
                      <a:pt x="21120" y="4432"/>
                      <a:pt x="20210" y="4729"/>
                      <a:pt x="19291" y="4946"/>
                    </a:cubicBezTo>
                    <a:cubicBezTo>
                      <a:pt x="18371" y="5162"/>
                      <a:pt x="17425" y="5306"/>
                      <a:pt x="16523" y="5541"/>
                    </a:cubicBezTo>
                    <a:cubicBezTo>
                      <a:pt x="15613" y="5775"/>
                      <a:pt x="14757" y="6045"/>
                      <a:pt x="13927" y="6307"/>
                    </a:cubicBezTo>
                    <a:cubicBezTo>
                      <a:pt x="12278" y="6821"/>
                      <a:pt x="10754" y="7298"/>
                      <a:pt x="9465" y="7695"/>
                    </a:cubicBezTo>
                    <a:cubicBezTo>
                      <a:pt x="6887" y="8506"/>
                      <a:pt x="5229" y="9020"/>
                      <a:pt x="5229" y="9020"/>
                    </a:cubicBezTo>
                    <a:cubicBezTo>
                      <a:pt x="5229" y="9020"/>
                      <a:pt x="4814" y="9155"/>
                      <a:pt x="4075" y="9381"/>
                    </a:cubicBezTo>
                    <a:cubicBezTo>
                      <a:pt x="3706" y="9498"/>
                      <a:pt x="3255" y="9642"/>
                      <a:pt x="2741" y="9804"/>
                    </a:cubicBezTo>
                    <a:cubicBezTo>
                      <a:pt x="2480" y="9885"/>
                      <a:pt x="2200" y="9966"/>
                      <a:pt x="1912" y="10057"/>
                    </a:cubicBezTo>
                    <a:cubicBezTo>
                      <a:pt x="1768" y="10102"/>
                      <a:pt x="1614" y="10147"/>
                      <a:pt x="1461" y="10201"/>
                    </a:cubicBezTo>
                    <a:cubicBezTo>
                      <a:pt x="1308" y="10246"/>
                      <a:pt x="1146" y="10300"/>
                      <a:pt x="974" y="10372"/>
                    </a:cubicBezTo>
                    <a:cubicBezTo>
                      <a:pt x="803" y="10435"/>
                      <a:pt x="632" y="10525"/>
                      <a:pt x="470" y="10661"/>
                    </a:cubicBezTo>
                    <a:cubicBezTo>
                      <a:pt x="307" y="10796"/>
                      <a:pt x="172" y="10976"/>
                      <a:pt x="100" y="11192"/>
                    </a:cubicBezTo>
                    <a:cubicBezTo>
                      <a:pt x="28" y="11400"/>
                      <a:pt x="1" y="11625"/>
                      <a:pt x="28" y="11841"/>
                    </a:cubicBezTo>
                    <a:cubicBezTo>
                      <a:pt x="55" y="12058"/>
                      <a:pt x="127" y="12265"/>
                      <a:pt x="226" y="12463"/>
                    </a:cubicBezTo>
                    <a:cubicBezTo>
                      <a:pt x="433" y="12860"/>
                      <a:pt x="776" y="13157"/>
                      <a:pt x="1119" y="13410"/>
                    </a:cubicBezTo>
                    <a:cubicBezTo>
                      <a:pt x="1479" y="13653"/>
                      <a:pt x="1831" y="13870"/>
                      <a:pt x="2200" y="14104"/>
                    </a:cubicBezTo>
                    <a:cubicBezTo>
                      <a:pt x="2930" y="14564"/>
                      <a:pt x="3697" y="15041"/>
                      <a:pt x="4472" y="15537"/>
                    </a:cubicBezTo>
                    <a:cubicBezTo>
                      <a:pt x="4868" y="15780"/>
                      <a:pt x="5256" y="16042"/>
                      <a:pt x="5671" y="16285"/>
                    </a:cubicBezTo>
                    <a:cubicBezTo>
                      <a:pt x="6085" y="16520"/>
                      <a:pt x="6527" y="16745"/>
                      <a:pt x="6996" y="16916"/>
                    </a:cubicBezTo>
                    <a:cubicBezTo>
                      <a:pt x="7464" y="17087"/>
                      <a:pt x="7978" y="17187"/>
                      <a:pt x="8483" y="17187"/>
                    </a:cubicBezTo>
                    <a:cubicBezTo>
                      <a:pt x="8988" y="17187"/>
                      <a:pt x="9483" y="17105"/>
                      <a:pt x="9970" y="16997"/>
                    </a:cubicBezTo>
                    <a:cubicBezTo>
                      <a:pt x="10448" y="16889"/>
                      <a:pt x="10917" y="16754"/>
                      <a:pt x="11376" y="16628"/>
                    </a:cubicBezTo>
                    <a:cubicBezTo>
                      <a:pt x="11845" y="16493"/>
                      <a:pt x="12305" y="16357"/>
                      <a:pt x="12765" y="16231"/>
                    </a:cubicBezTo>
                    <a:cubicBezTo>
                      <a:pt x="13675" y="15979"/>
                      <a:pt x="14585" y="15708"/>
                      <a:pt x="15460" y="15474"/>
                    </a:cubicBezTo>
                    <a:cubicBezTo>
                      <a:pt x="16334" y="15240"/>
                      <a:pt x="17190" y="15068"/>
                      <a:pt x="18020" y="15023"/>
                    </a:cubicBezTo>
                    <a:cubicBezTo>
                      <a:pt x="18191" y="15016"/>
                      <a:pt x="18362" y="15011"/>
                      <a:pt x="18530" y="15011"/>
                    </a:cubicBezTo>
                    <a:cubicBezTo>
                      <a:pt x="18769" y="15011"/>
                      <a:pt x="19004" y="15020"/>
                      <a:pt x="19236" y="15041"/>
                    </a:cubicBezTo>
                    <a:cubicBezTo>
                      <a:pt x="19426" y="15050"/>
                      <a:pt x="19624" y="15077"/>
                      <a:pt x="19813" y="15095"/>
                    </a:cubicBezTo>
                    <a:cubicBezTo>
                      <a:pt x="19904" y="15113"/>
                      <a:pt x="20003" y="15131"/>
                      <a:pt x="20093" y="15140"/>
                    </a:cubicBezTo>
                    <a:cubicBezTo>
                      <a:pt x="20138" y="15149"/>
                      <a:pt x="20183" y="15158"/>
                      <a:pt x="20228" y="15168"/>
                    </a:cubicBezTo>
                    <a:lnTo>
                      <a:pt x="20300" y="15186"/>
                    </a:lnTo>
                    <a:cubicBezTo>
                      <a:pt x="20399" y="15204"/>
                      <a:pt x="20489" y="15222"/>
                      <a:pt x="20571" y="15240"/>
                    </a:cubicBezTo>
                    <a:cubicBezTo>
                      <a:pt x="20733" y="15276"/>
                      <a:pt x="20859" y="15312"/>
                      <a:pt x="20940" y="15339"/>
                    </a:cubicBezTo>
                    <a:cubicBezTo>
                      <a:pt x="21256" y="15429"/>
                      <a:pt x="21508" y="15501"/>
                      <a:pt x="21751" y="15555"/>
                    </a:cubicBezTo>
                    <a:cubicBezTo>
                      <a:pt x="21995" y="15618"/>
                      <a:pt x="22229" y="15672"/>
                      <a:pt x="22509" y="15735"/>
                    </a:cubicBezTo>
                    <a:cubicBezTo>
                      <a:pt x="22400" y="15645"/>
                      <a:pt x="22292" y="15546"/>
                      <a:pt x="22193" y="15474"/>
                    </a:cubicBezTo>
                    <a:cubicBezTo>
                      <a:pt x="22085" y="15393"/>
                      <a:pt x="21986" y="15321"/>
                      <a:pt x="21869" y="15258"/>
                    </a:cubicBezTo>
                    <a:cubicBezTo>
                      <a:pt x="21652" y="15131"/>
                      <a:pt x="21400" y="15014"/>
                      <a:pt x="21066" y="14915"/>
                    </a:cubicBezTo>
                    <a:cubicBezTo>
                      <a:pt x="20976" y="14888"/>
                      <a:pt x="20841" y="14852"/>
                      <a:pt x="20670" y="14807"/>
                    </a:cubicBezTo>
                    <a:cubicBezTo>
                      <a:pt x="20589" y="14789"/>
                      <a:pt x="20489" y="14771"/>
                      <a:pt x="20390" y="14753"/>
                    </a:cubicBezTo>
                    <a:lnTo>
                      <a:pt x="20318" y="14735"/>
                    </a:lnTo>
                    <a:cubicBezTo>
                      <a:pt x="20264" y="14726"/>
                      <a:pt x="20219" y="14717"/>
                      <a:pt x="20174" y="14708"/>
                    </a:cubicBezTo>
                    <a:cubicBezTo>
                      <a:pt x="20075" y="14690"/>
                      <a:pt x="19976" y="14672"/>
                      <a:pt x="19876" y="14663"/>
                    </a:cubicBezTo>
                    <a:cubicBezTo>
                      <a:pt x="19678" y="14636"/>
                      <a:pt x="19471" y="14609"/>
                      <a:pt x="19264" y="14591"/>
                    </a:cubicBezTo>
                    <a:cubicBezTo>
                      <a:pt x="19028" y="14575"/>
                      <a:pt x="18786" y="14565"/>
                      <a:pt x="18538" y="14565"/>
                    </a:cubicBezTo>
                    <a:cubicBezTo>
                      <a:pt x="18359" y="14565"/>
                      <a:pt x="18178" y="14570"/>
                      <a:pt x="17993" y="14582"/>
                    </a:cubicBezTo>
                    <a:cubicBezTo>
                      <a:pt x="17127" y="14627"/>
                      <a:pt x="16235" y="14807"/>
                      <a:pt x="15351" y="15041"/>
                    </a:cubicBezTo>
                    <a:cubicBezTo>
                      <a:pt x="14459" y="15285"/>
                      <a:pt x="13567" y="15546"/>
                      <a:pt x="12647" y="15807"/>
                    </a:cubicBezTo>
                    <a:cubicBezTo>
                      <a:pt x="12188" y="15934"/>
                      <a:pt x="11728" y="16069"/>
                      <a:pt x="11259" y="16195"/>
                    </a:cubicBezTo>
                    <a:cubicBezTo>
                      <a:pt x="10799" y="16330"/>
                      <a:pt x="10340" y="16466"/>
                      <a:pt x="9871" y="16565"/>
                    </a:cubicBezTo>
                    <a:cubicBezTo>
                      <a:pt x="9411" y="16673"/>
                      <a:pt x="8943" y="16745"/>
                      <a:pt x="8492" y="16745"/>
                    </a:cubicBezTo>
                    <a:cubicBezTo>
                      <a:pt x="8032" y="16745"/>
                      <a:pt x="7582" y="16655"/>
                      <a:pt x="7149" y="16502"/>
                    </a:cubicBezTo>
                    <a:cubicBezTo>
                      <a:pt x="6283" y="16186"/>
                      <a:pt x="5499" y="15654"/>
                      <a:pt x="4715" y="15168"/>
                    </a:cubicBezTo>
                    <a:cubicBezTo>
                      <a:pt x="3931" y="14672"/>
                      <a:pt x="3174" y="14194"/>
                      <a:pt x="2444" y="13725"/>
                    </a:cubicBezTo>
                    <a:cubicBezTo>
                      <a:pt x="2074" y="13500"/>
                      <a:pt x="1704" y="13275"/>
                      <a:pt x="1380" y="13049"/>
                    </a:cubicBezTo>
                    <a:cubicBezTo>
                      <a:pt x="1055" y="12824"/>
                      <a:pt x="776" y="12562"/>
                      <a:pt x="623" y="12265"/>
                    </a:cubicBezTo>
                    <a:cubicBezTo>
                      <a:pt x="461" y="11968"/>
                      <a:pt x="415" y="11607"/>
                      <a:pt x="515" y="11337"/>
                    </a:cubicBezTo>
                    <a:cubicBezTo>
                      <a:pt x="605" y="11066"/>
                      <a:pt x="857" y="10895"/>
                      <a:pt x="1146" y="10778"/>
                    </a:cubicBezTo>
                    <a:cubicBezTo>
                      <a:pt x="1434" y="10661"/>
                      <a:pt x="1759" y="10579"/>
                      <a:pt x="2047" y="10480"/>
                    </a:cubicBezTo>
                    <a:cubicBezTo>
                      <a:pt x="2335" y="10390"/>
                      <a:pt x="2615" y="10300"/>
                      <a:pt x="2867" y="10219"/>
                    </a:cubicBezTo>
                    <a:cubicBezTo>
                      <a:pt x="3390" y="10057"/>
                      <a:pt x="3841" y="9921"/>
                      <a:pt x="4210" y="9804"/>
                    </a:cubicBezTo>
                    <a:cubicBezTo>
                      <a:pt x="4949" y="9570"/>
                      <a:pt x="5364" y="9444"/>
                      <a:pt x="5364" y="9444"/>
                    </a:cubicBezTo>
                    <a:cubicBezTo>
                      <a:pt x="5364" y="9444"/>
                      <a:pt x="7023" y="8921"/>
                      <a:pt x="9601" y="8119"/>
                    </a:cubicBezTo>
                    <a:cubicBezTo>
                      <a:pt x="10890" y="7722"/>
                      <a:pt x="12404" y="7244"/>
                      <a:pt x="14063" y="6731"/>
                    </a:cubicBezTo>
                    <a:cubicBezTo>
                      <a:pt x="14883" y="6469"/>
                      <a:pt x="15739" y="6199"/>
                      <a:pt x="16631" y="5973"/>
                    </a:cubicBezTo>
                    <a:cubicBezTo>
                      <a:pt x="17515" y="5739"/>
                      <a:pt x="18443" y="5595"/>
                      <a:pt x="19390" y="5378"/>
                    </a:cubicBezTo>
                    <a:cubicBezTo>
                      <a:pt x="20336" y="5153"/>
                      <a:pt x="21274" y="4847"/>
                      <a:pt x="22166" y="4459"/>
                    </a:cubicBezTo>
                    <a:cubicBezTo>
                      <a:pt x="23067" y="4071"/>
                      <a:pt x="23942" y="3639"/>
                      <a:pt x="24789" y="3206"/>
                    </a:cubicBezTo>
                    <a:cubicBezTo>
                      <a:pt x="25636" y="2764"/>
                      <a:pt x="26457" y="2323"/>
                      <a:pt x="27277" y="1926"/>
                    </a:cubicBezTo>
                    <a:cubicBezTo>
                      <a:pt x="27475" y="1818"/>
                      <a:pt x="27683" y="1728"/>
                      <a:pt x="27890" y="1629"/>
                    </a:cubicBezTo>
                    <a:cubicBezTo>
                      <a:pt x="28088" y="1539"/>
                      <a:pt x="28286" y="1439"/>
                      <a:pt x="28494" y="1358"/>
                    </a:cubicBezTo>
                    <a:cubicBezTo>
                      <a:pt x="28692" y="1277"/>
                      <a:pt x="28890" y="1187"/>
                      <a:pt x="29089" y="1106"/>
                    </a:cubicBezTo>
                    <a:cubicBezTo>
                      <a:pt x="29278" y="1034"/>
                      <a:pt x="29458" y="962"/>
                      <a:pt x="29639" y="899"/>
                    </a:cubicBezTo>
                    <a:cubicBezTo>
                      <a:pt x="29738" y="853"/>
                      <a:pt x="29837" y="826"/>
                      <a:pt x="29936" y="790"/>
                    </a:cubicBezTo>
                    <a:cubicBezTo>
                      <a:pt x="30026" y="763"/>
                      <a:pt x="30116" y="736"/>
                      <a:pt x="30197" y="709"/>
                    </a:cubicBezTo>
                    <a:cubicBezTo>
                      <a:pt x="30351" y="655"/>
                      <a:pt x="30477" y="610"/>
                      <a:pt x="30567" y="583"/>
                    </a:cubicBezTo>
                    <a:cubicBezTo>
                      <a:pt x="30891" y="502"/>
                      <a:pt x="31135" y="412"/>
                      <a:pt x="31369" y="322"/>
                    </a:cubicBezTo>
                    <a:cubicBezTo>
                      <a:pt x="31604" y="241"/>
                      <a:pt x="31820" y="141"/>
                      <a:pt x="32090" y="15"/>
                    </a:cubicBezTo>
                    <a:cubicBezTo>
                      <a:pt x="31921" y="5"/>
                      <a:pt x="31768" y="0"/>
                      <a:pt x="316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2"/>
              <p:cNvSpPr/>
              <p:nvPr/>
            </p:nvSpPr>
            <p:spPr>
              <a:xfrm rot="-136516">
                <a:off x="3426781" y="3680636"/>
                <a:ext cx="590218" cy="306446"/>
              </a:xfrm>
              <a:custGeom>
                <a:avLst/>
                <a:gdLst/>
                <a:ahLst/>
                <a:cxnLst/>
                <a:rect l="l" t="t" r="r" b="b"/>
                <a:pathLst>
                  <a:path w="23609" h="12258">
                    <a:moveTo>
                      <a:pt x="7662" y="0"/>
                    </a:moveTo>
                    <a:cubicBezTo>
                      <a:pt x="7066" y="0"/>
                      <a:pt x="6530" y="37"/>
                      <a:pt x="6121" y="127"/>
                    </a:cubicBezTo>
                    <a:cubicBezTo>
                      <a:pt x="4093" y="578"/>
                      <a:pt x="1948" y="1705"/>
                      <a:pt x="938" y="3616"/>
                    </a:cubicBezTo>
                    <a:cubicBezTo>
                      <a:pt x="1" y="5392"/>
                      <a:pt x="821" y="8348"/>
                      <a:pt x="2624" y="10043"/>
                    </a:cubicBezTo>
                    <a:cubicBezTo>
                      <a:pt x="4150" y="11470"/>
                      <a:pt x="7938" y="12257"/>
                      <a:pt x="10158" y="12257"/>
                    </a:cubicBezTo>
                    <a:cubicBezTo>
                      <a:pt x="10560" y="12257"/>
                      <a:pt x="10911" y="12231"/>
                      <a:pt x="11187" y="12179"/>
                    </a:cubicBezTo>
                    <a:cubicBezTo>
                      <a:pt x="12990" y="11845"/>
                      <a:pt x="16487" y="10268"/>
                      <a:pt x="17776" y="7645"/>
                    </a:cubicBezTo>
                    <a:cubicBezTo>
                      <a:pt x="19074" y="5013"/>
                      <a:pt x="19750" y="4517"/>
                      <a:pt x="20877" y="3508"/>
                    </a:cubicBezTo>
                    <a:cubicBezTo>
                      <a:pt x="21499" y="2949"/>
                      <a:pt x="22572" y="2489"/>
                      <a:pt x="22995" y="2489"/>
                    </a:cubicBezTo>
                    <a:cubicBezTo>
                      <a:pt x="23419" y="2489"/>
                      <a:pt x="23608" y="1903"/>
                      <a:pt x="23293" y="1624"/>
                    </a:cubicBezTo>
                    <a:cubicBezTo>
                      <a:pt x="23275" y="1615"/>
                      <a:pt x="23266" y="1597"/>
                      <a:pt x="23248" y="1588"/>
                    </a:cubicBezTo>
                    <a:cubicBezTo>
                      <a:pt x="23127" y="1508"/>
                      <a:pt x="23008" y="1472"/>
                      <a:pt x="22850" y="1472"/>
                    </a:cubicBezTo>
                    <a:cubicBezTo>
                      <a:pt x="22558" y="1472"/>
                      <a:pt x="22134" y="1597"/>
                      <a:pt x="21328" y="1813"/>
                    </a:cubicBezTo>
                    <a:cubicBezTo>
                      <a:pt x="20916" y="1927"/>
                      <a:pt x="20554" y="1965"/>
                      <a:pt x="20203" y="1965"/>
                    </a:cubicBezTo>
                    <a:cubicBezTo>
                      <a:pt x="19502" y="1965"/>
                      <a:pt x="18849" y="1813"/>
                      <a:pt x="17948" y="1813"/>
                    </a:cubicBezTo>
                    <a:cubicBezTo>
                      <a:pt x="16965" y="1813"/>
                      <a:pt x="14964" y="1155"/>
                      <a:pt x="13954" y="803"/>
                    </a:cubicBezTo>
                    <a:cubicBezTo>
                      <a:pt x="13495" y="641"/>
                      <a:pt x="13026" y="524"/>
                      <a:pt x="12548" y="452"/>
                    </a:cubicBezTo>
                    <a:cubicBezTo>
                      <a:pt x="11429" y="280"/>
                      <a:pt x="9316" y="0"/>
                      <a:pt x="76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2"/>
              <p:cNvSpPr/>
              <p:nvPr/>
            </p:nvSpPr>
            <p:spPr>
              <a:xfrm>
                <a:off x="3434675" y="3725500"/>
                <a:ext cx="221525" cy="165450"/>
              </a:xfrm>
              <a:custGeom>
                <a:avLst/>
                <a:gdLst/>
                <a:ahLst/>
                <a:cxnLst/>
                <a:rect l="l" t="t" r="r" b="b"/>
                <a:pathLst>
                  <a:path w="8861" h="6618">
                    <a:moveTo>
                      <a:pt x="5326" y="0"/>
                    </a:moveTo>
                    <a:cubicBezTo>
                      <a:pt x="4593" y="0"/>
                      <a:pt x="3803" y="184"/>
                      <a:pt x="3047" y="569"/>
                    </a:cubicBezTo>
                    <a:cubicBezTo>
                      <a:pt x="1019" y="1587"/>
                      <a:pt x="0" y="3643"/>
                      <a:pt x="767" y="5157"/>
                    </a:cubicBezTo>
                    <a:cubicBezTo>
                      <a:pt x="1246" y="6104"/>
                      <a:pt x="2311" y="6618"/>
                      <a:pt x="3536" y="6618"/>
                    </a:cubicBezTo>
                    <a:cubicBezTo>
                      <a:pt x="4268" y="6618"/>
                      <a:pt x="5058" y="6434"/>
                      <a:pt x="5814" y="6049"/>
                    </a:cubicBezTo>
                    <a:cubicBezTo>
                      <a:pt x="7842" y="5031"/>
                      <a:pt x="8861" y="2976"/>
                      <a:pt x="8095" y="1461"/>
                    </a:cubicBezTo>
                    <a:cubicBezTo>
                      <a:pt x="7615" y="514"/>
                      <a:pt x="6550" y="0"/>
                      <a:pt x="53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2"/>
              <p:cNvSpPr/>
              <p:nvPr/>
            </p:nvSpPr>
            <p:spPr>
              <a:xfrm>
                <a:off x="3503850" y="3793575"/>
                <a:ext cx="4712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1894">
                    <a:moveTo>
                      <a:pt x="947" y="0"/>
                    </a:moveTo>
                    <a:cubicBezTo>
                      <a:pt x="424" y="0"/>
                      <a:pt x="1" y="424"/>
                      <a:pt x="1" y="947"/>
                    </a:cubicBezTo>
                    <a:cubicBezTo>
                      <a:pt x="1" y="1469"/>
                      <a:pt x="424" y="1893"/>
                      <a:pt x="947" y="1893"/>
                    </a:cubicBezTo>
                    <a:cubicBezTo>
                      <a:pt x="1470" y="1893"/>
                      <a:pt x="1885" y="1469"/>
                      <a:pt x="1885" y="947"/>
                    </a:cubicBezTo>
                    <a:cubicBezTo>
                      <a:pt x="1885" y="424"/>
                      <a:pt x="1470" y="0"/>
                      <a:pt x="94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2"/>
              <p:cNvSpPr/>
              <p:nvPr/>
            </p:nvSpPr>
            <p:spPr>
              <a:xfrm>
                <a:off x="3745650" y="3850400"/>
                <a:ext cx="795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607">
                    <a:moveTo>
                      <a:pt x="2500" y="1"/>
                    </a:moveTo>
                    <a:cubicBezTo>
                      <a:pt x="2191" y="1"/>
                      <a:pt x="1788" y="84"/>
                      <a:pt x="1371" y="251"/>
                    </a:cubicBezTo>
                    <a:cubicBezTo>
                      <a:pt x="559" y="567"/>
                      <a:pt x="1" y="1080"/>
                      <a:pt x="118" y="1387"/>
                    </a:cubicBezTo>
                    <a:cubicBezTo>
                      <a:pt x="179" y="1534"/>
                      <a:pt x="386" y="1607"/>
                      <a:pt x="675" y="1607"/>
                    </a:cubicBezTo>
                    <a:cubicBezTo>
                      <a:pt x="986" y="1607"/>
                      <a:pt x="1392" y="1523"/>
                      <a:pt x="1812" y="1360"/>
                    </a:cubicBezTo>
                    <a:cubicBezTo>
                      <a:pt x="2624" y="1035"/>
                      <a:pt x="3182" y="530"/>
                      <a:pt x="3056" y="224"/>
                    </a:cubicBezTo>
                    <a:cubicBezTo>
                      <a:pt x="2999" y="75"/>
                      <a:pt x="2791" y="1"/>
                      <a:pt x="250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2"/>
              <p:cNvSpPr/>
              <p:nvPr/>
            </p:nvSpPr>
            <p:spPr>
              <a:xfrm>
                <a:off x="3673100" y="3728075"/>
                <a:ext cx="6220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567">
                    <a:moveTo>
                      <a:pt x="1967" y="0"/>
                    </a:moveTo>
                    <a:cubicBezTo>
                      <a:pt x="1702" y="0"/>
                      <a:pt x="1336" y="111"/>
                      <a:pt x="974" y="322"/>
                    </a:cubicBezTo>
                    <a:cubicBezTo>
                      <a:pt x="370" y="673"/>
                      <a:pt x="0" y="1160"/>
                      <a:pt x="144" y="1412"/>
                    </a:cubicBezTo>
                    <a:cubicBezTo>
                      <a:pt x="206" y="1517"/>
                      <a:pt x="339" y="1567"/>
                      <a:pt x="516" y="1567"/>
                    </a:cubicBezTo>
                    <a:cubicBezTo>
                      <a:pt x="781" y="1567"/>
                      <a:pt x="1143" y="1455"/>
                      <a:pt x="1505" y="1250"/>
                    </a:cubicBezTo>
                    <a:cubicBezTo>
                      <a:pt x="2118" y="899"/>
                      <a:pt x="2488" y="412"/>
                      <a:pt x="2335" y="150"/>
                    </a:cubicBezTo>
                    <a:cubicBezTo>
                      <a:pt x="2277" y="49"/>
                      <a:pt x="2144" y="0"/>
                      <a:pt x="196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2"/>
              <p:cNvSpPr/>
              <p:nvPr/>
            </p:nvSpPr>
            <p:spPr>
              <a:xfrm>
                <a:off x="3582950" y="3751250"/>
                <a:ext cx="54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920">
                    <a:moveTo>
                      <a:pt x="1248" y="0"/>
                    </a:moveTo>
                    <a:cubicBezTo>
                      <a:pt x="1186" y="0"/>
                      <a:pt x="1121" y="3"/>
                      <a:pt x="1055" y="8"/>
                    </a:cubicBezTo>
                    <a:cubicBezTo>
                      <a:pt x="469" y="62"/>
                      <a:pt x="0" y="296"/>
                      <a:pt x="28" y="548"/>
                    </a:cubicBezTo>
                    <a:cubicBezTo>
                      <a:pt x="43" y="768"/>
                      <a:pt x="421" y="919"/>
                      <a:pt x="904" y="919"/>
                    </a:cubicBezTo>
                    <a:cubicBezTo>
                      <a:pt x="977" y="919"/>
                      <a:pt x="1051" y="916"/>
                      <a:pt x="1127" y="909"/>
                    </a:cubicBezTo>
                    <a:cubicBezTo>
                      <a:pt x="1722" y="864"/>
                      <a:pt x="2182" y="621"/>
                      <a:pt x="2164" y="377"/>
                    </a:cubicBezTo>
                    <a:cubicBezTo>
                      <a:pt x="2140" y="153"/>
                      <a:pt x="1746" y="0"/>
                      <a:pt x="12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2"/>
              <p:cNvSpPr/>
              <p:nvPr/>
            </p:nvSpPr>
            <p:spPr>
              <a:xfrm>
                <a:off x="3785750" y="3868650"/>
                <a:ext cx="44200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115">
                    <a:moveTo>
                      <a:pt x="1407" y="0"/>
                    </a:moveTo>
                    <a:cubicBezTo>
                      <a:pt x="1217" y="0"/>
                      <a:pt x="956" y="80"/>
                      <a:pt x="695" y="232"/>
                    </a:cubicBezTo>
                    <a:cubicBezTo>
                      <a:pt x="262" y="476"/>
                      <a:pt x="1" y="827"/>
                      <a:pt x="109" y="1008"/>
                    </a:cubicBezTo>
                    <a:cubicBezTo>
                      <a:pt x="149" y="1080"/>
                      <a:pt x="242" y="1114"/>
                      <a:pt x="367" y="1114"/>
                    </a:cubicBezTo>
                    <a:cubicBezTo>
                      <a:pt x="554" y="1114"/>
                      <a:pt x="814" y="1036"/>
                      <a:pt x="1073" y="890"/>
                    </a:cubicBezTo>
                    <a:cubicBezTo>
                      <a:pt x="1506" y="638"/>
                      <a:pt x="1767" y="286"/>
                      <a:pt x="1668" y="106"/>
                    </a:cubicBezTo>
                    <a:cubicBezTo>
                      <a:pt x="1625" y="35"/>
                      <a:pt x="1531" y="0"/>
                      <a:pt x="140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2"/>
              <p:cNvSpPr/>
              <p:nvPr/>
            </p:nvSpPr>
            <p:spPr>
              <a:xfrm>
                <a:off x="3877025" y="3768400"/>
                <a:ext cx="322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816">
                    <a:moveTo>
                      <a:pt x="1027" y="0"/>
                    </a:moveTo>
                    <a:cubicBezTo>
                      <a:pt x="888" y="0"/>
                      <a:pt x="696" y="60"/>
                      <a:pt x="505" y="169"/>
                    </a:cubicBezTo>
                    <a:cubicBezTo>
                      <a:pt x="190" y="349"/>
                      <a:pt x="1" y="602"/>
                      <a:pt x="73" y="737"/>
                    </a:cubicBezTo>
                    <a:cubicBezTo>
                      <a:pt x="105" y="790"/>
                      <a:pt x="173" y="815"/>
                      <a:pt x="264" y="815"/>
                    </a:cubicBezTo>
                    <a:cubicBezTo>
                      <a:pt x="403" y="815"/>
                      <a:pt x="594" y="756"/>
                      <a:pt x="785" y="647"/>
                    </a:cubicBezTo>
                    <a:cubicBezTo>
                      <a:pt x="1100" y="466"/>
                      <a:pt x="1290" y="214"/>
                      <a:pt x="1218" y="79"/>
                    </a:cubicBezTo>
                    <a:cubicBezTo>
                      <a:pt x="1186" y="25"/>
                      <a:pt x="1117" y="0"/>
                      <a:pt x="10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2"/>
              <p:cNvSpPr/>
              <p:nvPr/>
            </p:nvSpPr>
            <p:spPr>
              <a:xfrm>
                <a:off x="3903150" y="3748050"/>
                <a:ext cx="311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642">
                    <a:moveTo>
                      <a:pt x="554" y="1"/>
                    </a:moveTo>
                    <a:cubicBezTo>
                      <a:pt x="264" y="1"/>
                      <a:pt x="34" y="111"/>
                      <a:pt x="18" y="266"/>
                    </a:cubicBezTo>
                    <a:cubicBezTo>
                      <a:pt x="0" y="437"/>
                      <a:pt x="261" y="608"/>
                      <a:pt x="595" y="635"/>
                    </a:cubicBezTo>
                    <a:cubicBezTo>
                      <a:pt x="636" y="640"/>
                      <a:pt x="676" y="642"/>
                      <a:pt x="714" y="642"/>
                    </a:cubicBezTo>
                    <a:cubicBezTo>
                      <a:pt x="993" y="642"/>
                      <a:pt x="1210" y="532"/>
                      <a:pt x="1226" y="374"/>
                    </a:cubicBezTo>
                    <a:cubicBezTo>
                      <a:pt x="1244" y="203"/>
                      <a:pt x="983" y="32"/>
                      <a:pt x="649" y="5"/>
                    </a:cubicBezTo>
                    <a:cubicBezTo>
                      <a:pt x="617" y="2"/>
                      <a:pt x="585" y="1"/>
                      <a:pt x="5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2"/>
              <p:cNvSpPr/>
              <p:nvPr/>
            </p:nvSpPr>
            <p:spPr>
              <a:xfrm>
                <a:off x="3674225" y="3552675"/>
                <a:ext cx="564050" cy="280400"/>
              </a:xfrm>
              <a:custGeom>
                <a:avLst/>
                <a:gdLst/>
                <a:ahLst/>
                <a:cxnLst/>
                <a:rect l="l" t="t" r="r" b="b"/>
                <a:pathLst>
                  <a:path w="22562" h="11216">
                    <a:moveTo>
                      <a:pt x="22562" y="0"/>
                    </a:moveTo>
                    <a:lnTo>
                      <a:pt x="22562" y="0"/>
                    </a:lnTo>
                    <a:cubicBezTo>
                      <a:pt x="22147" y="415"/>
                      <a:pt x="21886" y="703"/>
                      <a:pt x="21516" y="1253"/>
                    </a:cubicBezTo>
                    <a:cubicBezTo>
                      <a:pt x="21408" y="1406"/>
                      <a:pt x="21210" y="1704"/>
                      <a:pt x="20948" y="2055"/>
                    </a:cubicBezTo>
                    <a:lnTo>
                      <a:pt x="20876" y="2146"/>
                    </a:lnTo>
                    <a:lnTo>
                      <a:pt x="20795" y="2245"/>
                    </a:lnTo>
                    <a:cubicBezTo>
                      <a:pt x="20750" y="2317"/>
                      <a:pt x="20696" y="2380"/>
                      <a:pt x="20633" y="2443"/>
                    </a:cubicBezTo>
                    <a:cubicBezTo>
                      <a:pt x="20525" y="2578"/>
                      <a:pt x="20408" y="2714"/>
                      <a:pt x="20281" y="2840"/>
                    </a:cubicBezTo>
                    <a:cubicBezTo>
                      <a:pt x="20038" y="3101"/>
                      <a:pt x="19777" y="3353"/>
                      <a:pt x="19488" y="3597"/>
                    </a:cubicBezTo>
                    <a:cubicBezTo>
                      <a:pt x="18911" y="4084"/>
                      <a:pt x="18262" y="4534"/>
                      <a:pt x="17640" y="4994"/>
                    </a:cubicBezTo>
                    <a:cubicBezTo>
                      <a:pt x="15143" y="6806"/>
                      <a:pt x="12881" y="8455"/>
                      <a:pt x="12881" y="8455"/>
                    </a:cubicBezTo>
                    <a:cubicBezTo>
                      <a:pt x="12881" y="8455"/>
                      <a:pt x="12313" y="8861"/>
                      <a:pt x="11430" y="9501"/>
                    </a:cubicBezTo>
                    <a:cubicBezTo>
                      <a:pt x="10988" y="9807"/>
                      <a:pt x="10465" y="10159"/>
                      <a:pt x="9852" y="10420"/>
                    </a:cubicBezTo>
                    <a:cubicBezTo>
                      <a:pt x="9546" y="10556"/>
                      <a:pt x="9212" y="10655"/>
                      <a:pt x="8870" y="10709"/>
                    </a:cubicBezTo>
                    <a:cubicBezTo>
                      <a:pt x="8575" y="10754"/>
                      <a:pt x="8268" y="10774"/>
                      <a:pt x="7954" y="10774"/>
                    </a:cubicBezTo>
                    <a:cubicBezTo>
                      <a:pt x="7893" y="10774"/>
                      <a:pt x="7832" y="10773"/>
                      <a:pt x="7770" y="10772"/>
                    </a:cubicBezTo>
                    <a:cubicBezTo>
                      <a:pt x="7392" y="10772"/>
                      <a:pt x="7004" y="10745"/>
                      <a:pt x="6616" y="10727"/>
                    </a:cubicBezTo>
                    <a:cubicBezTo>
                      <a:pt x="6220" y="10709"/>
                      <a:pt x="5832" y="10691"/>
                      <a:pt x="5454" y="10673"/>
                    </a:cubicBezTo>
                    <a:cubicBezTo>
                      <a:pt x="4687" y="10637"/>
                      <a:pt x="3939" y="10601"/>
                      <a:pt x="3263" y="10565"/>
                    </a:cubicBezTo>
                    <a:cubicBezTo>
                      <a:pt x="2533" y="10538"/>
                      <a:pt x="1929" y="10501"/>
                      <a:pt x="1632" y="10492"/>
                    </a:cubicBezTo>
                    <a:cubicBezTo>
                      <a:pt x="1517" y="10488"/>
                      <a:pt x="1410" y="10486"/>
                      <a:pt x="1310" y="10486"/>
                    </a:cubicBezTo>
                    <a:cubicBezTo>
                      <a:pt x="819" y="10486"/>
                      <a:pt x="472" y="10539"/>
                      <a:pt x="0" y="10637"/>
                    </a:cubicBezTo>
                    <a:cubicBezTo>
                      <a:pt x="550" y="10799"/>
                      <a:pt x="929" y="10898"/>
                      <a:pt x="1605" y="10934"/>
                    </a:cubicBezTo>
                    <a:cubicBezTo>
                      <a:pt x="1911" y="10943"/>
                      <a:pt x="2506" y="10970"/>
                      <a:pt x="3236" y="11006"/>
                    </a:cubicBezTo>
                    <a:cubicBezTo>
                      <a:pt x="3921" y="11042"/>
                      <a:pt x="4660" y="11078"/>
                      <a:pt x="5427" y="11114"/>
                    </a:cubicBezTo>
                    <a:cubicBezTo>
                      <a:pt x="5814" y="11132"/>
                      <a:pt x="6202" y="11150"/>
                      <a:pt x="6589" y="11169"/>
                    </a:cubicBezTo>
                    <a:cubicBezTo>
                      <a:pt x="6977" y="11187"/>
                      <a:pt x="7364" y="11214"/>
                      <a:pt x="7761" y="11214"/>
                    </a:cubicBezTo>
                    <a:cubicBezTo>
                      <a:pt x="7822" y="11215"/>
                      <a:pt x="7884" y="11216"/>
                      <a:pt x="7946" y="11216"/>
                    </a:cubicBezTo>
                    <a:cubicBezTo>
                      <a:pt x="8274" y="11216"/>
                      <a:pt x="8607" y="11195"/>
                      <a:pt x="8933" y="11141"/>
                    </a:cubicBezTo>
                    <a:cubicBezTo>
                      <a:pt x="9321" y="11087"/>
                      <a:pt x="9690" y="10970"/>
                      <a:pt x="10024" y="10835"/>
                    </a:cubicBezTo>
                    <a:cubicBezTo>
                      <a:pt x="10691" y="10547"/>
                      <a:pt x="11231" y="10177"/>
                      <a:pt x="11682" y="9862"/>
                    </a:cubicBezTo>
                    <a:cubicBezTo>
                      <a:pt x="12566" y="9222"/>
                      <a:pt x="13133" y="8807"/>
                      <a:pt x="13133" y="8807"/>
                    </a:cubicBezTo>
                    <a:cubicBezTo>
                      <a:pt x="13133" y="8807"/>
                      <a:pt x="15405" y="7157"/>
                      <a:pt x="17902" y="5346"/>
                    </a:cubicBezTo>
                    <a:cubicBezTo>
                      <a:pt x="18524" y="4895"/>
                      <a:pt x="19173" y="4444"/>
                      <a:pt x="19768" y="3939"/>
                    </a:cubicBezTo>
                    <a:cubicBezTo>
                      <a:pt x="20065" y="3687"/>
                      <a:pt x="20354" y="3426"/>
                      <a:pt x="20606" y="3146"/>
                    </a:cubicBezTo>
                    <a:cubicBezTo>
                      <a:pt x="20732" y="3011"/>
                      <a:pt x="20858" y="2867"/>
                      <a:pt x="20975" y="2732"/>
                    </a:cubicBezTo>
                    <a:cubicBezTo>
                      <a:pt x="21030" y="2659"/>
                      <a:pt x="21093" y="2587"/>
                      <a:pt x="21147" y="2515"/>
                    </a:cubicBezTo>
                    <a:lnTo>
                      <a:pt x="21228" y="2416"/>
                    </a:lnTo>
                    <a:lnTo>
                      <a:pt x="21300" y="2326"/>
                    </a:lnTo>
                    <a:cubicBezTo>
                      <a:pt x="21570" y="1965"/>
                      <a:pt x="21778" y="1650"/>
                      <a:pt x="21877" y="1497"/>
                    </a:cubicBezTo>
                    <a:cubicBezTo>
                      <a:pt x="22255" y="929"/>
                      <a:pt x="22382" y="559"/>
                      <a:pt x="225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2"/>
              <p:cNvSpPr/>
              <p:nvPr/>
            </p:nvSpPr>
            <p:spPr>
              <a:xfrm>
                <a:off x="3680750" y="3617125"/>
                <a:ext cx="155075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787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5887" y="289"/>
                      <a:pt x="5860" y="523"/>
                      <a:pt x="5833" y="757"/>
                    </a:cubicBezTo>
                    <a:cubicBezTo>
                      <a:pt x="5805" y="1001"/>
                      <a:pt x="5760" y="1235"/>
                      <a:pt x="5679" y="1542"/>
                    </a:cubicBezTo>
                    <a:cubicBezTo>
                      <a:pt x="5634" y="1686"/>
                      <a:pt x="5553" y="1983"/>
                      <a:pt x="5292" y="2380"/>
                    </a:cubicBezTo>
                    <a:cubicBezTo>
                      <a:pt x="5147" y="2578"/>
                      <a:pt x="4958" y="2795"/>
                      <a:pt x="4724" y="2984"/>
                    </a:cubicBezTo>
                    <a:cubicBezTo>
                      <a:pt x="4489" y="3173"/>
                      <a:pt x="4219" y="3335"/>
                      <a:pt x="3958" y="3444"/>
                    </a:cubicBezTo>
                    <a:cubicBezTo>
                      <a:pt x="3696" y="3561"/>
                      <a:pt x="3453" y="3624"/>
                      <a:pt x="3273" y="3669"/>
                    </a:cubicBezTo>
                    <a:cubicBezTo>
                      <a:pt x="3083" y="3705"/>
                      <a:pt x="2966" y="3732"/>
                      <a:pt x="2966" y="3732"/>
                    </a:cubicBezTo>
                    <a:cubicBezTo>
                      <a:pt x="2966" y="3732"/>
                      <a:pt x="2939" y="3741"/>
                      <a:pt x="2867" y="3750"/>
                    </a:cubicBezTo>
                    <a:cubicBezTo>
                      <a:pt x="2804" y="3768"/>
                      <a:pt x="2714" y="3795"/>
                      <a:pt x="2597" y="3831"/>
                    </a:cubicBezTo>
                    <a:cubicBezTo>
                      <a:pt x="2371" y="3894"/>
                      <a:pt x="2011" y="4048"/>
                      <a:pt x="1767" y="4381"/>
                    </a:cubicBezTo>
                    <a:cubicBezTo>
                      <a:pt x="1641" y="4543"/>
                      <a:pt x="1551" y="4778"/>
                      <a:pt x="1560" y="5012"/>
                    </a:cubicBezTo>
                    <a:cubicBezTo>
                      <a:pt x="1578" y="5246"/>
                      <a:pt x="1659" y="5418"/>
                      <a:pt x="1686" y="5562"/>
                    </a:cubicBezTo>
                    <a:cubicBezTo>
                      <a:pt x="1749" y="5832"/>
                      <a:pt x="1659" y="6094"/>
                      <a:pt x="1551" y="6265"/>
                    </a:cubicBezTo>
                    <a:cubicBezTo>
                      <a:pt x="1470" y="6409"/>
                      <a:pt x="1380" y="6508"/>
                      <a:pt x="1317" y="6580"/>
                    </a:cubicBezTo>
                    <a:cubicBezTo>
                      <a:pt x="1244" y="6653"/>
                      <a:pt x="1190" y="6698"/>
                      <a:pt x="1154" y="6734"/>
                    </a:cubicBezTo>
                    <a:cubicBezTo>
                      <a:pt x="920" y="6932"/>
                      <a:pt x="704" y="7085"/>
                      <a:pt x="514" y="7265"/>
                    </a:cubicBezTo>
                    <a:cubicBezTo>
                      <a:pt x="325" y="7437"/>
                      <a:pt x="154" y="7626"/>
                      <a:pt x="1" y="7869"/>
                    </a:cubicBezTo>
                    <a:cubicBezTo>
                      <a:pt x="496" y="7581"/>
                      <a:pt x="875" y="7527"/>
                      <a:pt x="1443" y="7067"/>
                    </a:cubicBezTo>
                    <a:cubicBezTo>
                      <a:pt x="1488" y="7022"/>
                      <a:pt x="1551" y="6968"/>
                      <a:pt x="1632" y="6887"/>
                    </a:cubicBezTo>
                    <a:cubicBezTo>
                      <a:pt x="1713" y="6797"/>
                      <a:pt x="1821" y="6680"/>
                      <a:pt x="1930" y="6490"/>
                    </a:cubicBezTo>
                    <a:cubicBezTo>
                      <a:pt x="2002" y="6373"/>
                      <a:pt x="2074" y="6229"/>
                      <a:pt x="2110" y="6058"/>
                    </a:cubicBezTo>
                    <a:cubicBezTo>
                      <a:pt x="2155" y="5877"/>
                      <a:pt x="2164" y="5670"/>
                      <a:pt x="2119" y="5472"/>
                    </a:cubicBezTo>
                    <a:cubicBezTo>
                      <a:pt x="2074" y="5273"/>
                      <a:pt x="2011" y="5120"/>
                      <a:pt x="2011" y="4994"/>
                    </a:cubicBezTo>
                    <a:cubicBezTo>
                      <a:pt x="2002" y="4877"/>
                      <a:pt x="2047" y="4751"/>
                      <a:pt x="2128" y="4642"/>
                    </a:cubicBezTo>
                    <a:cubicBezTo>
                      <a:pt x="2200" y="4534"/>
                      <a:pt x="2308" y="4444"/>
                      <a:pt x="2416" y="4381"/>
                    </a:cubicBezTo>
                    <a:cubicBezTo>
                      <a:pt x="2515" y="4327"/>
                      <a:pt x="2633" y="4282"/>
                      <a:pt x="2732" y="4246"/>
                    </a:cubicBezTo>
                    <a:cubicBezTo>
                      <a:pt x="2831" y="4219"/>
                      <a:pt x="2912" y="4192"/>
                      <a:pt x="2975" y="4183"/>
                    </a:cubicBezTo>
                    <a:cubicBezTo>
                      <a:pt x="3029" y="4165"/>
                      <a:pt x="3065" y="4165"/>
                      <a:pt x="3065" y="4165"/>
                    </a:cubicBezTo>
                    <a:cubicBezTo>
                      <a:pt x="3065" y="4165"/>
                      <a:pt x="3173" y="4138"/>
                      <a:pt x="3372" y="4093"/>
                    </a:cubicBezTo>
                    <a:cubicBezTo>
                      <a:pt x="3561" y="4057"/>
                      <a:pt x="3840" y="3984"/>
                      <a:pt x="4129" y="3849"/>
                    </a:cubicBezTo>
                    <a:cubicBezTo>
                      <a:pt x="4426" y="3723"/>
                      <a:pt x="4733" y="3543"/>
                      <a:pt x="4994" y="3326"/>
                    </a:cubicBezTo>
                    <a:cubicBezTo>
                      <a:pt x="5265" y="3110"/>
                      <a:pt x="5490" y="2858"/>
                      <a:pt x="5652" y="2632"/>
                    </a:cubicBezTo>
                    <a:cubicBezTo>
                      <a:pt x="5805" y="2398"/>
                      <a:pt x="5905" y="2200"/>
                      <a:pt x="5977" y="2037"/>
                    </a:cubicBezTo>
                    <a:cubicBezTo>
                      <a:pt x="6040" y="1866"/>
                      <a:pt x="6076" y="1740"/>
                      <a:pt x="6103" y="1659"/>
                    </a:cubicBezTo>
                    <a:cubicBezTo>
                      <a:pt x="6193" y="1307"/>
                      <a:pt x="6202" y="1019"/>
                      <a:pt x="6157" y="748"/>
                    </a:cubicBezTo>
                    <a:cubicBezTo>
                      <a:pt x="6112" y="487"/>
                      <a:pt x="6013" y="244"/>
                      <a:pt x="58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rgbClr val="FA7CFA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2"/>
              <p:cNvSpPr/>
              <p:nvPr/>
            </p:nvSpPr>
            <p:spPr>
              <a:xfrm>
                <a:off x="3826325" y="3751250"/>
                <a:ext cx="415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73">
                    <a:moveTo>
                      <a:pt x="1336" y="1"/>
                    </a:moveTo>
                    <a:cubicBezTo>
                      <a:pt x="1144" y="1"/>
                      <a:pt x="856" y="124"/>
                      <a:pt x="586" y="344"/>
                    </a:cubicBezTo>
                    <a:cubicBezTo>
                      <a:pt x="199" y="650"/>
                      <a:pt x="1" y="1038"/>
                      <a:pt x="127" y="1200"/>
                    </a:cubicBezTo>
                    <a:cubicBezTo>
                      <a:pt x="168" y="1249"/>
                      <a:pt x="235" y="1273"/>
                      <a:pt x="319" y="1273"/>
                    </a:cubicBezTo>
                    <a:cubicBezTo>
                      <a:pt x="511" y="1273"/>
                      <a:pt x="794" y="1149"/>
                      <a:pt x="1064" y="930"/>
                    </a:cubicBezTo>
                    <a:cubicBezTo>
                      <a:pt x="1452" y="623"/>
                      <a:pt x="1659" y="236"/>
                      <a:pt x="1524" y="73"/>
                    </a:cubicBezTo>
                    <a:cubicBezTo>
                      <a:pt x="1486" y="24"/>
                      <a:pt x="1420" y="1"/>
                      <a:pt x="133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2"/>
              <p:cNvSpPr/>
              <p:nvPr/>
            </p:nvSpPr>
            <p:spPr>
              <a:xfrm>
                <a:off x="3738663" y="3768400"/>
                <a:ext cx="5590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167">
                    <a:moveTo>
                      <a:pt x="1723" y="1"/>
                    </a:moveTo>
                    <a:cubicBezTo>
                      <a:pt x="1509" y="1"/>
                      <a:pt x="1237" y="57"/>
                      <a:pt x="956" y="168"/>
                    </a:cubicBezTo>
                    <a:cubicBezTo>
                      <a:pt x="388" y="394"/>
                      <a:pt x="0" y="763"/>
                      <a:pt x="90" y="989"/>
                    </a:cubicBezTo>
                    <a:cubicBezTo>
                      <a:pt x="136" y="1108"/>
                      <a:pt x="299" y="1167"/>
                      <a:pt x="524" y="1167"/>
                    </a:cubicBezTo>
                    <a:cubicBezTo>
                      <a:pt x="739" y="1167"/>
                      <a:pt x="1011" y="1113"/>
                      <a:pt x="1289" y="1007"/>
                    </a:cubicBezTo>
                    <a:cubicBezTo>
                      <a:pt x="1848" y="781"/>
                      <a:pt x="2236" y="412"/>
                      <a:pt x="2145" y="177"/>
                    </a:cubicBezTo>
                    <a:cubicBezTo>
                      <a:pt x="2100" y="59"/>
                      <a:pt x="1942" y="1"/>
                      <a:pt x="172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2"/>
              <p:cNvSpPr/>
              <p:nvPr/>
            </p:nvSpPr>
            <p:spPr>
              <a:xfrm>
                <a:off x="3533825" y="3792775"/>
                <a:ext cx="250825" cy="1692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6771">
                    <a:moveTo>
                      <a:pt x="5314" y="0"/>
                    </a:moveTo>
                    <a:cubicBezTo>
                      <a:pt x="5126" y="0"/>
                      <a:pt x="4935" y="8"/>
                      <a:pt x="4742" y="23"/>
                    </a:cubicBezTo>
                    <a:cubicBezTo>
                      <a:pt x="2056" y="248"/>
                      <a:pt x="0" y="1925"/>
                      <a:pt x="145" y="3782"/>
                    </a:cubicBezTo>
                    <a:cubicBezTo>
                      <a:pt x="287" y="5505"/>
                      <a:pt x="2277" y="6771"/>
                      <a:pt x="4717" y="6771"/>
                    </a:cubicBezTo>
                    <a:cubicBezTo>
                      <a:pt x="4906" y="6771"/>
                      <a:pt x="5098" y="6763"/>
                      <a:pt x="5292" y="6748"/>
                    </a:cubicBezTo>
                    <a:cubicBezTo>
                      <a:pt x="7978" y="6522"/>
                      <a:pt x="10033" y="4846"/>
                      <a:pt x="9880" y="2989"/>
                    </a:cubicBezTo>
                    <a:cubicBezTo>
                      <a:pt x="9737" y="1265"/>
                      <a:pt x="7747" y="0"/>
                      <a:pt x="53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2"/>
              <p:cNvSpPr/>
              <p:nvPr/>
            </p:nvSpPr>
            <p:spPr>
              <a:xfrm>
                <a:off x="3589250" y="3854400"/>
                <a:ext cx="5637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255">
                    <a:moveTo>
                      <a:pt x="1128" y="1"/>
                    </a:moveTo>
                    <a:cubicBezTo>
                      <a:pt x="506" y="1"/>
                      <a:pt x="1" y="506"/>
                      <a:pt x="1" y="1128"/>
                    </a:cubicBezTo>
                    <a:cubicBezTo>
                      <a:pt x="1" y="1750"/>
                      <a:pt x="506" y="2254"/>
                      <a:pt x="1128" y="2254"/>
                    </a:cubicBezTo>
                    <a:cubicBezTo>
                      <a:pt x="1750" y="2254"/>
                      <a:pt x="2254" y="1750"/>
                      <a:pt x="2254" y="1128"/>
                    </a:cubicBezTo>
                    <a:cubicBezTo>
                      <a:pt x="2254" y="506"/>
                      <a:pt x="1750" y="1"/>
                      <a:pt x="11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" name="Google Shape;353;p32"/>
            <p:cNvGrpSpPr/>
            <p:nvPr/>
          </p:nvGrpSpPr>
          <p:grpSpPr>
            <a:xfrm rot="-1483182">
              <a:off x="4704461" y="1756989"/>
              <a:ext cx="3530849" cy="1407288"/>
              <a:chOff x="2213500" y="3231325"/>
              <a:chExt cx="1604050" cy="639325"/>
            </a:xfrm>
          </p:grpSpPr>
          <p:sp>
            <p:nvSpPr>
              <p:cNvPr id="354" name="Google Shape;354;p32"/>
              <p:cNvSpPr/>
              <p:nvPr/>
            </p:nvSpPr>
            <p:spPr>
              <a:xfrm>
                <a:off x="2213500" y="3231325"/>
                <a:ext cx="1456675" cy="443575"/>
              </a:xfrm>
              <a:custGeom>
                <a:avLst/>
                <a:gdLst/>
                <a:ahLst/>
                <a:cxnLst/>
                <a:rect l="l" t="t" r="r" b="b"/>
                <a:pathLst>
                  <a:path w="58267" h="17743">
                    <a:moveTo>
                      <a:pt x="57654" y="1"/>
                    </a:moveTo>
                    <a:lnTo>
                      <a:pt x="57654" y="1"/>
                    </a:lnTo>
                    <a:cubicBezTo>
                      <a:pt x="57798" y="253"/>
                      <a:pt x="57825" y="505"/>
                      <a:pt x="57798" y="731"/>
                    </a:cubicBezTo>
                    <a:cubicBezTo>
                      <a:pt x="57771" y="956"/>
                      <a:pt x="57699" y="1154"/>
                      <a:pt x="57591" y="1335"/>
                    </a:cubicBezTo>
                    <a:cubicBezTo>
                      <a:pt x="57546" y="1425"/>
                      <a:pt x="57483" y="1506"/>
                      <a:pt x="57420" y="1587"/>
                    </a:cubicBezTo>
                    <a:cubicBezTo>
                      <a:pt x="57347" y="1668"/>
                      <a:pt x="57275" y="1749"/>
                      <a:pt x="57185" y="1830"/>
                    </a:cubicBezTo>
                    <a:cubicBezTo>
                      <a:pt x="57014" y="1993"/>
                      <a:pt x="56807" y="2146"/>
                      <a:pt x="56545" y="2317"/>
                    </a:cubicBezTo>
                    <a:cubicBezTo>
                      <a:pt x="56401" y="2407"/>
                      <a:pt x="56176" y="2533"/>
                      <a:pt x="55878" y="2687"/>
                    </a:cubicBezTo>
                    <a:cubicBezTo>
                      <a:pt x="55725" y="2759"/>
                      <a:pt x="55563" y="2849"/>
                      <a:pt x="55373" y="2948"/>
                    </a:cubicBezTo>
                    <a:lnTo>
                      <a:pt x="55274" y="3002"/>
                    </a:lnTo>
                    <a:cubicBezTo>
                      <a:pt x="55211" y="3038"/>
                      <a:pt x="55148" y="3074"/>
                      <a:pt x="55085" y="3119"/>
                    </a:cubicBezTo>
                    <a:cubicBezTo>
                      <a:pt x="54959" y="3191"/>
                      <a:pt x="54833" y="3273"/>
                      <a:pt x="54706" y="3372"/>
                    </a:cubicBezTo>
                    <a:cubicBezTo>
                      <a:pt x="54589" y="3462"/>
                      <a:pt x="54463" y="3561"/>
                      <a:pt x="54355" y="3678"/>
                    </a:cubicBezTo>
                    <a:cubicBezTo>
                      <a:pt x="54229" y="3786"/>
                      <a:pt x="54129" y="3904"/>
                      <a:pt x="54030" y="4030"/>
                    </a:cubicBezTo>
                    <a:cubicBezTo>
                      <a:pt x="53832" y="4273"/>
                      <a:pt x="53652" y="4544"/>
                      <a:pt x="53508" y="4823"/>
                    </a:cubicBezTo>
                    <a:cubicBezTo>
                      <a:pt x="53363" y="5102"/>
                      <a:pt x="53237" y="5382"/>
                      <a:pt x="53120" y="5670"/>
                    </a:cubicBezTo>
                    <a:cubicBezTo>
                      <a:pt x="52886" y="6238"/>
                      <a:pt x="52687" y="6815"/>
                      <a:pt x="52444" y="7356"/>
                    </a:cubicBezTo>
                    <a:cubicBezTo>
                      <a:pt x="52318" y="7617"/>
                      <a:pt x="52191" y="7888"/>
                      <a:pt x="52029" y="8122"/>
                    </a:cubicBezTo>
                    <a:cubicBezTo>
                      <a:pt x="51867" y="8356"/>
                      <a:pt x="51687" y="8582"/>
                      <a:pt x="51479" y="8780"/>
                    </a:cubicBezTo>
                    <a:cubicBezTo>
                      <a:pt x="51065" y="9186"/>
                      <a:pt x="50542" y="9492"/>
                      <a:pt x="49983" y="9690"/>
                    </a:cubicBezTo>
                    <a:cubicBezTo>
                      <a:pt x="49704" y="9790"/>
                      <a:pt x="49406" y="9853"/>
                      <a:pt x="49109" y="9889"/>
                    </a:cubicBezTo>
                    <a:cubicBezTo>
                      <a:pt x="49037" y="9889"/>
                      <a:pt x="48965" y="9898"/>
                      <a:pt x="48883" y="9907"/>
                    </a:cubicBezTo>
                    <a:lnTo>
                      <a:pt x="48667" y="9907"/>
                    </a:lnTo>
                    <a:cubicBezTo>
                      <a:pt x="48514" y="9898"/>
                      <a:pt x="48361" y="9898"/>
                      <a:pt x="48198" y="9880"/>
                    </a:cubicBezTo>
                    <a:cubicBezTo>
                      <a:pt x="47585" y="9817"/>
                      <a:pt x="46963" y="9645"/>
                      <a:pt x="46332" y="9429"/>
                    </a:cubicBezTo>
                    <a:cubicBezTo>
                      <a:pt x="45710" y="9213"/>
                      <a:pt x="45080" y="8960"/>
                      <a:pt x="44412" y="8726"/>
                    </a:cubicBezTo>
                    <a:cubicBezTo>
                      <a:pt x="44250" y="8672"/>
                      <a:pt x="44088" y="8618"/>
                      <a:pt x="43917" y="8564"/>
                    </a:cubicBezTo>
                    <a:cubicBezTo>
                      <a:pt x="43736" y="8510"/>
                      <a:pt x="43547" y="8465"/>
                      <a:pt x="43367" y="8438"/>
                    </a:cubicBezTo>
                    <a:cubicBezTo>
                      <a:pt x="43114" y="8389"/>
                      <a:pt x="42862" y="8369"/>
                      <a:pt x="42612" y="8369"/>
                    </a:cubicBezTo>
                    <a:cubicBezTo>
                      <a:pt x="42488" y="8369"/>
                      <a:pt x="42363" y="8374"/>
                      <a:pt x="42240" y="8383"/>
                    </a:cubicBezTo>
                    <a:cubicBezTo>
                      <a:pt x="41501" y="8429"/>
                      <a:pt x="40816" y="8609"/>
                      <a:pt x="40158" y="8789"/>
                    </a:cubicBezTo>
                    <a:cubicBezTo>
                      <a:pt x="39833" y="8879"/>
                      <a:pt x="39518" y="8960"/>
                      <a:pt x="39193" y="9041"/>
                    </a:cubicBezTo>
                    <a:cubicBezTo>
                      <a:pt x="38869" y="9123"/>
                      <a:pt x="38544" y="9204"/>
                      <a:pt x="38220" y="9285"/>
                    </a:cubicBezTo>
                    <a:cubicBezTo>
                      <a:pt x="37571" y="9447"/>
                      <a:pt x="36931" y="9609"/>
                      <a:pt x="36300" y="9763"/>
                    </a:cubicBezTo>
                    <a:cubicBezTo>
                      <a:pt x="35038" y="10078"/>
                      <a:pt x="33803" y="10376"/>
                      <a:pt x="32622" y="10655"/>
                    </a:cubicBezTo>
                    <a:cubicBezTo>
                      <a:pt x="30252" y="11223"/>
                      <a:pt x="28070" y="11728"/>
                      <a:pt x="26213" y="12142"/>
                    </a:cubicBezTo>
                    <a:cubicBezTo>
                      <a:pt x="24357" y="12557"/>
                      <a:pt x="22824" y="12899"/>
                      <a:pt x="21761" y="13134"/>
                    </a:cubicBezTo>
                    <a:cubicBezTo>
                      <a:pt x="20697" y="13368"/>
                      <a:pt x="20102" y="13503"/>
                      <a:pt x="20102" y="13503"/>
                    </a:cubicBezTo>
                    <a:cubicBezTo>
                      <a:pt x="20102" y="13503"/>
                      <a:pt x="17695" y="14017"/>
                      <a:pt x="13982" y="14819"/>
                    </a:cubicBezTo>
                    <a:cubicBezTo>
                      <a:pt x="13044" y="15018"/>
                      <a:pt x="12035" y="15234"/>
                      <a:pt x="10953" y="15459"/>
                    </a:cubicBezTo>
                    <a:cubicBezTo>
                      <a:pt x="10412" y="15577"/>
                      <a:pt x="9862" y="15694"/>
                      <a:pt x="9285" y="15820"/>
                    </a:cubicBezTo>
                    <a:cubicBezTo>
                      <a:pt x="9006" y="15874"/>
                      <a:pt x="8708" y="15937"/>
                      <a:pt x="8411" y="16018"/>
                    </a:cubicBezTo>
                    <a:cubicBezTo>
                      <a:pt x="8113" y="16090"/>
                      <a:pt x="7816" y="16171"/>
                      <a:pt x="7528" y="16253"/>
                    </a:cubicBezTo>
                    <a:cubicBezTo>
                      <a:pt x="6933" y="16415"/>
                      <a:pt x="6347" y="16586"/>
                      <a:pt x="5743" y="16703"/>
                    </a:cubicBezTo>
                    <a:cubicBezTo>
                      <a:pt x="5277" y="16795"/>
                      <a:pt x="4806" y="16865"/>
                      <a:pt x="4342" y="16865"/>
                    </a:cubicBezTo>
                    <a:cubicBezTo>
                      <a:pt x="4214" y="16865"/>
                      <a:pt x="4085" y="16859"/>
                      <a:pt x="3958" y="16847"/>
                    </a:cubicBezTo>
                    <a:lnTo>
                      <a:pt x="3742" y="16820"/>
                    </a:lnTo>
                    <a:lnTo>
                      <a:pt x="3525" y="16784"/>
                    </a:lnTo>
                    <a:lnTo>
                      <a:pt x="3417" y="16757"/>
                    </a:lnTo>
                    <a:cubicBezTo>
                      <a:pt x="3381" y="16748"/>
                      <a:pt x="3345" y="16739"/>
                      <a:pt x="3309" y="16730"/>
                    </a:cubicBezTo>
                    <a:lnTo>
                      <a:pt x="3093" y="16676"/>
                    </a:lnTo>
                    <a:cubicBezTo>
                      <a:pt x="2976" y="16631"/>
                      <a:pt x="2822" y="16568"/>
                      <a:pt x="2687" y="16505"/>
                    </a:cubicBezTo>
                    <a:cubicBezTo>
                      <a:pt x="2543" y="16433"/>
                      <a:pt x="2399" y="16370"/>
                      <a:pt x="2254" y="16289"/>
                    </a:cubicBezTo>
                    <a:cubicBezTo>
                      <a:pt x="2119" y="16217"/>
                      <a:pt x="1975" y="16144"/>
                      <a:pt x="1840" y="16063"/>
                    </a:cubicBezTo>
                    <a:cubicBezTo>
                      <a:pt x="1714" y="15982"/>
                      <a:pt x="1578" y="15892"/>
                      <a:pt x="1506" y="15829"/>
                    </a:cubicBezTo>
                    <a:lnTo>
                      <a:pt x="1488" y="15811"/>
                    </a:lnTo>
                    <a:cubicBezTo>
                      <a:pt x="1488" y="15811"/>
                      <a:pt x="1488" y="15802"/>
                      <a:pt x="1488" y="15802"/>
                    </a:cubicBezTo>
                    <a:cubicBezTo>
                      <a:pt x="1488" y="15802"/>
                      <a:pt x="1463" y="15817"/>
                      <a:pt x="1443" y="15832"/>
                    </a:cubicBezTo>
                    <a:lnTo>
                      <a:pt x="1443" y="15832"/>
                    </a:lnTo>
                    <a:cubicBezTo>
                      <a:pt x="1478" y="15803"/>
                      <a:pt x="1485" y="15796"/>
                      <a:pt x="1483" y="15796"/>
                    </a:cubicBezTo>
                    <a:cubicBezTo>
                      <a:pt x="1482" y="15796"/>
                      <a:pt x="1475" y="15800"/>
                      <a:pt x="1474" y="15800"/>
                    </a:cubicBezTo>
                    <a:cubicBezTo>
                      <a:pt x="1473" y="15800"/>
                      <a:pt x="1474" y="15799"/>
                      <a:pt x="1479" y="15793"/>
                    </a:cubicBezTo>
                    <a:cubicBezTo>
                      <a:pt x="1461" y="15766"/>
                      <a:pt x="1443" y="15748"/>
                      <a:pt x="1425" y="15721"/>
                    </a:cubicBezTo>
                    <a:cubicBezTo>
                      <a:pt x="1389" y="15667"/>
                      <a:pt x="1362" y="15604"/>
                      <a:pt x="1326" y="15540"/>
                    </a:cubicBezTo>
                    <a:cubicBezTo>
                      <a:pt x="1263" y="15405"/>
                      <a:pt x="1209" y="15261"/>
                      <a:pt x="1155" y="15117"/>
                    </a:cubicBezTo>
                    <a:cubicBezTo>
                      <a:pt x="1047" y="14819"/>
                      <a:pt x="956" y="14513"/>
                      <a:pt x="911" y="14215"/>
                    </a:cubicBezTo>
                    <a:cubicBezTo>
                      <a:pt x="902" y="14143"/>
                      <a:pt x="893" y="14071"/>
                      <a:pt x="893" y="14008"/>
                    </a:cubicBezTo>
                    <a:cubicBezTo>
                      <a:pt x="893" y="13981"/>
                      <a:pt x="884" y="13945"/>
                      <a:pt x="893" y="13918"/>
                    </a:cubicBezTo>
                    <a:cubicBezTo>
                      <a:pt x="893" y="13891"/>
                      <a:pt x="893" y="13873"/>
                      <a:pt x="902" y="13828"/>
                    </a:cubicBezTo>
                    <a:lnTo>
                      <a:pt x="965" y="13350"/>
                    </a:lnTo>
                    <a:cubicBezTo>
                      <a:pt x="1083" y="12719"/>
                      <a:pt x="1281" y="12097"/>
                      <a:pt x="1560" y="11520"/>
                    </a:cubicBezTo>
                    <a:cubicBezTo>
                      <a:pt x="2101" y="10357"/>
                      <a:pt x="2976" y="9357"/>
                      <a:pt x="4039" y="8672"/>
                    </a:cubicBezTo>
                    <a:cubicBezTo>
                      <a:pt x="4165" y="8591"/>
                      <a:pt x="4301" y="8501"/>
                      <a:pt x="4436" y="8429"/>
                    </a:cubicBezTo>
                    <a:lnTo>
                      <a:pt x="4643" y="8311"/>
                    </a:lnTo>
                    <a:lnTo>
                      <a:pt x="4859" y="8212"/>
                    </a:lnTo>
                    <a:cubicBezTo>
                      <a:pt x="4995" y="8149"/>
                      <a:pt x="5148" y="8086"/>
                      <a:pt x="5301" y="8023"/>
                    </a:cubicBezTo>
                    <a:cubicBezTo>
                      <a:pt x="5445" y="7960"/>
                      <a:pt x="5599" y="7906"/>
                      <a:pt x="5752" y="7843"/>
                    </a:cubicBezTo>
                    <a:cubicBezTo>
                      <a:pt x="6356" y="7608"/>
                      <a:pt x="6960" y="7401"/>
                      <a:pt x="7555" y="7239"/>
                    </a:cubicBezTo>
                    <a:cubicBezTo>
                      <a:pt x="8159" y="7085"/>
                      <a:pt x="8753" y="6977"/>
                      <a:pt x="9348" y="6932"/>
                    </a:cubicBezTo>
                    <a:cubicBezTo>
                      <a:pt x="9502" y="6914"/>
                      <a:pt x="9646" y="6914"/>
                      <a:pt x="9799" y="6905"/>
                    </a:cubicBezTo>
                    <a:cubicBezTo>
                      <a:pt x="9943" y="6896"/>
                      <a:pt x="10088" y="6896"/>
                      <a:pt x="10232" y="6896"/>
                    </a:cubicBezTo>
                    <a:cubicBezTo>
                      <a:pt x="10385" y="6905"/>
                      <a:pt x="10529" y="6905"/>
                      <a:pt x="10673" y="6914"/>
                    </a:cubicBezTo>
                    <a:cubicBezTo>
                      <a:pt x="10800" y="6923"/>
                      <a:pt x="10917" y="6923"/>
                      <a:pt x="11043" y="6932"/>
                    </a:cubicBezTo>
                    <a:cubicBezTo>
                      <a:pt x="11935" y="7013"/>
                      <a:pt x="12675" y="7040"/>
                      <a:pt x="13053" y="7058"/>
                    </a:cubicBezTo>
                    <a:cubicBezTo>
                      <a:pt x="13150" y="7061"/>
                      <a:pt x="13244" y="7062"/>
                      <a:pt x="13335" y="7062"/>
                    </a:cubicBezTo>
                    <a:cubicBezTo>
                      <a:pt x="13891" y="7062"/>
                      <a:pt x="14353" y="7015"/>
                      <a:pt x="14802" y="6914"/>
                    </a:cubicBezTo>
                    <a:cubicBezTo>
                      <a:pt x="15054" y="6851"/>
                      <a:pt x="15307" y="6770"/>
                      <a:pt x="15550" y="6644"/>
                    </a:cubicBezTo>
                    <a:cubicBezTo>
                      <a:pt x="15676" y="6590"/>
                      <a:pt x="15793" y="6518"/>
                      <a:pt x="15911" y="6436"/>
                    </a:cubicBezTo>
                    <a:cubicBezTo>
                      <a:pt x="16019" y="6346"/>
                      <a:pt x="16127" y="6256"/>
                      <a:pt x="16226" y="6157"/>
                    </a:cubicBezTo>
                    <a:lnTo>
                      <a:pt x="16226" y="6157"/>
                    </a:lnTo>
                    <a:cubicBezTo>
                      <a:pt x="15899" y="6262"/>
                      <a:pt x="15613" y="6291"/>
                      <a:pt x="15334" y="6291"/>
                    </a:cubicBezTo>
                    <a:cubicBezTo>
                      <a:pt x="15135" y="6291"/>
                      <a:pt x="14941" y="6276"/>
                      <a:pt x="14739" y="6265"/>
                    </a:cubicBezTo>
                    <a:cubicBezTo>
                      <a:pt x="14261" y="6238"/>
                      <a:pt x="13747" y="6202"/>
                      <a:pt x="13080" y="6175"/>
                    </a:cubicBezTo>
                    <a:cubicBezTo>
                      <a:pt x="12720" y="6166"/>
                      <a:pt x="11998" y="6130"/>
                      <a:pt x="11115" y="6049"/>
                    </a:cubicBezTo>
                    <a:cubicBezTo>
                      <a:pt x="10980" y="6040"/>
                      <a:pt x="10854" y="6040"/>
                      <a:pt x="10718" y="6031"/>
                    </a:cubicBezTo>
                    <a:cubicBezTo>
                      <a:pt x="10556" y="6013"/>
                      <a:pt x="10403" y="6013"/>
                      <a:pt x="10241" y="6013"/>
                    </a:cubicBezTo>
                    <a:lnTo>
                      <a:pt x="9763" y="6013"/>
                    </a:lnTo>
                    <a:cubicBezTo>
                      <a:pt x="9601" y="6031"/>
                      <a:pt x="9439" y="6031"/>
                      <a:pt x="9276" y="6049"/>
                    </a:cubicBezTo>
                    <a:cubicBezTo>
                      <a:pt x="8627" y="6103"/>
                      <a:pt x="7978" y="6211"/>
                      <a:pt x="7329" y="6382"/>
                    </a:cubicBezTo>
                    <a:cubicBezTo>
                      <a:pt x="6689" y="6554"/>
                      <a:pt x="6049" y="6770"/>
                      <a:pt x="5427" y="7013"/>
                    </a:cubicBezTo>
                    <a:cubicBezTo>
                      <a:pt x="5274" y="7076"/>
                      <a:pt x="5112" y="7140"/>
                      <a:pt x="4959" y="7203"/>
                    </a:cubicBezTo>
                    <a:cubicBezTo>
                      <a:pt x="4805" y="7266"/>
                      <a:pt x="4652" y="7329"/>
                      <a:pt x="4490" y="7410"/>
                    </a:cubicBezTo>
                    <a:lnTo>
                      <a:pt x="4247" y="7527"/>
                    </a:lnTo>
                    <a:lnTo>
                      <a:pt x="4012" y="7653"/>
                    </a:lnTo>
                    <a:cubicBezTo>
                      <a:pt x="3850" y="7734"/>
                      <a:pt x="3706" y="7834"/>
                      <a:pt x="3552" y="7924"/>
                    </a:cubicBezTo>
                    <a:cubicBezTo>
                      <a:pt x="2354" y="8699"/>
                      <a:pt x="1371" y="9835"/>
                      <a:pt x="758" y="11142"/>
                    </a:cubicBezTo>
                    <a:cubicBezTo>
                      <a:pt x="452" y="11791"/>
                      <a:pt x="226" y="12485"/>
                      <a:pt x="100" y="13188"/>
                    </a:cubicBezTo>
                    <a:lnTo>
                      <a:pt x="19" y="13720"/>
                    </a:lnTo>
                    <a:cubicBezTo>
                      <a:pt x="10" y="13765"/>
                      <a:pt x="10" y="13828"/>
                      <a:pt x="10" y="13891"/>
                    </a:cubicBezTo>
                    <a:cubicBezTo>
                      <a:pt x="1" y="13945"/>
                      <a:pt x="10" y="13999"/>
                      <a:pt x="10" y="14053"/>
                    </a:cubicBezTo>
                    <a:cubicBezTo>
                      <a:pt x="19" y="14152"/>
                      <a:pt x="28" y="14251"/>
                      <a:pt x="37" y="14351"/>
                    </a:cubicBezTo>
                    <a:cubicBezTo>
                      <a:pt x="100" y="14729"/>
                      <a:pt x="199" y="15072"/>
                      <a:pt x="325" y="15414"/>
                    </a:cubicBezTo>
                    <a:cubicBezTo>
                      <a:pt x="389" y="15586"/>
                      <a:pt x="452" y="15748"/>
                      <a:pt x="533" y="15919"/>
                    </a:cubicBezTo>
                    <a:cubicBezTo>
                      <a:pt x="578" y="16009"/>
                      <a:pt x="623" y="16090"/>
                      <a:pt x="677" y="16180"/>
                    </a:cubicBezTo>
                    <a:cubicBezTo>
                      <a:pt x="695" y="16226"/>
                      <a:pt x="740" y="16271"/>
                      <a:pt x="767" y="16316"/>
                    </a:cubicBezTo>
                    <a:cubicBezTo>
                      <a:pt x="803" y="16361"/>
                      <a:pt x="866" y="16442"/>
                      <a:pt x="902" y="16469"/>
                    </a:cubicBezTo>
                    <a:cubicBezTo>
                      <a:pt x="1083" y="16631"/>
                      <a:pt x="1236" y="16721"/>
                      <a:pt x="1389" y="16820"/>
                    </a:cubicBezTo>
                    <a:cubicBezTo>
                      <a:pt x="1542" y="16911"/>
                      <a:pt x="1696" y="16992"/>
                      <a:pt x="1849" y="17073"/>
                    </a:cubicBezTo>
                    <a:cubicBezTo>
                      <a:pt x="2002" y="17154"/>
                      <a:pt x="2155" y="17226"/>
                      <a:pt x="2318" y="17298"/>
                    </a:cubicBezTo>
                    <a:cubicBezTo>
                      <a:pt x="2480" y="17370"/>
                      <a:pt x="2624" y="17442"/>
                      <a:pt x="2822" y="17505"/>
                    </a:cubicBezTo>
                    <a:lnTo>
                      <a:pt x="3084" y="17587"/>
                    </a:lnTo>
                    <a:cubicBezTo>
                      <a:pt x="3129" y="17596"/>
                      <a:pt x="3174" y="17614"/>
                      <a:pt x="3219" y="17623"/>
                    </a:cubicBezTo>
                    <a:lnTo>
                      <a:pt x="3345" y="17641"/>
                    </a:lnTo>
                    <a:lnTo>
                      <a:pt x="3616" y="17695"/>
                    </a:lnTo>
                    <a:lnTo>
                      <a:pt x="3886" y="17722"/>
                    </a:lnTo>
                    <a:cubicBezTo>
                      <a:pt x="4046" y="17736"/>
                      <a:pt x="4205" y="17742"/>
                      <a:pt x="4363" y="17742"/>
                    </a:cubicBezTo>
                    <a:cubicBezTo>
                      <a:pt x="4904" y="17742"/>
                      <a:pt x="5427" y="17666"/>
                      <a:pt x="5923" y="17569"/>
                    </a:cubicBezTo>
                    <a:cubicBezTo>
                      <a:pt x="6572" y="17433"/>
                      <a:pt x="7176" y="17262"/>
                      <a:pt x="7762" y="17100"/>
                    </a:cubicBezTo>
                    <a:cubicBezTo>
                      <a:pt x="8059" y="17019"/>
                      <a:pt x="8348" y="16938"/>
                      <a:pt x="8627" y="16866"/>
                    </a:cubicBezTo>
                    <a:cubicBezTo>
                      <a:pt x="8907" y="16793"/>
                      <a:pt x="9186" y="16739"/>
                      <a:pt x="9475" y="16676"/>
                    </a:cubicBezTo>
                    <a:cubicBezTo>
                      <a:pt x="10042" y="16559"/>
                      <a:pt x="10601" y="16442"/>
                      <a:pt x="11142" y="16325"/>
                    </a:cubicBezTo>
                    <a:cubicBezTo>
                      <a:pt x="12224" y="16090"/>
                      <a:pt x="13233" y="15874"/>
                      <a:pt x="14162" y="15676"/>
                    </a:cubicBezTo>
                    <a:cubicBezTo>
                      <a:pt x="17885" y="14873"/>
                      <a:pt x="20291" y="14360"/>
                      <a:pt x="20291" y="14360"/>
                    </a:cubicBezTo>
                    <a:cubicBezTo>
                      <a:pt x="20291" y="14360"/>
                      <a:pt x="20886" y="14224"/>
                      <a:pt x="21950" y="13990"/>
                    </a:cubicBezTo>
                    <a:cubicBezTo>
                      <a:pt x="23022" y="13756"/>
                      <a:pt x="24546" y="13413"/>
                      <a:pt x="26403" y="13008"/>
                    </a:cubicBezTo>
                    <a:cubicBezTo>
                      <a:pt x="28269" y="12584"/>
                      <a:pt x="30450" y="12079"/>
                      <a:pt x="32830" y="11520"/>
                    </a:cubicBezTo>
                    <a:cubicBezTo>
                      <a:pt x="34019" y="11232"/>
                      <a:pt x="35254" y="10934"/>
                      <a:pt x="36516" y="10619"/>
                    </a:cubicBezTo>
                    <a:cubicBezTo>
                      <a:pt x="37147" y="10466"/>
                      <a:pt x="37787" y="10303"/>
                      <a:pt x="38436" y="10141"/>
                    </a:cubicBezTo>
                    <a:cubicBezTo>
                      <a:pt x="38761" y="10060"/>
                      <a:pt x="39085" y="9979"/>
                      <a:pt x="39410" y="9898"/>
                    </a:cubicBezTo>
                    <a:cubicBezTo>
                      <a:pt x="39734" y="9817"/>
                      <a:pt x="40068" y="9727"/>
                      <a:pt x="40392" y="9636"/>
                    </a:cubicBezTo>
                    <a:cubicBezTo>
                      <a:pt x="41041" y="9465"/>
                      <a:pt x="41672" y="9303"/>
                      <a:pt x="42303" y="9267"/>
                    </a:cubicBezTo>
                    <a:cubicBezTo>
                      <a:pt x="42401" y="9258"/>
                      <a:pt x="42500" y="9254"/>
                      <a:pt x="42598" y="9254"/>
                    </a:cubicBezTo>
                    <a:cubicBezTo>
                      <a:pt x="42805" y="9254"/>
                      <a:pt x="43012" y="9272"/>
                      <a:pt x="43214" y="9303"/>
                    </a:cubicBezTo>
                    <a:cubicBezTo>
                      <a:pt x="43367" y="9330"/>
                      <a:pt x="43511" y="9366"/>
                      <a:pt x="43655" y="9411"/>
                    </a:cubicBezTo>
                    <a:cubicBezTo>
                      <a:pt x="43818" y="9465"/>
                      <a:pt x="43971" y="9510"/>
                      <a:pt x="44133" y="9564"/>
                    </a:cubicBezTo>
                    <a:cubicBezTo>
                      <a:pt x="44755" y="9781"/>
                      <a:pt x="45395" y="10042"/>
                      <a:pt x="46053" y="10267"/>
                    </a:cubicBezTo>
                    <a:cubicBezTo>
                      <a:pt x="46711" y="10493"/>
                      <a:pt x="47396" y="10691"/>
                      <a:pt x="48117" y="10763"/>
                    </a:cubicBezTo>
                    <a:cubicBezTo>
                      <a:pt x="48297" y="10781"/>
                      <a:pt x="48478" y="10790"/>
                      <a:pt x="48658" y="10790"/>
                    </a:cubicBezTo>
                    <a:lnTo>
                      <a:pt x="48937" y="10790"/>
                    </a:lnTo>
                    <a:cubicBezTo>
                      <a:pt x="49028" y="10781"/>
                      <a:pt x="49118" y="10772"/>
                      <a:pt x="49208" y="10763"/>
                    </a:cubicBezTo>
                    <a:cubicBezTo>
                      <a:pt x="49577" y="10727"/>
                      <a:pt x="49929" y="10646"/>
                      <a:pt x="50272" y="10529"/>
                    </a:cubicBezTo>
                    <a:cubicBezTo>
                      <a:pt x="50957" y="10285"/>
                      <a:pt x="51579" y="9907"/>
                      <a:pt x="52092" y="9420"/>
                    </a:cubicBezTo>
                    <a:cubicBezTo>
                      <a:pt x="52345" y="9177"/>
                      <a:pt x="52579" y="8897"/>
                      <a:pt x="52768" y="8609"/>
                    </a:cubicBezTo>
                    <a:cubicBezTo>
                      <a:pt x="52967" y="8320"/>
                      <a:pt x="53111" y="8023"/>
                      <a:pt x="53255" y="7725"/>
                    </a:cubicBezTo>
                    <a:cubicBezTo>
                      <a:pt x="53526" y="7122"/>
                      <a:pt x="53724" y="6536"/>
                      <a:pt x="53940" y="6004"/>
                    </a:cubicBezTo>
                    <a:cubicBezTo>
                      <a:pt x="54048" y="5733"/>
                      <a:pt x="54166" y="5472"/>
                      <a:pt x="54292" y="5238"/>
                    </a:cubicBezTo>
                    <a:cubicBezTo>
                      <a:pt x="54418" y="4994"/>
                      <a:pt x="54562" y="4778"/>
                      <a:pt x="54715" y="4589"/>
                    </a:cubicBezTo>
                    <a:cubicBezTo>
                      <a:pt x="54797" y="4489"/>
                      <a:pt x="54878" y="4390"/>
                      <a:pt x="54968" y="4318"/>
                    </a:cubicBezTo>
                    <a:cubicBezTo>
                      <a:pt x="55058" y="4228"/>
                      <a:pt x="55148" y="4147"/>
                      <a:pt x="55247" y="4075"/>
                    </a:cubicBezTo>
                    <a:cubicBezTo>
                      <a:pt x="55337" y="4003"/>
                      <a:pt x="55446" y="3940"/>
                      <a:pt x="55554" y="3867"/>
                    </a:cubicBezTo>
                    <a:cubicBezTo>
                      <a:pt x="55608" y="3840"/>
                      <a:pt x="55662" y="3804"/>
                      <a:pt x="55716" y="3777"/>
                    </a:cubicBezTo>
                    <a:lnTo>
                      <a:pt x="55806" y="3723"/>
                    </a:lnTo>
                    <a:cubicBezTo>
                      <a:pt x="55977" y="3633"/>
                      <a:pt x="56140" y="3543"/>
                      <a:pt x="56293" y="3471"/>
                    </a:cubicBezTo>
                    <a:cubicBezTo>
                      <a:pt x="56599" y="3309"/>
                      <a:pt x="56852" y="3164"/>
                      <a:pt x="57014" y="3056"/>
                    </a:cubicBezTo>
                    <a:cubicBezTo>
                      <a:pt x="57636" y="2669"/>
                      <a:pt x="58078" y="2155"/>
                      <a:pt x="58204" y="1551"/>
                    </a:cubicBezTo>
                    <a:cubicBezTo>
                      <a:pt x="58267" y="1253"/>
                      <a:pt x="58258" y="965"/>
                      <a:pt x="58177" y="686"/>
                    </a:cubicBezTo>
                    <a:cubicBezTo>
                      <a:pt x="58087" y="415"/>
                      <a:pt x="57906" y="154"/>
                      <a:pt x="576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2"/>
              <p:cNvSpPr/>
              <p:nvPr/>
            </p:nvSpPr>
            <p:spPr>
              <a:xfrm>
                <a:off x="3297650" y="3353200"/>
                <a:ext cx="519900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3617">
                    <a:moveTo>
                      <a:pt x="7190" y="1"/>
                    </a:moveTo>
                    <a:cubicBezTo>
                      <a:pt x="6993" y="1"/>
                      <a:pt x="6793" y="10"/>
                      <a:pt x="6590" y="29"/>
                    </a:cubicBezTo>
                    <a:cubicBezTo>
                      <a:pt x="6211" y="65"/>
                      <a:pt x="5842" y="155"/>
                      <a:pt x="5508" y="263"/>
                    </a:cubicBezTo>
                    <a:cubicBezTo>
                      <a:pt x="4823" y="480"/>
                      <a:pt x="4255" y="777"/>
                      <a:pt x="3850" y="1003"/>
                    </a:cubicBezTo>
                    <a:cubicBezTo>
                      <a:pt x="3156" y="1372"/>
                      <a:pt x="2840" y="1552"/>
                      <a:pt x="2633" y="1661"/>
                    </a:cubicBezTo>
                    <a:cubicBezTo>
                      <a:pt x="1454" y="2318"/>
                      <a:pt x="859" y="2822"/>
                      <a:pt x="13" y="3613"/>
                    </a:cubicBezTo>
                    <a:lnTo>
                      <a:pt x="13" y="3613"/>
                    </a:lnTo>
                    <a:cubicBezTo>
                      <a:pt x="1133" y="3317"/>
                      <a:pt x="1880" y="3073"/>
                      <a:pt x="3057" y="2436"/>
                    </a:cubicBezTo>
                    <a:cubicBezTo>
                      <a:pt x="3255" y="2319"/>
                      <a:pt x="3579" y="2147"/>
                      <a:pt x="4255" y="1778"/>
                    </a:cubicBezTo>
                    <a:cubicBezTo>
                      <a:pt x="4652" y="1570"/>
                      <a:pt x="5184" y="1291"/>
                      <a:pt x="5779" y="1102"/>
                    </a:cubicBezTo>
                    <a:cubicBezTo>
                      <a:pt x="6067" y="1012"/>
                      <a:pt x="6374" y="939"/>
                      <a:pt x="6680" y="903"/>
                    </a:cubicBezTo>
                    <a:cubicBezTo>
                      <a:pt x="6838" y="890"/>
                      <a:pt x="6996" y="883"/>
                      <a:pt x="7152" y="883"/>
                    </a:cubicBezTo>
                    <a:cubicBezTo>
                      <a:pt x="7309" y="883"/>
                      <a:pt x="7464" y="890"/>
                      <a:pt x="7618" y="903"/>
                    </a:cubicBezTo>
                    <a:cubicBezTo>
                      <a:pt x="8231" y="949"/>
                      <a:pt x="8807" y="1075"/>
                      <a:pt x="9231" y="1165"/>
                    </a:cubicBezTo>
                    <a:cubicBezTo>
                      <a:pt x="9664" y="1246"/>
                      <a:pt x="9934" y="1300"/>
                      <a:pt x="9934" y="1300"/>
                    </a:cubicBezTo>
                    <a:cubicBezTo>
                      <a:pt x="9934" y="1300"/>
                      <a:pt x="10160" y="1336"/>
                      <a:pt x="10538" y="1399"/>
                    </a:cubicBezTo>
                    <a:cubicBezTo>
                      <a:pt x="10908" y="1462"/>
                      <a:pt x="11431" y="1543"/>
                      <a:pt x="12007" y="1607"/>
                    </a:cubicBezTo>
                    <a:cubicBezTo>
                      <a:pt x="12593" y="1679"/>
                      <a:pt x="13242" y="1733"/>
                      <a:pt x="13882" y="1760"/>
                    </a:cubicBezTo>
                    <a:cubicBezTo>
                      <a:pt x="14513" y="1796"/>
                      <a:pt x="15126" y="1805"/>
                      <a:pt x="15640" y="1805"/>
                    </a:cubicBezTo>
                    <a:cubicBezTo>
                      <a:pt x="16686" y="1796"/>
                      <a:pt x="17335" y="1751"/>
                      <a:pt x="17668" y="1724"/>
                    </a:cubicBezTo>
                    <a:cubicBezTo>
                      <a:pt x="18353" y="1670"/>
                      <a:pt x="18894" y="1579"/>
                      <a:pt x="19390" y="1408"/>
                    </a:cubicBezTo>
                    <a:cubicBezTo>
                      <a:pt x="19886" y="1237"/>
                      <a:pt x="20345" y="1003"/>
                      <a:pt x="20796" y="633"/>
                    </a:cubicBezTo>
                    <a:lnTo>
                      <a:pt x="20796" y="633"/>
                    </a:lnTo>
                    <a:cubicBezTo>
                      <a:pt x="20228" y="750"/>
                      <a:pt x="19759" y="759"/>
                      <a:pt x="19273" y="777"/>
                    </a:cubicBezTo>
                    <a:cubicBezTo>
                      <a:pt x="18786" y="786"/>
                      <a:pt x="18272" y="804"/>
                      <a:pt x="17605" y="849"/>
                    </a:cubicBezTo>
                    <a:cubicBezTo>
                      <a:pt x="17281" y="867"/>
                      <a:pt x="16650" y="912"/>
                      <a:pt x="15631" y="921"/>
                    </a:cubicBezTo>
                    <a:cubicBezTo>
                      <a:pt x="15135" y="921"/>
                      <a:pt x="14540" y="912"/>
                      <a:pt x="13927" y="876"/>
                    </a:cubicBezTo>
                    <a:cubicBezTo>
                      <a:pt x="13314" y="849"/>
                      <a:pt x="12683" y="795"/>
                      <a:pt x="12116" y="732"/>
                    </a:cubicBezTo>
                    <a:cubicBezTo>
                      <a:pt x="11548" y="669"/>
                      <a:pt x="11043" y="597"/>
                      <a:pt x="10682" y="534"/>
                    </a:cubicBezTo>
                    <a:cubicBezTo>
                      <a:pt x="10313" y="471"/>
                      <a:pt x="10096" y="435"/>
                      <a:pt x="10096" y="435"/>
                    </a:cubicBezTo>
                    <a:cubicBezTo>
                      <a:pt x="10096" y="435"/>
                      <a:pt x="9835" y="390"/>
                      <a:pt x="9411" y="300"/>
                    </a:cubicBezTo>
                    <a:cubicBezTo>
                      <a:pt x="8979" y="218"/>
                      <a:pt x="8384" y="83"/>
                      <a:pt x="7690" y="20"/>
                    </a:cubicBezTo>
                    <a:cubicBezTo>
                      <a:pt x="7527" y="8"/>
                      <a:pt x="7360" y="1"/>
                      <a:pt x="7190" y="1"/>
                    </a:cubicBezTo>
                    <a:close/>
                    <a:moveTo>
                      <a:pt x="13" y="3613"/>
                    </a:moveTo>
                    <a:lnTo>
                      <a:pt x="13" y="3613"/>
                    </a:lnTo>
                    <a:cubicBezTo>
                      <a:pt x="9" y="3614"/>
                      <a:pt x="5" y="3616"/>
                      <a:pt x="1" y="3617"/>
                    </a:cubicBezTo>
                    <a:lnTo>
                      <a:pt x="10" y="3617"/>
                    </a:lnTo>
                    <a:cubicBezTo>
                      <a:pt x="11" y="3616"/>
                      <a:pt x="12" y="3614"/>
                      <a:pt x="13" y="36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2"/>
              <p:cNvSpPr/>
              <p:nvPr/>
            </p:nvSpPr>
            <p:spPr>
              <a:xfrm>
                <a:off x="2762450" y="3475925"/>
                <a:ext cx="5158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20634" h="7614">
                    <a:moveTo>
                      <a:pt x="3984" y="1"/>
                    </a:moveTo>
                    <a:cubicBezTo>
                      <a:pt x="3876" y="1"/>
                      <a:pt x="3777" y="30"/>
                      <a:pt x="3697" y="60"/>
                    </a:cubicBezTo>
                    <a:cubicBezTo>
                      <a:pt x="3498" y="150"/>
                      <a:pt x="3354" y="267"/>
                      <a:pt x="3219" y="384"/>
                    </a:cubicBezTo>
                    <a:cubicBezTo>
                      <a:pt x="3102" y="501"/>
                      <a:pt x="2975" y="610"/>
                      <a:pt x="2858" y="718"/>
                    </a:cubicBezTo>
                    <a:cubicBezTo>
                      <a:pt x="2615" y="943"/>
                      <a:pt x="2390" y="1150"/>
                      <a:pt x="2164" y="1358"/>
                    </a:cubicBezTo>
                    <a:cubicBezTo>
                      <a:pt x="1668" y="1817"/>
                      <a:pt x="1254" y="2196"/>
                      <a:pt x="1046" y="2385"/>
                    </a:cubicBezTo>
                    <a:cubicBezTo>
                      <a:pt x="551" y="2845"/>
                      <a:pt x="325" y="3160"/>
                      <a:pt x="1" y="3647"/>
                    </a:cubicBezTo>
                    <a:cubicBezTo>
                      <a:pt x="515" y="3368"/>
                      <a:pt x="848" y="3160"/>
                      <a:pt x="1344" y="2710"/>
                    </a:cubicBezTo>
                    <a:cubicBezTo>
                      <a:pt x="1551" y="2520"/>
                      <a:pt x="1966" y="2142"/>
                      <a:pt x="2462" y="1682"/>
                    </a:cubicBezTo>
                    <a:cubicBezTo>
                      <a:pt x="2687" y="1475"/>
                      <a:pt x="2921" y="1268"/>
                      <a:pt x="3156" y="1042"/>
                    </a:cubicBezTo>
                    <a:cubicBezTo>
                      <a:pt x="3273" y="934"/>
                      <a:pt x="3399" y="826"/>
                      <a:pt x="3516" y="709"/>
                    </a:cubicBezTo>
                    <a:cubicBezTo>
                      <a:pt x="3633" y="610"/>
                      <a:pt x="3751" y="519"/>
                      <a:pt x="3868" y="465"/>
                    </a:cubicBezTo>
                    <a:cubicBezTo>
                      <a:pt x="3922" y="447"/>
                      <a:pt x="3967" y="438"/>
                      <a:pt x="4003" y="438"/>
                    </a:cubicBezTo>
                    <a:cubicBezTo>
                      <a:pt x="4039" y="447"/>
                      <a:pt x="4066" y="456"/>
                      <a:pt x="4102" y="492"/>
                    </a:cubicBezTo>
                    <a:cubicBezTo>
                      <a:pt x="4129" y="519"/>
                      <a:pt x="4174" y="573"/>
                      <a:pt x="4210" y="646"/>
                    </a:cubicBezTo>
                    <a:cubicBezTo>
                      <a:pt x="4246" y="718"/>
                      <a:pt x="4291" y="799"/>
                      <a:pt x="4337" y="880"/>
                    </a:cubicBezTo>
                    <a:cubicBezTo>
                      <a:pt x="4526" y="1186"/>
                      <a:pt x="4760" y="1466"/>
                      <a:pt x="5013" y="1718"/>
                    </a:cubicBezTo>
                    <a:cubicBezTo>
                      <a:pt x="5256" y="1971"/>
                      <a:pt x="5517" y="2196"/>
                      <a:pt x="5779" y="2403"/>
                    </a:cubicBezTo>
                    <a:cubicBezTo>
                      <a:pt x="6040" y="2611"/>
                      <a:pt x="6284" y="2809"/>
                      <a:pt x="6536" y="2998"/>
                    </a:cubicBezTo>
                    <a:cubicBezTo>
                      <a:pt x="7023" y="3377"/>
                      <a:pt x="7518" y="3701"/>
                      <a:pt x="7978" y="3909"/>
                    </a:cubicBezTo>
                    <a:cubicBezTo>
                      <a:pt x="8438" y="4116"/>
                      <a:pt x="8862" y="4188"/>
                      <a:pt x="9141" y="4224"/>
                    </a:cubicBezTo>
                    <a:cubicBezTo>
                      <a:pt x="9411" y="4260"/>
                      <a:pt x="9565" y="4287"/>
                      <a:pt x="9565" y="4287"/>
                    </a:cubicBezTo>
                    <a:cubicBezTo>
                      <a:pt x="9565" y="4287"/>
                      <a:pt x="9601" y="4287"/>
                      <a:pt x="9673" y="4296"/>
                    </a:cubicBezTo>
                    <a:cubicBezTo>
                      <a:pt x="9745" y="4314"/>
                      <a:pt x="9844" y="4323"/>
                      <a:pt x="9970" y="4350"/>
                    </a:cubicBezTo>
                    <a:cubicBezTo>
                      <a:pt x="10033" y="4368"/>
                      <a:pt x="10105" y="4386"/>
                      <a:pt x="10178" y="4404"/>
                    </a:cubicBezTo>
                    <a:cubicBezTo>
                      <a:pt x="10250" y="4422"/>
                      <a:pt x="10331" y="4449"/>
                      <a:pt x="10421" y="4486"/>
                    </a:cubicBezTo>
                    <a:cubicBezTo>
                      <a:pt x="10592" y="4549"/>
                      <a:pt x="10781" y="4630"/>
                      <a:pt x="10980" y="4738"/>
                    </a:cubicBezTo>
                    <a:cubicBezTo>
                      <a:pt x="11385" y="4963"/>
                      <a:pt x="11827" y="5288"/>
                      <a:pt x="12332" y="5648"/>
                    </a:cubicBezTo>
                    <a:cubicBezTo>
                      <a:pt x="12584" y="5829"/>
                      <a:pt x="12855" y="6018"/>
                      <a:pt x="13152" y="6180"/>
                    </a:cubicBezTo>
                    <a:cubicBezTo>
                      <a:pt x="13296" y="6270"/>
                      <a:pt x="13459" y="6342"/>
                      <a:pt x="13612" y="6423"/>
                    </a:cubicBezTo>
                    <a:cubicBezTo>
                      <a:pt x="13765" y="6487"/>
                      <a:pt x="13927" y="6559"/>
                      <a:pt x="14081" y="6622"/>
                    </a:cubicBezTo>
                    <a:cubicBezTo>
                      <a:pt x="14730" y="6883"/>
                      <a:pt x="15415" y="7082"/>
                      <a:pt x="16082" y="7235"/>
                    </a:cubicBezTo>
                    <a:cubicBezTo>
                      <a:pt x="16244" y="7271"/>
                      <a:pt x="16415" y="7298"/>
                      <a:pt x="16577" y="7334"/>
                    </a:cubicBezTo>
                    <a:cubicBezTo>
                      <a:pt x="16740" y="7370"/>
                      <a:pt x="16911" y="7397"/>
                      <a:pt x="17064" y="7424"/>
                    </a:cubicBezTo>
                    <a:cubicBezTo>
                      <a:pt x="17226" y="7451"/>
                      <a:pt x="17389" y="7469"/>
                      <a:pt x="17551" y="7496"/>
                    </a:cubicBezTo>
                    <a:cubicBezTo>
                      <a:pt x="17623" y="7505"/>
                      <a:pt x="17704" y="7514"/>
                      <a:pt x="17785" y="7523"/>
                    </a:cubicBezTo>
                    <a:cubicBezTo>
                      <a:pt x="17857" y="7532"/>
                      <a:pt x="17930" y="7541"/>
                      <a:pt x="18002" y="7541"/>
                    </a:cubicBezTo>
                    <a:cubicBezTo>
                      <a:pt x="18227" y="7568"/>
                      <a:pt x="18434" y="7586"/>
                      <a:pt x="18606" y="7595"/>
                    </a:cubicBezTo>
                    <a:cubicBezTo>
                      <a:pt x="18777" y="7604"/>
                      <a:pt x="18912" y="7604"/>
                      <a:pt x="19011" y="7613"/>
                    </a:cubicBezTo>
                    <a:cubicBezTo>
                      <a:pt x="19182" y="7613"/>
                      <a:pt x="19336" y="7613"/>
                      <a:pt x="19480" y="7595"/>
                    </a:cubicBezTo>
                    <a:cubicBezTo>
                      <a:pt x="19615" y="7586"/>
                      <a:pt x="19750" y="7568"/>
                      <a:pt x="19877" y="7541"/>
                    </a:cubicBezTo>
                    <a:cubicBezTo>
                      <a:pt x="20003" y="7514"/>
                      <a:pt x="20129" y="7487"/>
                      <a:pt x="20246" y="7442"/>
                    </a:cubicBezTo>
                    <a:cubicBezTo>
                      <a:pt x="20372" y="7406"/>
                      <a:pt x="20498" y="7352"/>
                      <a:pt x="20634" y="7298"/>
                    </a:cubicBezTo>
                    <a:cubicBezTo>
                      <a:pt x="20489" y="7289"/>
                      <a:pt x="20354" y="7271"/>
                      <a:pt x="20228" y="7262"/>
                    </a:cubicBezTo>
                    <a:cubicBezTo>
                      <a:pt x="20102" y="7244"/>
                      <a:pt x="19985" y="7226"/>
                      <a:pt x="19858" y="7217"/>
                    </a:cubicBezTo>
                    <a:cubicBezTo>
                      <a:pt x="19741" y="7217"/>
                      <a:pt x="19606" y="7199"/>
                      <a:pt x="19471" y="7190"/>
                    </a:cubicBezTo>
                    <a:cubicBezTo>
                      <a:pt x="19336" y="7181"/>
                      <a:pt x="19182" y="7181"/>
                      <a:pt x="19020" y="7172"/>
                    </a:cubicBezTo>
                    <a:cubicBezTo>
                      <a:pt x="18930" y="7163"/>
                      <a:pt x="18795" y="7163"/>
                      <a:pt x="18633" y="7154"/>
                    </a:cubicBezTo>
                    <a:cubicBezTo>
                      <a:pt x="18461" y="7145"/>
                      <a:pt x="18263" y="7127"/>
                      <a:pt x="18047" y="7109"/>
                    </a:cubicBezTo>
                    <a:cubicBezTo>
                      <a:pt x="17975" y="7100"/>
                      <a:pt x="17902" y="7091"/>
                      <a:pt x="17839" y="7082"/>
                    </a:cubicBezTo>
                    <a:cubicBezTo>
                      <a:pt x="17758" y="7072"/>
                      <a:pt x="17686" y="7063"/>
                      <a:pt x="17605" y="7054"/>
                    </a:cubicBezTo>
                    <a:cubicBezTo>
                      <a:pt x="17452" y="7027"/>
                      <a:pt x="17299" y="7018"/>
                      <a:pt x="17145" y="6982"/>
                    </a:cubicBezTo>
                    <a:cubicBezTo>
                      <a:pt x="16983" y="6955"/>
                      <a:pt x="16821" y="6937"/>
                      <a:pt x="16659" y="6901"/>
                    </a:cubicBezTo>
                    <a:cubicBezTo>
                      <a:pt x="16505" y="6865"/>
                      <a:pt x="16343" y="6838"/>
                      <a:pt x="16181" y="6802"/>
                    </a:cubicBezTo>
                    <a:cubicBezTo>
                      <a:pt x="15523" y="6658"/>
                      <a:pt x="14865" y="6460"/>
                      <a:pt x="14252" y="6216"/>
                    </a:cubicBezTo>
                    <a:cubicBezTo>
                      <a:pt x="14099" y="6153"/>
                      <a:pt x="13945" y="6081"/>
                      <a:pt x="13792" y="6018"/>
                    </a:cubicBezTo>
                    <a:cubicBezTo>
                      <a:pt x="13648" y="5946"/>
                      <a:pt x="13504" y="5883"/>
                      <a:pt x="13368" y="5802"/>
                    </a:cubicBezTo>
                    <a:cubicBezTo>
                      <a:pt x="13098" y="5648"/>
                      <a:pt x="12837" y="5468"/>
                      <a:pt x="12584" y="5288"/>
                    </a:cubicBezTo>
                    <a:cubicBezTo>
                      <a:pt x="12098" y="4936"/>
                      <a:pt x="11629" y="4594"/>
                      <a:pt x="11187" y="4359"/>
                    </a:cubicBezTo>
                    <a:cubicBezTo>
                      <a:pt x="10971" y="4233"/>
                      <a:pt x="10763" y="4143"/>
                      <a:pt x="10565" y="4071"/>
                    </a:cubicBezTo>
                    <a:cubicBezTo>
                      <a:pt x="10475" y="4035"/>
                      <a:pt x="10385" y="4008"/>
                      <a:pt x="10295" y="3981"/>
                    </a:cubicBezTo>
                    <a:cubicBezTo>
                      <a:pt x="10214" y="3954"/>
                      <a:pt x="10132" y="3936"/>
                      <a:pt x="10060" y="3927"/>
                    </a:cubicBezTo>
                    <a:cubicBezTo>
                      <a:pt x="9916" y="3891"/>
                      <a:pt x="9808" y="3882"/>
                      <a:pt x="9736" y="3864"/>
                    </a:cubicBezTo>
                    <a:cubicBezTo>
                      <a:pt x="9664" y="3855"/>
                      <a:pt x="9628" y="3855"/>
                      <a:pt x="9628" y="3855"/>
                    </a:cubicBezTo>
                    <a:cubicBezTo>
                      <a:pt x="9628" y="3855"/>
                      <a:pt x="9474" y="3827"/>
                      <a:pt x="9204" y="3791"/>
                    </a:cubicBezTo>
                    <a:cubicBezTo>
                      <a:pt x="8934" y="3755"/>
                      <a:pt x="8573" y="3692"/>
                      <a:pt x="8158" y="3503"/>
                    </a:cubicBezTo>
                    <a:cubicBezTo>
                      <a:pt x="7744" y="3323"/>
                      <a:pt x="7284" y="3016"/>
                      <a:pt x="6806" y="2647"/>
                    </a:cubicBezTo>
                    <a:cubicBezTo>
                      <a:pt x="6320" y="2268"/>
                      <a:pt x="5788" y="1880"/>
                      <a:pt x="5328" y="1412"/>
                    </a:cubicBezTo>
                    <a:cubicBezTo>
                      <a:pt x="5094" y="1177"/>
                      <a:pt x="4886" y="925"/>
                      <a:pt x="4715" y="655"/>
                    </a:cubicBezTo>
                    <a:cubicBezTo>
                      <a:pt x="4679" y="582"/>
                      <a:pt x="4643" y="519"/>
                      <a:pt x="4598" y="438"/>
                    </a:cubicBezTo>
                    <a:cubicBezTo>
                      <a:pt x="4553" y="357"/>
                      <a:pt x="4499" y="258"/>
                      <a:pt x="4409" y="177"/>
                    </a:cubicBezTo>
                    <a:cubicBezTo>
                      <a:pt x="4319" y="87"/>
                      <a:pt x="4183" y="15"/>
                      <a:pt x="4057" y="6"/>
                    </a:cubicBezTo>
                    <a:cubicBezTo>
                      <a:pt x="4032" y="2"/>
                      <a:pt x="4008" y="1"/>
                      <a:pt x="398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2"/>
              <p:cNvSpPr/>
              <p:nvPr/>
            </p:nvSpPr>
            <p:spPr>
              <a:xfrm>
                <a:off x="2276825" y="3367150"/>
                <a:ext cx="1028300" cy="503275"/>
              </a:xfrm>
              <a:custGeom>
                <a:avLst/>
                <a:gdLst/>
                <a:ahLst/>
                <a:cxnLst/>
                <a:rect l="l" t="t" r="r" b="b"/>
                <a:pathLst>
                  <a:path w="41132" h="20131">
                    <a:moveTo>
                      <a:pt x="16047" y="1"/>
                    </a:moveTo>
                    <a:cubicBezTo>
                      <a:pt x="14449" y="1"/>
                      <a:pt x="12874" y="162"/>
                      <a:pt x="11385" y="553"/>
                    </a:cubicBezTo>
                    <a:cubicBezTo>
                      <a:pt x="4959" y="2247"/>
                      <a:pt x="1" y="6304"/>
                      <a:pt x="118" y="11712"/>
                    </a:cubicBezTo>
                    <a:cubicBezTo>
                      <a:pt x="189" y="15247"/>
                      <a:pt x="5028" y="20131"/>
                      <a:pt x="12684" y="20131"/>
                    </a:cubicBezTo>
                    <a:cubicBezTo>
                      <a:pt x="16740" y="20131"/>
                      <a:pt x="21587" y="18760"/>
                      <a:pt x="26934" y="15092"/>
                    </a:cubicBezTo>
                    <a:cubicBezTo>
                      <a:pt x="31532" y="11928"/>
                      <a:pt x="33127" y="7881"/>
                      <a:pt x="34479" y="6980"/>
                    </a:cubicBezTo>
                    <a:cubicBezTo>
                      <a:pt x="35831" y="6078"/>
                      <a:pt x="37634" y="5060"/>
                      <a:pt x="39103" y="4726"/>
                    </a:cubicBezTo>
                    <a:cubicBezTo>
                      <a:pt x="40563" y="4384"/>
                      <a:pt x="41131" y="3825"/>
                      <a:pt x="40789" y="3374"/>
                    </a:cubicBezTo>
                    <a:cubicBezTo>
                      <a:pt x="40789" y="3374"/>
                      <a:pt x="41008" y="2797"/>
                      <a:pt x="39651" y="2797"/>
                    </a:cubicBezTo>
                    <a:cubicBezTo>
                      <a:pt x="39312" y="2797"/>
                      <a:pt x="38874" y="2833"/>
                      <a:pt x="38310" y="2923"/>
                    </a:cubicBezTo>
                    <a:cubicBezTo>
                      <a:pt x="36679" y="3185"/>
                      <a:pt x="35891" y="3549"/>
                      <a:pt x="34601" y="3549"/>
                    </a:cubicBezTo>
                    <a:cubicBezTo>
                      <a:pt x="33666" y="3549"/>
                      <a:pt x="32468" y="3358"/>
                      <a:pt x="30495" y="2797"/>
                    </a:cubicBezTo>
                    <a:cubicBezTo>
                      <a:pt x="26895" y="1766"/>
                      <a:pt x="21339" y="1"/>
                      <a:pt x="1604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2"/>
              <p:cNvSpPr/>
              <p:nvPr/>
            </p:nvSpPr>
            <p:spPr>
              <a:xfrm>
                <a:off x="2291925" y="3443275"/>
                <a:ext cx="396650" cy="285250"/>
              </a:xfrm>
              <a:custGeom>
                <a:avLst/>
                <a:gdLst/>
                <a:ahLst/>
                <a:cxnLst/>
                <a:rect l="l" t="t" r="r" b="b"/>
                <a:pathLst>
                  <a:path w="15866" h="11410">
                    <a:moveTo>
                      <a:pt x="9944" y="0"/>
                    </a:moveTo>
                    <a:cubicBezTo>
                      <a:pt x="8570" y="0"/>
                      <a:pt x="7058" y="353"/>
                      <a:pt x="5598" y="1086"/>
                    </a:cubicBezTo>
                    <a:cubicBezTo>
                      <a:pt x="1930" y="2943"/>
                      <a:pt x="1" y="6513"/>
                      <a:pt x="1290" y="9055"/>
                    </a:cubicBezTo>
                    <a:cubicBezTo>
                      <a:pt x="2061" y="10592"/>
                      <a:pt x="3828" y="11409"/>
                      <a:pt x="5914" y="11409"/>
                    </a:cubicBezTo>
                    <a:cubicBezTo>
                      <a:pt x="7288" y="11409"/>
                      <a:pt x="8801" y="11054"/>
                      <a:pt x="10259" y="10316"/>
                    </a:cubicBezTo>
                    <a:cubicBezTo>
                      <a:pt x="13927" y="8469"/>
                      <a:pt x="15865" y="4899"/>
                      <a:pt x="14576" y="2348"/>
                    </a:cubicBezTo>
                    <a:cubicBezTo>
                      <a:pt x="13799" y="815"/>
                      <a:pt x="12031" y="0"/>
                      <a:pt x="99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2"/>
              <p:cNvSpPr/>
              <p:nvPr/>
            </p:nvSpPr>
            <p:spPr>
              <a:xfrm>
                <a:off x="2407975" y="3559875"/>
                <a:ext cx="901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3607">
                    <a:moveTo>
                      <a:pt x="1804" y="1"/>
                    </a:moveTo>
                    <a:cubicBezTo>
                      <a:pt x="803" y="1"/>
                      <a:pt x="1" y="803"/>
                      <a:pt x="1" y="1804"/>
                    </a:cubicBezTo>
                    <a:cubicBezTo>
                      <a:pt x="1" y="2795"/>
                      <a:pt x="803" y="3606"/>
                      <a:pt x="1804" y="3606"/>
                    </a:cubicBezTo>
                    <a:cubicBezTo>
                      <a:pt x="2795" y="3606"/>
                      <a:pt x="3607" y="2795"/>
                      <a:pt x="3607" y="1804"/>
                    </a:cubicBezTo>
                    <a:cubicBezTo>
                      <a:pt x="3607" y="803"/>
                      <a:pt x="2795" y="1"/>
                      <a:pt x="18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2"/>
              <p:cNvSpPr/>
              <p:nvPr/>
            </p:nvSpPr>
            <p:spPr>
              <a:xfrm>
                <a:off x="2703650" y="3449450"/>
                <a:ext cx="10142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714">
                    <a:moveTo>
                      <a:pt x="2028" y="1"/>
                    </a:moveTo>
                    <a:cubicBezTo>
                      <a:pt x="911" y="1"/>
                      <a:pt x="0" y="380"/>
                      <a:pt x="0" y="857"/>
                    </a:cubicBezTo>
                    <a:cubicBezTo>
                      <a:pt x="0" y="1326"/>
                      <a:pt x="911" y="1714"/>
                      <a:pt x="2028" y="1714"/>
                    </a:cubicBezTo>
                    <a:cubicBezTo>
                      <a:pt x="3146" y="1714"/>
                      <a:pt x="4056" y="1326"/>
                      <a:pt x="4056" y="857"/>
                    </a:cubicBezTo>
                    <a:cubicBezTo>
                      <a:pt x="4056" y="380"/>
                      <a:pt x="3146" y="1"/>
                      <a:pt x="20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2"/>
              <p:cNvSpPr/>
              <p:nvPr/>
            </p:nvSpPr>
            <p:spPr>
              <a:xfrm>
                <a:off x="2622750" y="3493100"/>
                <a:ext cx="883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619">
                    <a:moveTo>
                      <a:pt x="2441" y="0"/>
                    </a:moveTo>
                    <a:cubicBezTo>
                      <a:pt x="2185" y="0"/>
                      <a:pt x="1900" y="33"/>
                      <a:pt x="1605" y="103"/>
                    </a:cubicBezTo>
                    <a:cubicBezTo>
                      <a:pt x="676" y="319"/>
                      <a:pt x="0" y="806"/>
                      <a:pt x="90" y="1203"/>
                    </a:cubicBezTo>
                    <a:cubicBezTo>
                      <a:pt x="158" y="1468"/>
                      <a:pt x="563" y="1619"/>
                      <a:pt x="1106" y="1619"/>
                    </a:cubicBezTo>
                    <a:cubicBezTo>
                      <a:pt x="1358" y="1619"/>
                      <a:pt x="1638" y="1586"/>
                      <a:pt x="1929" y="1518"/>
                    </a:cubicBezTo>
                    <a:cubicBezTo>
                      <a:pt x="2858" y="1293"/>
                      <a:pt x="3534" y="806"/>
                      <a:pt x="3444" y="418"/>
                    </a:cubicBezTo>
                    <a:cubicBezTo>
                      <a:pt x="3382" y="149"/>
                      <a:pt x="2980" y="0"/>
                      <a:pt x="2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2"/>
              <p:cNvSpPr/>
              <p:nvPr/>
            </p:nvSpPr>
            <p:spPr>
              <a:xfrm>
                <a:off x="2735200" y="3571875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53" y="0"/>
                    </a:moveTo>
                    <a:cubicBezTo>
                      <a:pt x="1844" y="0"/>
                      <a:pt x="1382" y="201"/>
                      <a:pt x="947" y="548"/>
                    </a:cubicBezTo>
                    <a:cubicBezTo>
                      <a:pt x="334" y="1053"/>
                      <a:pt x="0" y="1666"/>
                      <a:pt x="207" y="1927"/>
                    </a:cubicBezTo>
                    <a:cubicBezTo>
                      <a:pt x="273" y="2007"/>
                      <a:pt x="381" y="2045"/>
                      <a:pt x="516" y="2045"/>
                    </a:cubicBezTo>
                    <a:cubicBezTo>
                      <a:pt x="825" y="2045"/>
                      <a:pt x="1280" y="1846"/>
                      <a:pt x="1713" y="1495"/>
                    </a:cubicBezTo>
                    <a:cubicBezTo>
                      <a:pt x="2335" y="999"/>
                      <a:pt x="2668" y="377"/>
                      <a:pt x="2452" y="116"/>
                    </a:cubicBezTo>
                    <a:cubicBezTo>
                      <a:pt x="2390" y="37"/>
                      <a:pt x="2285" y="0"/>
                      <a:pt x="215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dk2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2"/>
              <p:cNvSpPr/>
              <p:nvPr/>
            </p:nvSpPr>
            <p:spPr>
              <a:xfrm>
                <a:off x="2972700" y="3476900"/>
                <a:ext cx="521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310">
                    <a:moveTo>
                      <a:pt x="1648" y="1"/>
                    </a:moveTo>
                    <a:cubicBezTo>
                      <a:pt x="1427" y="1"/>
                      <a:pt x="1124" y="95"/>
                      <a:pt x="821" y="273"/>
                    </a:cubicBezTo>
                    <a:cubicBezTo>
                      <a:pt x="316" y="562"/>
                      <a:pt x="1" y="967"/>
                      <a:pt x="127" y="1183"/>
                    </a:cubicBezTo>
                    <a:cubicBezTo>
                      <a:pt x="177" y="1269"/>
                      <a:pt x="285" y="1309"/>
                      <a:pt x="430" y="1309"/>
                    </a:cubicBezTo>
                    <a:cubicBezTo>
                      <a:pt x="651" y="1309"/>
                      <a:pt x="957" y="1214"/>
                      <a:pt x="1263" y="1039"/>
                    </a:cubicBezTo>
                    <a:cubicBezTo>
                      <a:pt x="1768" y="751"/>
                      <a:pt x="2083" y="336"/>
                      <a:pt x="1957" y="129"/>
                    </a:cubicBezTo>
                    <a:cubicBezTo>
                      <a:pt x="1906" y="42"/>
                      <a:pt x="1795" y="1"/>
                      <a:pt x="164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2"/>
              <p:cNvSpPr/>
              <p:nvPr/>
            </p:nvSpPr>
            <p:spPr>
              <a:xfrm>
                <a:off x="3027475" y="3479725"/>
                <a:ext cx="496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035">
                    <a:moveTo>
                      <a:pt x="881" y="0"/>
                    </a:moveTo>
                    <a:cubicBezTo>
                      <a:pt x="420" y="0"/>
                      <a:pt x="52" y="179"/>
                      <a:pt x="27" y="430"/>
                    </a:cubicBezTo>
                    <a:cubicBezTo>
                      <a:pt x="0" y="710"/>
                      <a:pt x="415" y="980"/>
                      <a:pt x="947" y="1025"/>
                    </a:cubicBezTo>
                    <a:cubicBezTo>
                      <a:pt x="1008" y="1032"/>
                      <a:pt x="1068" y="1035"/>
                      <a:pt x="1127" y="1035"/>
                    </a:cubicBezTo>
                    <a:cubicBezTo>
                      <a:pt x="1579" y="1035"/>
                      <a:pt x="1940" y="858"/>
                      <a:pt x="1956" y="611"/>
                    </a:cubicBezTo>
                    <a:cubicBezTo>
                      <a:pt x="1983" y="331"/>
                      <a:pt x="1578" y="61"/>
                      <a:pt x="1037" y="7"/>
                    </a:cubicBezTo>
                    <a:cubicBezTo>
                      <a:pt x="984" y="2"/>
                      <a:pt x="932" y="0"/>
                      <a:pt x="88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2"/>
              <p:cNvSpPr/>
              <p:nvPr/>
            </p:nvSpPr>
            <p:spPr>
              <a:xfrm>
                <a:off x="2748025" y="3511075"/>
                <a:ext cx="85997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4399" h="4126">
                    <a:moveTo>
                      <a:pt x="22265" y="1"/>
                    </a:moveTo>
                    <a:cubicBezTo>
                      <a:pt x="22178" y="1"/>
                      <a:pt x="22091" y="2"/>
                      <a:pt x="22004" y="6"/>
                    </a:cubicBezTo>
                    <a:cubicBezTo>
                      <a:pt x="21328" y="42"/>
                      <a:pt x="20706" y="168"/>
                      <a:pt x="20174" y="330"/>
                    </a:cubicBezTo>
                    <a:cubicBezTo>
                      <a:pt x="19633" y="493"/>
                      <a:pt x="19183" y="673"/>
                      <a:pt x="18804" y="826"/>
                    </a:cubicBezTo>
                    <a:cubicBezTo>
                      <a:pt x="18425" y="988"/>
                      <a:pt x="18128" y="1114"/>
                      <a:pt x="17921" y="1205"/>
                    </a:cubicBezTo>
                    <a:cubicBezTo>
                      <a:pt x="17722" y="1286"/>
                      <a:pt x="17605" y="1340"/>
                      <a:pt x="17605" y="1340"/>
                    </a:cubicBezTo>
                    <a:cubicBezTo>
                      <a:pt x="17605" y="1340"/>
                      <a:pt x="17416" y="1412"/>
                      <a:pt x="17091" y="1556"/>
                    </a:cubicBezTo>
                    <a:cubicBezTo>
                      <a:pt x="16758" y="1682"/>
                      <a:pt x="16280" y="1872"/>
                      <a:pt x="15694" y="2025"/>
                    </a:cubicBezTo>
                    <a:cubicBezTo>
                      <a:pt x="15117" y="2187"/>
                      <a:pt x="14414" y="2277"/>
                      <a:pt x="13621" y="2286"/>
                    </a:cubicBezTo>
                    <a:cubicBezTo>
                      <a:pt x="13536" y="2288"/>
                      <a:pt x="13449" y="2289"/>
                      <a:pt x="13361" y="2289"/>
                    </a:cubicBezTo>
                    <a:cubicBezTo>
                      <a:pt x="12644" y="2289"/>
                      <a:pt x="11854" y="2229"/>
                      <a:pt x="11043" y="2205"/>
                    </a:cubicBezTo>
                    <a:cubicBezTo>
                      <a:pt x="9412" y="2132"/>
                      <a:pt x="7716" y="2096"/>
                      <a:pt x="6217" y="2096"/>
                    </a:cubicBezTo>
                    <a:cubicBezTo>
                      <a:pt x="6050" y="2096"/>
                      <a:pt x="5886" y="2096"/>
                      <a:pt x="5725" y="2097"/>
                    </a:cubicBezTo>
                    <a:cubicBezTo>
                      <a:pt x="5328" y="2097"/>
                      <a:pt x="4950" y="2106"/>
                      <a:pt x="4598" y="2106"/>
                    </a:cubicBezTo>
                    <a:cubicBezTo>
                      <a:pt x="4400" y="2106"/>
                      <a:pt x="4210" y="2115"/>
                      <a:pt x="4039" y="2115"/>
                    </a:cubicBezTo>
                    <a:cubicBezTo>
                      <a:pt x="3697" y="2124"/>
                      <a:pt x="3426" y="2124"/>
                      <a:pt x="3237" y="2133"/>
                    </a:cubicBezTo>
                    <a:cubicBezTo>
                      <a:pt x="1885" y="2169"/>
                      <a:pt x="1119" y="2349"/>
                      <a:pt x="10" y="2683"/>
                    </a:cubicBezTo>
                    <a:lnTo>
                      <a:pt x="1" y="2692"/>
                    </a:lnTo>
                    <a:cubicBezTo>
                      <a:pt x="1043" y="2897"/>
                      <a:pt x="1771" y="3020"/>
                      <a:pt x="2907" y="3020"/>
                    </a:cubicBezTo>
                    <a:cubicBezTo>
                      <a:pt x="3019" y="3020"/>
                      <a:pt x="3135" y="3019"/>
                      <a:pt x="3255" y="3016"/>
                    </a:cubicBezTo>
                    <a:cubicBezTo>
                      <a:pt x="3444" y="3007"/>
                      <a:pt x="3715" y="3007"/>
                      <a:pt x="4048" y="2998"/>
                    </a:cubicBezTo>
                    <a:lnTo>
                      <a:pt x="4607" y="2998"/>
                    </a:lnTo>
                    <a:cubicBezTo>
                      <a:pt x="4959" y="2989"/>
                      <a:pt x="5337" y="2989"/>
                      <a:pt x="5725" y="2989"/>
                    </a:cubicBezTo>
                    <a:cubicBezTo>
                      <a:pt x="5886" y="2988"/>
                      <a:pt x="6050" y="2988"/>
                      <a:pt x="6217" y="2988"/>
                    </a:cubicBezTo>
                    <a:cubicBezTo>
                      <a:pt x="7700" y="2988"/>
                      <a:pt x="9386" y="3024"/>
                      <a:pt x="11007" y="3089"/>
                    </a:cubicBezTo>
                    <a:cubicBezTo>
                      <a:pt x="11799" y="3120"/>
                      <a:pt x="12578" y="3173"/>
                      <a:pt x="13330" y="3173"/>
                    </a:cubicBezTo>
                    <a:cubicBezTo>
                      <a:pt x="13434" y="3173"/>
                      <a:pt x="13537" y="3172"/>
                      <a:pt x="13639" y="3170"/>
                    </a:cubicBezTo>
                    <a:cubicBezTo>
                      <a:pt x="14054" y="3170"/>
                      <a:pt x="14468" y="3143"/>
                      <a:pt x="14847" y="3089"/>
                    </a:cubicBezTo>
                    <a:cubicBezTo>
                      <a:pt x="15234" y="3052"/>
                      <a:pt x="15595" y="2962"/>
                      <a:pt x="15920" y="2881"/>
                    </a:cubicBezTo>
                    <a:cubicBezTo>
                      <a:pt x="16569" y="2710"/>
                      <a:pt x="17073" y="2512"/>
                      <a:pt x="17416" y="2367"/>
                    </a:cubicBezTo>
                    <a:cubicBezTo>
                      <a:pt x="17758" y="2232"/>
                      <a:pt x="17948" y="2151"/>
                      <a:pt x="17948" y="2151"/>
                    </a:cubicBezTo>
                    <a:cubicBezTo>
                      <a:pt x="17948" y="2151"/>
                      <a:pt x="18065" y="2097"/>
                      <a:pt x="18272" y="2007"/>
                    </a:cubicBezTo>
                    <a:cubicBezTo>
                      <a:pt x="18470" y="1926"/>
                      <a:pt x="18768" y="1800"/>
                      <a:pt x="19137" y="1646"/>
                    </a:cubicBezTo>
                    <a:cubicBezTo>
                      <a:pt x="19859" y="1349"/>
                      <a:pt x="20877" y="943"/>
                      <a:pt x="22031" y="889"/>
                    </a:cubicBezTo>
                    <a:cubicBezTo>
                      <a:pt x="22097" y="887"/>
                      <a:pt x="22164" y="886"/>
                      <a:pt x="22231" y="886"/>
                    </a:cubicBezTo>
                    <a:cubicBezTo>
                      <a:pt x="22758" y="886"/>
                      <a:pt x="23312" y="947"/>
                      <a:pt x="23888" y="1051"/>
                    </a:cubicBezTo>
                    <a:cubicBezTo>
                      <a:pt x="24041" y="1087"/>
                      <a:pt x="24203" y="1114"/>
                      <a:pt x="24366" y="1151"/>
                    </a:cubicBezTo>
                    <a:lnTo>
                      <a:pt x="24618" y="1205"/>
                    </a:lnTo>
                    <a:cubicBezTo>
                      <a:pt x="24699" y="1223"/>
                      <a:pt x="24780" y="1232"/>
                      <a:pt x="24852" y="1259"/>
                    </a:cubicBezTo>
                    <a:cubicBezTo>
                      <a:pt x="25150" y="1331"/>
                      <a:pt x="25465" y="1430"/>
                      <a:pt x="25781" y="1538"/>
                    </a:cubicBezTo>
                    <a:cubicBezTo>
                      <a:pt x="27025" y="1980"/>
                      <a:pt x="28233" y="2485"/>
                      <a:pt x="29242" y="2890"/>
                    </a:cubicBezTo>
                    <a:cubicBezTo>
                      <a:pt x="30207" y="3269"/>
                      <a:pt x="30801" y="3503"/>
                      <a:pt x="31117" y="3611"/>
                    </a:cubicBezTo>
                    <a:cubicBezTo>
                      <a:pt x="31757" y="3855"/>
                      <a:pt x="32280" y="3990"/>
                      <a:pt x="32794" y="4062"/>
                    </a:cubicBezTo>
                    <a:cubicBezTo>
                      <a:pt x="33055" y="4107"/>
                      <a:pt x="33307" y="4125"/>
                      <a:pt x="33578" y="4125"/>
                    </a:cubicBezTo>
                    <a:cubicBezTo>
                      <a:pt x="33704" y="4125"/>
                      <a:pt x="33839" y="4116"/>
                      <a:pt x="33983" y="4098"/>
                    </a:cubicBezTo>
                    <a:cubicBezTo>
                      <a:pt x="34056" y="4089"/>
                      <a:pt x="34119" y="4080"/>
                      <a:pt x="34191" y="4053"/>
                    </a:cubicBezTo>
                    <a:cubicBezTo>
                      <a:pt x="34227" y="4044"/>
                      <a:pt x="34263" y="4035"/>
                      <a:pt x="34299" y="4026"/>
                    </a:cubicBezTo>
                    <a:cubicBezTo>
                      <a:pt x="34326" y="4008"/>
                      <a:pt x="34362" y="3990"/>
                      <a:pt x="34398" y="3972"/>
                    </a:cubicBezTo>
                    <a:lnTo>
                      <a:pt x="34290" y="3972"/>
                    </a:lnTo>
                    <a:cubicBezTo>
                      <a:pt x="34254" y="3972"/>
                      <a:pt x="34218" y="3954"/>
                      <a:pt x="34191" y="3954"/>
                    </a:cubicBezTo>
                    <a:cubicBezTo>
                      <a:pt x="34128" y="3945"/>
                      <a:pt x="34065" y="3918"/>
                      <a:pt x="34001" y="3900"/>
                    </a:cubicBezTo>
                    <a:cubicBezTo>
                      <a:pt x="33875" y="3855"/>
                      <a:pt x="33758" y="3810"/>
                      <a:pt x="33650" y="3756"/>
                    </a:cubicBezTo>
                    <a:cubicBezTo>
                      <a:pt x="33416" y="3656"/>
                      <a:pt x="33199" y="3548"/>
                      <a:pt x="32983" y="3449"/>
                    </a:cubicBezTo>
                    <a:cubicBezTo>
                      <a:pt x="32532" y="3233"/>
                      <a:pt x="32054" y="3025"/>
                      <a:pt x="31423" y="2791"/>
                    </a:cubicBezTo>
                    <a:cubicBezTo>
                      <a:pt x="31117" y="2674"/>
                      <a:pt x="30522" y="2449"/>
                      <a:pt x="29567" y="2061"/>
                    </a:cubicBezTo>
                    <a:cubicBezTo>
                      <a:pt x="28557" y="1664"/>
                      <a:pt x="27358" y="1160"/>
                      <a:pt x="26069" y="700"/>
                    </a:cubicBezTo>
                    <a:cubicBezTo>
                      <a:pt x="25745" y="592"/>
                      <a:pt x="25420" y="484"/>
                      <a:pt x="25060" y="393"/>
                    </a:cubicBezTo>
                    <a:cubicBezTo>
                      <a:pt x="24969" y="375"/>
                      <a:pt x="24879" y="357"/>
                      <a:pt x="24798" y="339"/>
                    </a:cubicBezTo>
                    <a:lnTo>
                      <a:pt x="24546" y="285"/>
                    </a:lnTo>
                    <a:cubicBezTo>
                      <a:pt x="24384" y="249"/>
                      <a:pt x="24212" y="213"/>
                      <a:pt x="24041" y="186"/>
                    </a:cubicBezTo>
                    <a:cubicBezTo>
                      <a:pt x="23453" y="76"/>
                      <a:pt x="22851" y="1"/>
                      <a:pt x="222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2"/>
              <p:cNvSpPr/>
              <p:nvPr/>
            </p:nvSpPr>
            <p:spPr>
              <a:xfrm>
                <a:off x="2398975" y="3520400"/>
                <a:ext cx="4656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8624" h="11776">
                    <a:moveTo>
                      <a:pt x="9980" y="1"/>
                    </a:moveTo>
                    <a:cubicBezTo>
                      <a:pt x="9603" y="1"/>
                      <a:pt x="9221" y="16"/>
                      <a:pt x="8834" y="47"/>
                    </a:cubicBezTo>
                    <a:cubicBezTo>
                      <a:pt x="3840" y="453"/>
                      <a:pt x="0" y="3401"/>
                      <a:pt x="262" y="6619"/>
                    </a:cubicBezTo>
                    <a:cubicBezTo>
                      <a:pt x="503" y="9596"/>
                      <a:pt x="4152" y="11776"/>
                      <a:pt x="8639" y="11776"/>
                    </a:cubicBezTo>
                    <a:cubicBezTo>
                      <a:pt x="9014" y="11776"/>
                      <a:pt x="9395" y="11761"/>
                      <a:pt x="9780" y="11729"/>
                    </a:cubicBezTo>
                    <a:cubicBezTo>
                      <a:pt x="14783" y="11324"/>
                      <a:pt x="18623" y="8376"/>
                      <a:pt x="18353" y="5149"/>
                    </a:cubicBezTo>
                    <a:cubicBezTo>
                      <a:pt x="18112" y="2172"/>
                      <a:pt x="14464" y="1"/>
                      <a:pt x="998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2"/>
              <p:cNvSpPr/>
              <p:nvPr/>
            </p:nvSpPr>
            <p:spPr>
              <a:xfrm>
                <a:off x="2520650" y="3633125"/>
                <a:ext cx="90175" cy="90150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3606">
                    <a:moveTo>
                      <a:pt x="1804" y="0"/>
                    </a:moveTo>
                    <a:cubicBezTo>
                      <a:pt x="803" y="0"/>
                      <a:pt x="1" y="803"/>
                      <a:pt x="1" y="1803"/>
                    </a:cubicBezTo>
                    <a:cubicBezTo>
                      <a:pt x="1" y="2795"/>
                      <a:pt x="803" y="3606"/>
                      <a:pt x="1804" y="3606"/>
                    </a:cubicBezTo>
                    <a:cubicBezTo>
                      <a:pt x="2795" y="3606"/>
                      <a:pt x="3606" y="2795"/>
                      <a:pt x="3606" y="1803"/>
                    </a:cubicBezTo>
                    <a:cubicBezTo>
                      <a:pt x="3606" y="803"/>
                      <a:pt x="2795" y="0"/>
                      <a:pt x="180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2"/>
              <p:cNvSpPr/>
              <p:nvPr/>
            </p:nvSpPr>
            <p:spPr>
              <a:xfrm>
                <a:off x="2853050" y="3604950"/>
                <a:ext cx="1266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2137">
                    <a:moveTo>
                      <a:pt x="2533" y="1"/>
                    </a:moveTo>
                    <a:cubicBezTo>
                      <a:pt x="1136" y="1"/>
                      <a:pt x="0" y="478"/>
                      <a:pt x="0" y="1073"/>
                    </a:cubicBezTo>
                    <a:cubicBezTo>
                      <a:pt x="0" y="1659"/>
                      <a:pt x="1136" y="2137"/>
                      <a:pt x="2533" y="2137"/>
                    </a:cubicBezTo>
                    <a:cubicBezTo>
                      <a:pt x="3930" y="2137"/>
                      <a:pt x="5066" y="1659"/>
                      <a:pt x="5066" y="1073"/>
                    </a:cubicBezTo>
                    <a:cubicBezTo>
                      <a:pt x="5066" y="478"/>
                      <a:pt x="3930" y="1"/>
                      <a:pt x="25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2"/>
              <p:cNvSpPr/>
              <p:nvPr/>
            </p:nvSpPr>
            <p:spPr>
              <a:xfrm>
                <a:off x="2823075" y="3623075"/>
                <a:ext cx="71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791">
                    <a:moveTo>
                      <a:pt x="2249" y="1"/>
                    </a:moveTo>
                    <a:cubicBezTo>
                      <a:pt x="1946" y="1"/>
                      <a:pt x="1529" y="128"/>
                      <a:pt x="1118" y="366"/>
                    </a:cubicBezTo>
                    <a:cubicBezTo>
                      <a:pt x="424" y="763"/>
                      <a:pt x="1" y="1322"/>
                      <a:pt x="172" y="1619"/>
                    </a:cubicBezTo>
                    <a:cubicBezTo>
                      <a:pt x="240" y="1735"/>
                      <a:pt x="393" y="1791"/>
                      <a:pt x="594" y="1791"/>
                    </a:cubicBezTo>
                    <a:cubicBezTo>
                      <a:pt x="897" y="1791"/>
                      <a:pt x="1311" y="1664"/>
                      <a:pt x="1722" y="1421"/>
                    </a:cubicBezTo>
                    <a:cubicBezTo>
                      <a:pt x="2416" y="1024"/>
                      <a:pt x="2840" y="465"/>
                      <a:pt x="2669" y="177"/>
                    </a:cubicBezTo>
                    <a:cubicBezTo>
                      <a:pt x="2604" y="58"/>
                      <a:pt x="2452" y="1"/>
                      <a:pt x="22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2"/>
              <p:cNvSpPr/>
              <p:nvPr/>
            </p:nvSpPr>
            <p:spPr>
              <a:xfrm>
                <a:off x="2323250" y="3330025"/>
                <a:ext cx="1451500" cy="540625"/>
              </a:xfrm>
              <a:custGeom>
                <a:avLst/>
                <a:gdLst/>
                <a:ahLst/>
                <a:cxnLst/>
                <a:rect l="l" t="t" r="r" b="b"/>
                <a:pathLst>
                  <a:path w="58060" h="21625">
                    <a:moveTo>
                      <a:pt x="58059" y="1"/>
                    </a:moveTo>
                    <a:lnTo>
                      <a:pt x="58059" y="1"/>
                    </a:lnTo>
                    <a:cubicBezTo>
                      <a:pt x="56897" y="64"/>
                      <a:pt x="56112" y="181"/>
                      <a:pt x="54841" y="614"/>
                    </a:cubicBezTo>
                    <a:cubicBezTo>
                      <a:pt x="54499" y="731"/>
                      <a:pt x="53805" y="965"/>
                      <a:pt x="52966" y="1217"/>
                    </a:cubicBezTo>
                    <a:cubicBezTo>
                      <a:pt x="52822" y="1254"/>
                      <a:pt x="52678" y="1290"/>
                      <a:pt x="52534" y="1335"/>
                    </a:cubicBezTo>
                    <a:cubicBezTo>
                      <a:pt x="52372" y="1380"/>
                      <a:pt x="52200" y="1425"/>
                      <a:pt x="52029" y="1470"/>
                    </a:cubicBezTo>
                    <a:cubicBezTo>
                      <a:pt x="51686" y="1551"/>
                      <a:pt x="51335" y="1632"/>
                      <a:pt x="50983" y="1686"/>
                    </a:cubicBezTo>
                    <a:cubicBezTo>
                      <a:pt x="50803" y="1722"/>
                      <a:pt x="50623" y="1758"/>
                      <a:pt x="50434" y="1785"/>
                    </a:cubicBezTo>
                    <a:cubicBezTo>
                      <a:pt x="50253" y="1821"/>
                      <a:pt x="50064" y="1848"/>
                      <a:pt x="49884" y="1885"/>
                    </a:cubicBezTo>
                    <a:cubicBezTo>
                      <a:pt x="49505" y="1957"/>
                      <a:pt x="49136" y="2029"/>
                      <a:pt x="48757" y="2110"/>
                    </a:cubicBezTo>
                    <a:cubicBezTo>
                      <a:pt x="47261" y="2416"/>
                      <a:pt x="45737" y="2795"/>
                      <a:pt x="44196" y="3146"/>
                    </a:cubicBezTo>
                    <a:cubicBezTo>
                      <a:pt x="43421" y="3327"/>
                      <a:pt x="42646" y="3489"/>
                      <a:pt x="41861" y="3633"/>
                    </a:cubicBezTo>
                    <a:cubicBezTo>
                      <a:pt x="41663" y="3678"/>
                      <a:pt x="41474" y="3714"/>
                      <a:pt x="41275" y="3741"/>
                    </a:cubicBezTo>
                    <a:lnTo>
                      <a:pt x="40681" y="3850"/>
                    </a:lnTo>
                    <a:cubicBezTo>
                      <a:pt x="40275" y="3922"/>
                      <a:pt x="39878" y="4003"/>
                      <a:pt x="39473" y="4084"/>
                    </a:cubicBezTo>
                    <a:cubicBezTo>
                      <a:pt x="37886" y="4426"/>
                      <a:pt x="36318" y="4823"/>
                      <a:pt x="34767" y="5202"/>
                    </a:cubicBezTo>
                    <a:cubicBezTo>
                      <a:pt x="33992" y="5391"/>
                      <a:pt x="33226" y="5571"/>
                      <a:pt x="32460" y="5733"/>
                    </a:cubicBezTo>
                    <a:cubicBezTo>
                      <a:pt x="31694" y="5896"/>
                      <a:pt x="30927" y="6040"/>
                      <a:pt x="30170" y="6184"/>
                    </a:cubicBezTo>
                    <a:cubicBezTo>
                      <a:pt x="29413" y="6337"/>
                      <a:pt x="28665" y="6491"/>
                      <a:pt x="27926" y="6662"/>
                    </a:cubicBezTo>
                    <a:cubicBezTo>
                      <a:pt x="27187" y="6842"/>
                      <a:pt x="26475" y="7022"/>
                      <a:pt x="25781" y="7203"/>
                    </a:cubicBezTo>
                    <a:cubicBezTo>
                      <a:pt x="22986" y="7942"/>
                      <a:pt x="20417" y="8609"/>
                      <a:pt x="18245" y="9177"/>
                    </a:cubicBezTo>
                    <a:cubicBezTo>
                      <a:pt x="16064" y="9745"/>
                      <a:pt x="14270" y="10186"/>
                      <a:pt x="13017" y="10475"/>
                    </a:cubicBezTo>
                    <a:cubicBezTo>
                      <a:pt x="12395" y="10619"/>
                      <a:pt x="11899" y="10736"/>
                      <a:pt x="11566" y="10808"/>
                    </a:cubicBezTo>
                    <a:cubicBezTo>
                      <a:pt x="11232" y="10889"/>
                      <a:pt x="11061" y="10925"/>
                      <a:pt x="11061" y="10925"/>
                    </a:cubicBezTo>
                    <a:cubicBezTo>
                      <a:pt x="11061" y="10925"/>
                      <a:pt x="10881" y="10961"/>
                      <a:pt x="10547" y="11034"/>
                    </a:cubicBezTo>
                    <a:cubicBezTo>
                      <a:pt x="10213" y="11115"/>
                      <a:pt x="9727" y="11214"/>
                      <a:pt x="9096" y="11340"/>
                    </a:cubicBezTo>
                    <a:cubicBezTo>
                      <a:pt x="8780" y="11412"/>
                      <a:pt x="8429" y="11475"/>
                      <a:pt x="8050" y="11547"/>
                    </a:cubicBezTo>
                    <a:cubicBezTo>
                      <a:pt x="7672" y="11620"/>
                      <a:pt x="7257" y="11701"/>
                      <a:pt x="6806" y="11782"/>
                    </a:cubicBezTo>
                    <a:cubicBezTo>
                      <a:pt x="6590" y="11818"/>
                      <a:pt x="6356" y="11854"/>
                      <a:pt x="6121" y="11899"/>
                    </a:cubicBezTo>
                    <a:cubicBezTo>
                      <a:pt x="5887" y="11944"/>
                      <a:pt x="5625" y="11989"/>
                      <a:pt x="5373" y="12043"/>
                    </a:cubicBezTo>
                    <a:cubicBezTo>
                      <a:pt x="4859" y="12151"/>
                      <a:pt x="4318" y="12296"/>
                      <a:pt x="3769" y="12494"/>
                    </a:cubicBezTo>
                    <a:cubicBezTo>
                      <a:pt x="3489" y="12593"/>
                      <a:pt x="3219" y="12701"/>
                      <a:pt x="2939" y="12827"/>
                    </a:cubicBezTo>
                    <a:cubicBezTo>
                      <a:pt x="2795" y="12890"/>
                      <a:pt x="2660" y="12954"/>
                      <a:pt x="2516" y="13026"/>
                    </a:cubicBezTo>
                    <a:cubicBezTo>
                      <a:pt x="2443" y="13062"/>
                      <a:pt x="2380" y="13089"/>
                      <a:pt x="2308" y="13125"/>
                    </a:cubicBezTo>
                    <a:cubicBezTo>
                      <a:pt x="2236" y="13170"/>
                      <a:pt x="2173" y="13197"/>
                      <a:pt x="2092" y="13242"/>
                    </a:cubicBezTo>
                    <a:cubicBezTo>
                      <a:pt x="1785" y="13422"/>
                      <a:pt x="1524" y="13630"/>
                      <a:pt x="1272" y="13864"/>
                    </a:cubicBezTo>
                    <a:cubicBezTo>
                      <a:pt x="1019" y="14089"/>
                      <a:pt x="776" y="14342"/>
                      <a:pt x="560" y="14639"/>
                    </a:cubicBezTo>
                    <a:cubicBezTo>
                      <a:pt x="506" y="14711"/>
                      <a:pt x="451" y="14792"/>
                      <a:pt x="406" y="14874"/>
                    </a:cubicBezTo>
                    <a:cubicBezTo>
                      <a:pt x="379" y="14910"/>
                      <a:pt x="352" y="14955"/>
                      <a:pt x="334" y="15000"/>
                    </a:cubicBezTo>
                    <a:cubicBezTo>
                      <a:pt x="307" y="15045"/>
                      <a:pt x="289" y="15072"/>
                      <a:pt x="253" y="15153"/>
                    </a:cubicBezTo>
                    <a:cubicBezTo>
                      <a:pt x="217" y="15261"/>
                      <a:pt x="190" y="15351"/>
                      <a:pt x="163" y="15441"/>
                    </a:cubicBezTo>
                    <a:cubicBezTo>
                      <a:pt x="136" y="15532"/>
                      <a:pt x="118" y="15622"/>
                      <a:pt x="100" y="15721"/>
                    </a:cubicBezTo>
                    <a:cubicBezTo>
                      <a:pt x="28" y="16081"/>
                      <a:pt x="1" y="16460"/>
                      <a:pt x="28" y="16848"/>
                    </a:cubicBezTo>
                    <a:cubicBezTo>
                      <a:pt x="73" y="17614"/>
                      <a:pt x="370" y="18407"/>
                      <a:pt x="875" y="19038"/>
                    </a:cubicBezTo>
                    <a:cubicBezTo>
                      <a:pt x="1127" y="19344"/>
                      <a:pt x="1416" y="19633"/>
                      <a:pt x="1749" y="19867"/>
                    </a:cubicBezTo>
                    <a:cubicBezTo>
                      <a:pt x="2065" y="20111"/>
                      <a:pt x="2416" y="20309"/>
                      <a:pt x="2768" y="20489"/>
                    </a:cubicBezTo>
                    <a:cubicBezTo>
                      <a:pt x="3489" y="20832"/>
                      <a:pt x="4255" y="21066"/>
                      <a:pt x="5030" y="21228"/>
                    </a:cubicBezTo>
                    <a:lnTo>
                      <a:pt x="5319" y="21291"/>
                    </a:lnTo>
                    <a:lnTo>
                      <a:pt x="5616" y="21345"/>
                    </a:lnTo>
                    <a:cubicBezTo>
                      <a:pt x="5815" y="21373"/>
                      <a:pt x="6013" y="21409"/>
                      <a:pt x="6211" y="21436"/>
                    </a:cubicBezTo>
                    <a:cubicBezTo>
                      <a:pt x="6608" y="21481"/>
                      <a:pt x="7005" y="21535"/>
                      <a:pt x="7401" y="21553"/>
                    </a:cubicBezTo>
                    <a:cubicBezTo>
                      <a:pt x="7608" y="21571"/>
                      <a:pt x="7807" y="21589"/>
                      <a:pt x="8005" y="21598"/>
                    </a:cubicBezTo>
                    <a:cubicBezTo>
                      <a:pt x="8203" y="21607"/>
                      <a:pt x="8411" y="21607"/>
                      <a:pt x="8609" y="21616"/>
                    </a:cubicBezTo>
                    <a:lnTo>
                      <a:pt x="8915" y="21625"/>
                    </a:lnTo>
                    <a:lnTo>
                      <a:pt x="9826" y="21625"/>
                    </a:lnTo>
                    <a:cubicBezTo>
                      <a:pt x="10222" y="21625"/>
                      <a:pt x="10628" y="21598"/>
                      <a:pt x="11034" y="21589"/>
                    </a:cubicBezTo>
                    <a:cubicBezTo>
                      <a:pt x="11439" y="21571"/>
                      <a:pt x="11854" y="21535"/>
                      <a:pt x="12260" y="21508"/>
                    </a:cubicBezTo>
                    <a:cubicBezTo>
                      <a:pt x="12665" y="21481"/>
                      <a:pt x="13071" y="21427"/>
                      <a:pt x="13477" y="21382"/>
                    </a:cubicBezTo>
                    <a:lnTo>
                      <a:pt x="14089" y="21291"/>
                    </a:lnTo>
                    <a:cubicBezTo>
                      <a:pt x="14297" y="21264"/>
                      <a:pt x="14495" y="21228"/>
                      <a:pt x="14702" y="21183"/>
                    </a:cubicBezTo>
                    <a:lnTo>
                      <a:pt x="15306" y="21066"/>
                    </a:lnTo>
                    <a:cubicBezTo>
                      <a:pt x="15514" y="21021"/>
                      <a:pt x="15712" y="20967"/>
                      <a:pt x="15910" y="20913"/>
                    </a:cubicBezTo>
                    <a:cubicBezTo>
                      <a:pt x="16109" y="20868"/>
                      <a:pt x="16307" y="20805"/>
                      <a:pt x="16505" y="20742"/>
                    </a:cubicBezTo>
                    <a:cubicBezTo>
                      <a:pt x="16704" y="20678"/>
                      <a:pt x="16902" y="20624"/>
                      <a:pt x="17100" y="20552"/>
                    </a:cubicBezTo>
                    <a:cubicBezTo>
                      <a:pt x="17875" y="20273"/>
                      <a:pt x="18623" y="19930"/>
                      <a:pt x="19345" y="19579"/>
                    </a:cubicBezTo>
                    <a:cubicBezTo>
                      <a:pt x="20057" y="19227"/>
                      <a:pt x="20751" y="18903"/>
                      <a:pt x="21463" y="18668"/>
                    </a:cubicBezTo>
                    <a:lnTo>
                      <a:pt x="21724" y="18578"/>
                    </a:lnTo>
                    <a:lnTo>
                      <a:pt x="21995" y="18506"/>
                    </a:lnTo>
                    <a:lnTo>
                      <a:pt x="22265" y="18434"/>
                    </a:lnTo>
                    <a:cubicBezTo>
                      <a:pt x="22355" y="18407"/>
                      <a:pt x="22445" y="18389"/>
                      <a:pt x="22545" y="18362"/>
                    </a:cubicBezTo>
                    <a:cubicBezTo>
                      <a:pt x="22914" y="18281"/>
                      <a:pt x="23284" y="18191"/>
                      <a:pt x="23653" y="18109"/>
                    </a:cubicBezTo>
                    <a:cubicBezTo>
                      <a:pt x="24392" y="17956"/>
                      <a:pt x="25122" y="17821"/>
                      <a:pt x="25844" y="17704"/>
                    </a:cubicBezTo>
                    <a:cubicBezTo>
                      <a:pt x="26556" y="17596"/>
                      <a:pt x="27268" y="17506"/>
                      <a:pt x="27962" y="17442"/>
                    </a:cubicBezTo>
                    <a:cubicBezTo>
                      <a:pt x="28133" y="17424"/>
                      <a:pt x="28313" y="17415"/>
                      <a:pt x="28485" y="17397"/>
                    </a:cubicBezTo>
                    <a:cubicBezTo>
                      <a:pt x="28656" y="17388"/>
                      <a:pt x="28827" y="17379"/>
                      <a:pt x="28998" y="17361"/>
                    </a:cubicBezTo>
                    <a:cubicBezTo>
                      <a:pt x="29332" y="17343"/>
                      <a:pt x="29675" y="17334"/>
                      <a:pt x="29999" y="17325"/>
                    </a:cubicBezTo>
                    <a:cubicBezTo>
                      <a:pt x="30333" y="17316"/>
                      <a:pt x="30657" y="17316"/>
                      <a:pt x="30982" y="17316"/>
                    </a:cubicBezTo>
                    <a:cubicBezTo>
                      <a:pt x="31270" y="17325"/>
                      <a:pt x="31549" y="17334"/>
                      <a:pt x="31829" y="17334"/>
                    </a:cubicBezTo>
                    <a:cubicBezTo>
                      <a:pt x="32027" y="17343"/>
                      <a:pt x="32207" y="17361"/>
                      <a:pt x="32379" y="17370"/>
                    </a:cubicBezTo>
                    <a:cubicBezTo>
                      <a:pt x="32712" y="17379"/>
                      <a:pt x="32983" y="17406"/>
                      <a:pt x="33163" y="17424"/>
                    </a:cubicBezTo>
                    <a:cubicBezTo>
                      <a:pt x="33325" y="17433"/>
                      <a:pt x="33478" y="17442"/>
                      <a:pt x="33632" y="17451"/>
                    </a:cubicBezTo>
                    <a:cubicBezTo>
                      <a:pt x="33785" y="17470"/>
                      <a:pt x="33929" y="17479"/>
                      <a:pt x="34064" y="17479"/>
                    </a:cubicBezTo>
                    <a:cubicBezTo>
                      <a:pt x="34335" y="17497"/>
                      <a:pt x="34596" y="17497"/>
                      <a:pt x="34849" y="17497"/>
                    </a:cubicBezTo>
                    <a:cubicBezTo>
                      <a:pt x="35092" y="17497"/>
                      <a:pt x="35344" y="17479"/>
                      <a:pt x="35597" y="17479"/>
                    </a:cubicBezTo>
                    <a:cubicBezTo>
                      <a:pt x="35858" y="17470"/>
                      <a:pt x="36119" y="17451"/>
                      <a:pt x="36408" y="17424"/>
                    </a:cubicBezTo>
                    <a:cubicBezTo>
                      <a:pt x="36147" y="17307"/>
                      <a:pt x="35903" y="17199"/>
                      <a:pt x="35660" y="17100"/>
                    </a:cubicBezTo>
                    <a:cubicBezTo>
                      <a:pt x="35416" y="17001"/>
                      <a:pt x="35182" y="16929"/>
                      <a:pt x="34939" y="16857"/>
                    </a:cubicBezTo>
                    <a:cubicBezTo>
                      <a:pt x="34695" y="16775"/>
                      <a:pt x="34434" y="16712"/>
                      <a:pt x="34154" y="16667"/>
                    </a:cubicBezTo>
                    <a:cubicBezTo>
                      <a:pt x="34019" y="16640"/>
                      <a:pt x="33875" y="16613"/>
                      <a:pt x="33722" y="16595"/>
                    </a:cubicBezTo>
                    <a:cubicBezTo>
                      <a:pt x="33569" y="16568"/>
                      <a:pt x="33406" y="16559"/>
                      <a:pt x="33235" y="16541"/>
                    </a:cubicBezTo>
                    <a:cubicBezTo>
                      <a:pt x="33055" y="16523"/>
                      <a:pt x="32775" y="16496"/>
                      <a:pt x="32433" y="16478"/>
                    </a:cubicBezTo>
                    <a:cubicBezTo>
                      <a:pt x="32252" y="16469"/>
                      <a:pt x="32063" y="16460"/>
                      <a:pt x="31865" y="16451"/>
                    </a:cubicBezTo>
                    <a:cubicBezTo>
                      <a:pt x="31576" y="16442"/>
                      <a:pt x="31288" y="16433"/>
                      <a:pt x="30991" y="16424"/>
                    </a:cubicBezTo>
                    <a:cubicBezTo>
                      <a:pt x="30666" y="16424"/>
                      <a:pt x="30324" y="16424"/>
                      <a:pt x="29981" y="16433"/>
                    </a:cubicBezTo>
                    <a:cubicBezTo>
                      <a:pt x="29638" y="16442"/>
                      <a:pt x="29296" y="16451"/>
                      <a:pt x="28944" y="16478"/>
                    </a:cubicBezTo>
                    <a:cubicBezTo>
                      <a:pt x="28773" y="16487"/>
                      <a:pt x="28593" y="16496"/>
                      <a:pt x="28422" y="16505"/>
                    </a:cubicBezTo>
                    <a:cubicBezTo>
                      <a:pt x="28241" y="16523"/>
                      <a:pt x="28061" y="16541"/>
                      <a:pt x="27881" y="16559"/>
                    </a:cubicBezTo>
                    <a:cubicBezTo>
                      <a:pt x="27169" y="16613"/>
                      <a:pt x="26439" y="16712"/>
                      <a:pt x="25708" y="16821"/>
                    </a:cubicBezTo>
                    <a:cubicBezTo>
                      <a:pt x="24969" y="16947"/>
                      <a:pt x="24221" y="17073"/>
                      <a:pt x="23473" y="17244"/>
                    </a:cubicBezTo>
                    <a:cubicBezTo>
                      <a:pt x="23094" y="17316"/>
                      <a:pt x="22716" y="17406"/>
                      <a:pt x="22337" y="17497"/>
                    </a:cubicBezTo>
                    <a:cubicBezTo>
                      <a:pt x="22247" y="17515"/>
                      <a:pt x="22148" y="17542"/>
                      <a:pt x="22049" y="17569"/>
                    </a:cubicBezTo>
                    <a:lnTo>
                      <a:pt x="21760" y="17641"/>
                    </a:lnTo>
                    <a:lnTo>
                      <a:pt x="21472" y="17722"/>
                    </a:lnTo>
                    <a:lnTo>
                      <a:pt x="21183" y="17821"/>
                    </a:lnTo>
                    <a:cubicBezTo>
                      <a:pt x="20408" y="18073"/>
                      <a:pt x="19669" y="18434"/>
                      <a:pt x="18957" y="18777"/>
                    </a:cubicBezTo>
                    <a:cubicBezTo>
                      <a:pt x="18245" y="19128"/>
                      <a:pt x="17542" y="19453"/>
                      <a:pt x="16803" y="19705"/>
                    </a:cubicBezTo>
                    <a:cubicBezTo>
                      <a:pt x="16622" y="19777"/>
                      <a:pt x="16433" y="19831"/>
                      <a:pt x="16253" y="19894"/>
                    </a:cubicBezTo>
                    <a:cubicBezTo>
                      <a:pt x="16064" y="19948"/>
                      <a:pt x="15874" y="20011"/>
                      <a:pt x="15685" y="20047"/>
                    </a:cubicBezTo>
                    <a:cubicBezTo>
                      <a:pt x="15496" y="20102"/>
                      <a:pt x="15306" y="20147"/>
                      <a:pt x="15117" y="20192"/>
                    </a:cubicBezTo>
                    <a:lnTo>
                      <a:pt x="14540" y="20309"/>
                    </a:lnTo>
                    <a:cubicBezTo>
                      <a:pt x="14342" y="20354"/>
                      <a:pt x="14153" y="20381"/>
                      <a:pt x="13954" y="20408"/>
                    </a:cubicBezTo>
                    <a:lnTo>
                      <a:pt x="13368" y="20498"/>
                    </a:lnTo>
                    <a:cubicBezTo>
                      <a:pt x="12972" y="20543"/>
                      <a:pt x="12584" y="20588"/>
                      <a:pt x="12188" y="20624"/>
                    </a:cubicBezTo>
                    <a:cubicBezTo>
                      <a:pt x="11791" y="20651"/>
                      <a:pt x="11394" y="20678"/>
                      <a:pt x="10998" y="20696"/>
                    </a:cubicBezTo>
                    <a:cubicBezTo>
                      <a:pt x="10601" y="20715"/>
                      <a:pt x="10204" y="20733"/>
                      <a:pt x="9808" y="20733"/>
                    </a:cubicBezTo>
                    <a:lnTo>
                      <a:pt x="8924" y="20733"/>
                    </a:lnTo>
                    <a:lnTo>
                      <a:pt x="8636" y="20724"/>
                    </a:lnTo>
                    <a:cubicBezTo>
                      <a:pt x="8438" y="20715"/>
                      <a:pt x="8239" y="20715"/>
                      <a:pt x="8050" y="20705"/>
                    </a:cubicBezTo>
                    <a:cubicBezTo>
                      <a:pt x="7852" y="20696"/>
                      <a:pt x="7663" y="20678"/>
                      <a:pt x="7473" y="20669"/>
                    </a:cubicBezTo>
                    <a:cubicBezTo>
                      <a:pt x="7086" y="20651"/>
                      <a:pt x="6707" y="20597"/>
                      <a:pt x="6328" y="20552"/>
                    </a:cubicBezTo>
                    <a:cubicBezTo>
                      <a:pt x="6139" y="20534"/>
                      <a:pt x="5950" y="20489"/>
                      <a:pt x="5770" y="20462"/>
                    </a:cubicBezTo>
                    <a:lnTo>
                      <a:pt x="5490" y="20417"/>
                    </a:lnTo>
                    <a:lnTo>
                      <a:pt x="5220" y="20363"/>
                    </a:lnTo>
                    <a:cubicBezTo>
                      <a:pt x="4490" y="20210"/>
                      <a:pt x="3787" y="19993"/>
                      <a:pt x="3156" y="19687"/>
                    </a:cubicBezTo>
                    <a:cubicBezTo>
                      <a:pt x="2525" y="19380"/>
                      <a:pt x="1966" y="18984"/>
                      <a:pt x="1569" y="18479"/>
                    </a:cubicBezTo>
                    <a:cubicBezTo>
                      <a:pt x="1173" y="17983"/>
                      <a:pt x="947" y="17388"/>
                      <a:pt x="911" y="16784"/>
                    </a:cubicBezTo>
                    <a:cubicBezTo>
                      <a:pt x="884" y="16478"/>
                      <a:pt x="911" y="16172"/>
                      <a:pt x="965" y="15883"/>
                    </a:cubicBezTo>
                    <a:cubicBezTo>
                      <a:pt x="983" y="15811"/>
                      <a:pt x="992" y="15739"/>
                      <a:pt x="1010" y="15667"/>
                    </a:cubicBezTo>
                    <a:cubicBezTo>
                      <a:pt x="1028" y="15595"/>
                      <a:pt x="1055" y="15532"/>
                      <a:pt x="1073" y="15477"/>
                    </a:cubicBezTo>
                    <a:cubicBezTo>
                      <a:pt x="1068" y="15474"/>
                      <a:pt x="1067" y="15473"/>
                      <a:pt x="1068" y="15473"/>
                    </a:cubicBezTo>
                    <a:cubicBezTo>
                      <a:pt x="1070" y="15473"/>
                      <a:pt x="1079" y="15476"/>
                      <a:pt x="1080" y="15476"/>
                    </a:cubicBezTo>
                    <a:cubicBezTo>
                      <a:pt x="1080" y="15476"/>
                      <a:pt x="1068" y="15470"/>
                      <a:pt x="1010" y="15441"/>
                    </a:cubicBezTo>
                    <a:cubicBezTo>
                      <a:pt x="1006" y="15439"/>
                      <a:pt x="1001" y="15437"/>
                      <a:pt x="997" y="15435"/>
                    </a:cubicBezTo>
                    <a:lnTo>
                      <a:pt x="997" y="15435"/>
                    </a:lnTo>
                    <a:cubicBezTo>
                      <a:pt x="1036" y="15453"/>
                      <a:pt x="1071" y="15469"/>
                      <a:pt x="1073" y="15469"/>
                    </a:cubicBezTo>
                    <a:cubicBezTo>
                      <a:pt x="1074" y="15469"/>
                      <a:pt x="1074" y="15469"/>
                      <a:pt x="1073" y="15468"/>
                    </a:cubicBezTo>
                    <a:lnTo>
                      <a:pt x="1082" y="15459"/>
                    </a:lnTo>
                    <a:lnTo>
                      <a:pt x="1109" y="15414"/>
                    </a:lnTo>
                    <a:cubicBezTo>
                      <a:pt x="1118" y="15387"/>
                      <a:pt x="1136" y="15360"/>
                      <a:pt x="1155" y="15324"/>
                    </a:cubicBezTo>
                    <a:cubicBezTo>
                      <a:pt x="1191" y="15270"/>
                      <a:pt x="1236" y="15207"/>
                      <a:pt x="1272" y="15153"/>
                    </a:cubicBezTo>
                    <a:cubicBezTo>
                      <a:pt x="1443" y="14919"/>
                      <a:pt x="1650" y="14702"/>
                      <a:pt x="1858" y="14504"/>
                    </a:cubicBezTo>
                    <a:cubicBezTo>
                      <a:pt x="2074" y="14315"/>
                      <a:pt x="2308" y="14134"/>
                      <a:pt x="2525" y="13999"/>
                    </a:cubicBezTo>
                    <a:cubicBezTo>
                      <a:pt x="2579" y="13972"/>
                      <a:pt x="2651" y="13936"/>
                      <a:pt x="2714" y="13900"/>
                    </a:cubicBezTo>
                    <a:cubicBezTo>
                      <a:pt x="2777" y="13873"/>
                      <a:pt x="2840" y="13837"/>
                      <a:pt x="2903" y="13810"/>
                    </a:cubicBezTo>
                    <a:cubicBezTo>
                      <a:pt x="3029" y="13738"/>
                      <a:pt x="3165" y="13684"/>
                      <a:pt x="3291" y="13621"/>
                    </a:cubicBezTo>
                    <a:cubicBezTo>
                      <a:pt x="3543" y="13512"/>
                      <a:pt x="3805" y="13404"/>
                      <a:pt x="4057" y="13314"/>
                    </a:cubicBezTo>
                    <a:cubicBezTo>
                      <a:pt x="4571" y="13134"/>
                      <a:pt x="5076" y="12999"/>
                      <a:pt x="5553" y="12899"/>
                    </a:cubicBezTo>
                    <a:cubicBezTo>
                      <a:pt x="5797" y="12845"/>
                      <a:pt x="6031" y="12800"/>
                      <a:pt x="6265" y="12764"/>
                    </a:cubicBezTo>
                    <a:cubicBezTo>
                      <a:pt x="6509" y="12719"/>
                      <a:pt x="6734" y="12674"/>
                      <a:pt x="6959" y="12638"/>
                    </a:cubicBezTo>
                    <a:cubicBezTo>
                      <a:pt x="7410" y="12557"/>
                      <a:pt x="7825" y="12485"/>
                      <a:pt x="8212" y="12404"/>
                    </a:cubicBezTo>
                    <a:cubicBezTo>
                      <a:pt x="8600" y="12332"/>
                      <a:pt x="8952" y="12269"/>
                      <a:pt x="9267" y="12196"/>
                    </a:cubicBezTo>
                    <a:cubicBezTo>
                      <a:pt x="9898" y="12070"/>
                      <a:pt x="10394" y="11971"/>
                      <a:pt x="10727" y="11890"/>
                    </a:cubicBezTo>
                    <a:cubicBezTo>
                      <a:pt x="11070" y="11818"/>
                      <a:pt x="11241" y="11782"/>
                      <a:pt x="11241" y="11782"/>
                    </a:cubicBezTo>
                    <a:cubicBezTo>
                      <a:pt x="11241" y="11782"/>
                      <a:pt x="11421" y="11737"/>
                      <a:pt x="11755" y="11665"/>
                    </a:cubicBezTo>
                    <a:cubicBezTo>
                      <a:pt x="12097" y="11592"/>
                      <a:pt x="12584" y="11475"/>
                      <a:pt x="13215" y="11331"/>
                    </a:cubicBezTo>
                    <a:cubicBezTo>
                      <a:pt x="14477" y="11034"/>
                      <a:pt x="16280" y="10592"/>
                      <a:pt x="18461" y="10024"/>
                    </a:cubicBezTo>
                    <a:cubicBezTo>
                      <a:pt x="20643" y="9456"/>
                      <a:pt x="23203" y="8789"/>
                      <a:pt x="25997" y="8059"/>
                    </a:cubicBezTo>
                    <a:cubicBezTo>
                      <a:pt x="26691" y="7879"/>
                      <a:pt x="27412" y="7698"/>
                      <a:pt x="28133" y="7518"/>
                    </a:cubicBezTo>
                    <a:cubicBezTo>
                      <a:pt x="28845" y="7347"/>
                      <a:pt x="29584" y="7194"/>
                      <a:pt x="30342" y="7049"/>
                    </a:cubicBezTo>
                    <a:cubicBezTo>
                      <a:pt x="31099" y="6905"/>
                      <a:pt x="31865" y="6752"/>
                      <a:pt x="32640" y="6590"/>
                    </a:cubicBezTo>
                    <a:cubicBezTo>
                      <a:pt x="33415" y="6428"/>
                      <a:pt x="34200" y="6247"/>
                      <a:pt x="34975" y="6058"/>
                    </a:cubicBezTo>
                    <a:cubicBezTo>
                      <a:pt x="36525" y="5679"/>
                      <a:pt x="38094" y="5283"/>
                      <a:pt x="39662" y="4949"/>
                    </a:cubicBezTo>
                    <a:cubicBezTo>
                      <a:pt x="40050" y="4868"/>
                      <a:pt x="40446" y="4787"/>
                      <a:pt x="40834" y="4715"/>
                    </a:cubicBezTo>
                    <a:lnTo>
                      <a:pt x="41429" y="4616"/>
                    </a:lnTo>
                    <a:cubicBezTo>
                      <a:pt x="41627" y="4580"/>
                      <a:pt x="41825" y="4544"/>
                      <a:pt x="42024" y="4508"/>
                    </a:cubicBezTo>
                    <a:cubicBezTo>
                      <a:pt x="42817" y="4354"/>
                      <a:pt x="43610" y="4183"/>
                      <a:pt x="44385" y="4012"/>
                    </a:cubicBezTo>
                    <a:cubicBezTo>
                      <a:pt x="45945" y="3660"/>
                      <a:pt x="47459" y="3282"/>
                      <a:pt x="48937" y="2975"/>
                    </a:cubicBezTo>
                    <a:cubicBezTo>
                      <a:pt x="49307" y="2894"/>
                      <a:pt x="49676" y="2822"/>
                      <a:pt x="50046" y="2759"/>
                    </a:cubicBezTo>
                    <a:cubicBezTo>
                      <a:pt x="50226" y="2723"/>
                      <a:pt x="50407" y="2687"/>
                      <a:pt x="50587" y="2660"/>
                    </a:cubicBezTo>
                    <a:cubicBezTo>
                      <a:pt x="50776" y="2624"/>
                      <a:pt x="50956" y="2597"/>
                      <a:pt x="51137" y="2561"/>
                    </a:cubicBezTo>
                    <a:cubicBezTo>
                      <a:pt x="51515" y="2497"/>
                      <a:pt x="51876" y="2416"/>
                      <a:pt x="52236" y="2326"/>
                    </a:cubicBezTo>
                    <a:cubicBezTo>
                      <a:pt x="52417" y="2281"/>
                      <a:pt x="52597" y="2236"/>
                      <a:pt x="52768" y="2191"/>
                    </a:cubicBezTo>
                    <a:cubicBezTo>
                      <a:pt x="52921" y="2146"/>
                      <a:pt x="53066" y="2101"/>
                      <a:pt x="53210" y="2065"/>
                    </a:cubicBezTo>
                    <a:cubicBezTo>
                      <a:pt x="54084" y="1803"/>
                      <a:pt x="54778" y="1560"/>
                      <a:pt x="55130" y="1443"/>
                    </a:cubicBezTo>
                    <a:cubicBezTo>
                      <a:pt x="56410" y="1001"/>
                      <a:pt x="57068" y="605"/>
                      <a:pt x="580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2"/>
              <p:cNvSpPr/>
              <p:nvPr/>
            </p:nvSpPr>
            <p:spPr>
              <a:xfrm>
                <a:off x="2831125" y="3445313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48" y="0"/>
                    </a:moveTo>
                    <a:cubicBezTo>
                      <a:pt x="1839" y="0"/>
                      <a:pt x="1380" y="199"/>
                      <a:pt x="947" y="550"/>
                    </a:cubicBezTo>
                    <a:cubicBezTo>
                      <a:pt x="325" y="1046"/>
                      <a:pt x="1" y="1668"/>
                      <a:pt x="208" y="1929"/>
                    </a:cubicBezTo>
                    <a:cubicBezTo>
                      <a:pt x="273" y="2008"/>
                      <a:pt x="378" y="2045"/>
                      <a:pt x="511" y="2045"/>
                    </a:cubicBezTo>
                    <a:cubicBezTo>
                      <a:pt x="821" y="2045"/>
                      <a:pt x="1278" y="1843"/>
                      <a:pt x="1713" y="1497"/>
                    </a:cubicBezTo>
                    <a:cubicBezTo>
                      <a:pt x="2335" y="992"/>
                      <a:pt x="2669" y="379"/>
                      <a:pt x="2452" y="117"/>
                    </a:cubicBezTo>
                    <a:cubicBezTo>
                      <a:pt x="2389" y="38"/>
                      <a:pt x="2283" y="0"/>
                      <a:pt x="21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2"/>
              <p:cNvSpPr/>
              <p:nvPr/>
            </p:nvSpPr>
            <p:spPr>
              <a:xfrm>
                <a:off x="2858675" y="3502950"/>
                <a:ext cx="9062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731">
                    <a:moveTo>
                      <a:pt x="2669" y="1"/>
                    </a:moveTo>
                    <a:cubicBezTo>
                      <a:pt x="2356" y="1"/>
                      <a:pt x="1983" y="58"/>
                      <a:pt x="1596" y="178"/>
                    </a:cubicBezTo>
                    <a:cubicBezTo>
                      <a:pt x="668" y="466"/>
                      <a:pt x="1" y="1007"/>
                      <a:pt x="118" y="1385"/>
                    </a:cubicBezTo>
                    <a:cubicBezTo>
                      <a:pt x="188" y="1610"/>
                      <a:pt x="518" y="1730"/>
                      <a:pt x="969" y="1730"/>
                    </a:cubicBezTo>
                    <a:cubicBezTo>
                      <a:pt x="1277" y="1730"/>
                      <a:pt x="1643" y="1674"/>
                      <a:pt x="2020" y="1557"/>
                    </a:cubicBezTo>
                    <a:cubicBezTo>
                      <a:pt x="2957" y="1268"/>
                      <a:pt x="3624" y="727"/>
                      <a:pt x="3507" y="340"/>
                    </a:cubicBezTo>
                    <a:cubicBezTo>
                      <a:pt x="3438" y="117"/>
                      <a:pt x="3115" y="1"/>
                      <a:pt x="26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32"/>
            <p:cNvGrpSpPr/>
            <p:nvPr/>
          </p:nvGrpSpPr>
          <p:grpSpPr>
            <a:xfrm rot="-1483182">
              <a:off x="5827248" y="797509"/>
              <a:ext cx="1425173" cy="774495"/>
              <a:chOff x="2915475" y="3042700"/>
              <a:chExt cx="647450" cy="351850"/>
            </a:xfrm>
          </p:grpSpPr>
          <p:sp>
            <p:nvSpPr>
              <p:cNvPr id="374" name="Google Shape;374;p32"/>
              <p:cNvSpPr/>
              <p:nvPr/>
            </p:nvSpPr>
            <p:spPr>
              <a:xfrm>
                <a:off x="2915475" y="3150950"/>
                <a:ext cx="64745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7570">
                    <a:moveTo>
                      <a:pt x="19187" y="0"/>
                    </a:moveTo>
                    <a:cubicBezTo>
                      <a:pt x="19033" y="0"/>
                      <a:pt x="18878" y="10"/>
                      <a:pt x="18722" y="34"/>
                    </a:cubicBezTo>
                    <a:cubicBezTo>
                      <a:pt x="18461" y="70"/>
                      <a:pt x="18199" y="160"/>
                      <a:pt x="17974" y="313"/>
                    </a:cubicBezTo>
                    <a:cubicBezTo>
                      <a:pt x="17749" y="457"/>
                      <a:pt x="17577" y="656"/>
                      <a:pt x="17424" y="854"/>
                    </a:cubicBezTo>
                    <a:cubicBezTo>
                      <a:pt x="17271" y="1061"/>
                      <a:pt x="17145" y="1260"/>
                      <a:pt x="17010" y="1458"/>
                    </a:cubicBezTo>
                    <a:cubicBezTo>
                      <a:pt x="16874" y="1647"/>
                      <a:pt x="16730" y="1818"/>
                      <a:pt x="16568" y="1972"/>
                    </a:cubicBezTo>
                    <a:cubicBezTo>
                      <a:pt x="16234" y="2269"/>
                      <a:pt x="15865" y="2485"/>
                      <a:pt x="15495" y="2657"/>
                    </a:cubicBezTo>
                    <a:cubicBezTo>
                      <a:pt x="15126" y="2837"/>
                      <a:pt x="14756" y="2963"/>
                      <a:pt x="14423" y="3089"/>
                    </a:cubicBezTo>
                    <a:cubicBezTo>
                      <a:pt x="13746" y="3324"/>
                      <a:pt x="13188" y="3522"/>
                      <a:pt x="12800" y="3648"/>
                    </a:cubicBezTo>
                    <a:cubicBezTo>
                      <a:pt x="12412" y="3783"/>
                      <a:pt x="12196" y="3856"/>
                      <a:pt x="12196" y="3856"/>
                    </a:cubicBezTo>
                    <a:cubicBezTo>
                      <a:pt x="12196" y="3856"/>
                      <a:pt x="11980" y="3928"/>
                      <a:pt x="11592" y="4054"/>
                    </a:cubicBezTo>
                    <a:cubicBezTo>
                      <a:pt x="11196" y="4180"/>
                      <a:pt x="10637" y="4351"/>
                      <a:pt x="9943" y="4532"/>
                    </a:cubicBezTo>
                    <a:cubicBezTo>
                      <a:pt x="9600" y="4631"/>
                      <a:pt x="9222" y="4712"/>
                      <a:pt x="8816" y="4829"/>
                    </a:cubicBezTo>
                    <a:cubicBezTo>
                      <a:pt x="8410" y="4937"/>
                      <a:pt x="7996" y="5099"/>
                      <a:pt x="7572" y="5298"/>
                    </a:cubicBezTo>
                    <a:cubicBezTo>
                      <a:pt x="7148" y="5487"/>
                      <a:pt x="6725" y="5712"/>
                      <a:pt x="6283" y="5911"/>
                    </a:cubicBezTo>
                    <a:cubicBezTo>
                      <a:pt x="5841" y="6118"/>
                      <a:pt x="5382" y="6307"/>
                      <a:pt x="4904" y="6488"/>
                    </a:cubicBezTo>
                    <a:cubicBezTo>
                      <a:pt x="3957" y="6830"/>
                      <a:pt x="2957" y="7101"/>
                      <a:pt x="1965" y="7272"/>
                    </a:cubicBezTo>
                    <a:cubicBezTo>
                      <a:pt x="1722" y="7317"/>
                      <a:pt x="1479" y="7353"/>
                      <a:pt x="1235" y="7353"/>
                    </a:cubicBezTo>
                    <a:cubicBezTo>
                      <a:pt x="1001" y="7353"/>
                      <a:pt x="766" y="7308"/>
                      <a:pt x="568" y="7218"/>
                    </a:cubicBezTo>
                    <a:cubicBezTo>
                      <a:pt x="469" y="7164"/>
                      <a:pt x="379" y="7110"/>
                      <a:pt x="316" y="7037"/>
                    </a:cubicBezTo>
                    <a:cubicBezTo>
                      <a:pt x="253" y="6965"/>
                      <a:pt x="217" y="6875"/>
                      <a:pt x="244" y="6812"/>
                    </a:cubicBezTo>
                    <a:cubicBezTo>
                      <a:pt x="262" y="6749"/>
                      <a:pt x="325" y="6704"/>
                      <a:pt x="415" y="6677"/>
                    </a:cubicBezTo>
                    <a:cubicBezTo>
                      <a:pt x="468" y="6666"/>
                      <a:pt x="527" y="6662"/>
                      <a:pt x="588" y="6662"/>
                    </a:cubicBezTo>
                    <a:cubicBezTo>
                      <a:pt x="632" y="6662"/>
                      <a:pt x="677" y="6664"/>
                      <a:pt x="721" y="6668"/>
                    </a:cubicBezTo>
                    <a:cubicBezTo>
                      <a:pt x="947" y="6686"/>
                      <a:pt x="1163" y="6704"/>
                      <a:pt x="1370" y="6740"/>
                    </a:cubicBezTo>
                    <a:cubicBezTo>
                      <a:pt x="1479" y="6749"/>
                      <a:pt x="1578" y="6767"/>
                      <a:pt x="1677" y="6785"/>
                    </a:cubicBezTo>
                    <a:cubicBezTo>
                      <a:pt x="1731" y="6794"/>
                      <a:pt x="1776" y="6803"/>
                      <a:pt x="1830" y="6812"/>
                    </a:cubicBezTo>
                    <a:cubicBezTo>
                      <a:pt x="1866" y="6821"/>
                      <a:pt x="1902" y="6830"/>
                      <a:pt x="1938" y="6839"/>
                    </a:cubicBezTo>
                    <a:cubicBezTo>
                      <a:pt x="1992" y="6848"/>
                      <a:pt x="2037" y="6857"/>
                      <a:pt x="2073" y="6866"/>
                    </a:cubicBezTo>
                    <a:cubicBezTo>
                      <a:pt x="2155" y="6884"/>
                      <a:pt x="2227" y="6902"/>
                      <a:pt x="2263" y="6911"/>
                    </a:cubicBezTo>
                    <a:cubicBezTo>
                      <a:pt x="2587" y="6992"/>
                      <a:pt x="2777" y="7019"/>
                      <a:pt x="3074" y="7037"/>
                    </a:cubicBezTo>
                    <a:cubicBezTo>
                      <a:pt x="2831" y="6884"/>
                      <a:pt x="2650" y="6785"/>
                      <a:pt x="2326" y="6695"/>
                    </a:cubicBezTo>
                    <a:cubicBezTo>
                      <a:pt x="2281" y="6686"/>
                      <a:pt x="2209" y="6668"/>
                      <a:pt x="2128" y="6650"/>
                    </a:cubicBezTo>
                    <a:cubicBezTo>
                      <a:pt x="2082" y="6641"/>
                      <a:pt x="2037" y="6632"/>
                      <a:pt x="1992" y="6623"/>
                    </a:cubicBezTo>
                    <a:lnTo>
                      <a:pt x="1875" y="6596"/>
                    </a:lnTo>
                    <a:cubicBezTo>
                      <a:pt x="1821" y="6587"/>
                      <a:pt x="1767" y="6578"/>
                      <a:pt x="1722" y="6569"/>
                    </a:cubicBezTo>
                    <a:cubicBezTo>
                      <a:pt x="1614" y="6551"/>
                      <a:pt x="1506" y="6533"/>
                      <a:pt x="1406" y="6515"/>
                    </a:cubicBezTo>
                    <a:cubicBezTo>
                      <a:pt x="1190" y="6488"/>
                      <a:pt x="965" y="6461"/>
                      <a:pt x="739" y="6443"/>
                    </a:cubicBezTo>
                    <a:cubicBezTo>
                      <a:pt x="697" y="6439"/>
                      <a:pt x="652" y="6437"/>
                      <a:pt x="608" y="6437"/>
                    </a:cubicBezTo>
                    <a:cubicBezTo>
                      <a:pt x="530" y="6437"/>
                      <a:pt x="450" y="6443"/>
                      <a:pt x="370" y="6461"/>
                    </a:cubicBezTo>
                    <a:cubicBezTo>
                      <a:pt x="298" y="6479"/>
                      <a:pt x="235" y="6506"/>
                      <a:pt x="172" y="6551"/>
                    </a:cubicBezTo>
                    <a:cubicBezTo>
                      <a:pt x="99" y="6596"/>
                      <a:pt x="54" y="6668"/>
                      <a:pt x="27" y="6749"/>
                    </a:cubicBezTo>
                    <a:cubicBezTo>
                      <a:pt x="0" y="6830"/>
                      <a:pt x="9" y="6920"/>
                      <a:pt x="36" y="6992"/>
                    </a:cubicBezTo>
                    <a:cubicBezTo>
                      <a:pt x="63" y="7064"/>
                      <a:pt x="99" y="7128"/>
                      <a:pt x="145" y="7182"/>
                    </a:cubicBezTo>
                    <a:cubicBezTo>
                      <a:pt x="190" y="7236"/>
                      <a:pt x="244" y="7281"/>
                      <a:pt x="307" y="7317"/>
                    </a:cubicBezTo>
                    <a:cubicBezTo>
                      <a:pt x="361" y="7353"/>
                      <a:pt x="415" y="7389"/>
                      <a:pt x="478" y="7416"/>
                    </a:cubicBezTo>
                    <a:cubicBezTo>
                      <a:pt x="712" y="7524"/>
                      <a:pt x="983" y="7569"/>
                      <a:pt x="1235" y="7569"/>
                    </a:cubicBezTo>
                    <a:cubicBezTo>
                      <a:pt x="1497" y="7569"/>
                      <a:pt x="1758" y="7533"/>
                      <a:pt x="2010" y="7488"/>
                    </a:cubicBezTo>
                    <a:cubicBezTo>
                      <a:pt x="3011" y="7308"/>
                      <a:pt x="4020" y="7037"/>
                      <a:pt x="4985" y="6686"/>
                    </a:cubicBezTo>
                    <a:cubicBezTo>
                      <a:pt x="5463" y="6515"/>
                      <a:pt x="5931" y="6325"/>
                      <a:pt x="6382" y="6118"/>
                    </a:cubicBezTo>
                    <a:cubicBezTo>
                      <a:pt x="6824" y="5911"/>
                      <a:pt x="7247" y="5685"/>
                      <a:pt x="7662" y="5496"/>
                    </a:cubicBezTo>
                    <a:cubicBezTo>
                      <a:pt x="8077" y="5307"/>
                      <a:pt x="8482" y="5154"/>
                      <a:pt x="8879" y="5036"/>
                    </a:cubicBezTo>
                    <a:cubicBezTo>
                      <a:pt x="9276" y="4928"/>
                      <a:pt x="9654" y="4838"/>
                      <a:pt x="10006" y="4748"/>
                    </a:cubicBezTo>
                    <a:cubicBezTo>
                      <a:pt x="10700" y="4559"/>
                      <a:pt x="11259" y="4387"/>
                      <a:pt x="11655" y="4261"/>
                    </a:cubicBezTo>
                    <a:cubicBezTo>
                      <a:pt x="12043" y="4135"/>
                      <a:pt x="12268" y="4063"/>
                      <a:pt x="12268" y="4063"/>
                    </a:cubicBezTo>
                    <a:cubicBezTo>
                      <a:pt x="12268" y="4063"/>
                      <a:pt x="12485" y="3991"/>
                      <a:pt x="12872" y="3856"/>
                    </a:cubicBezTo>
                    <a:cubicBezTo>
                      <a:pt x="13260" y="3729"/>
                      <a:pt x="13819" y="3531"/>
                      <a:pt x="14495" y="3297"/>
                    </a:cubicBezTo>
                    <a:cubicBezTo>
                      <a:pt x="14837" y="3170"/>
                      <a:pt x="15207" y="3035"/>
                      <a:pt x="15585" y="2864"/>
                    </a:cubicBezTo>
                    <a:cubicBezTo>
                      <a:pt x="15964" y="2684"/>
                      <a:pt x="16361" y="2449"/>
                      <a:pt x="16712" y="2134"/>
                    </a:cubicBezTo>
                    <a:cubicBezTo>
                      <a:pt x="16892" y="1972"/>
                      <a:pt x="17046" y="1782"/>
                      <a:pt x="17190" y="1584"/>
                    </a:cubicBezTo>
                    <a:cubicBezTo>
                      <a:pt x="17325" y="1386"/>
                      <a:pt x="17460" y="1178"/>
                      <a:pt x="17604" y="989"/>
                    </a:cubicBezTo>
                    <a:cubicBezTo>
                      <a:pt x="17740" y="800"/>
                      <a:pt x="17902" y="620"/>
                      <a:pt x="18100" y="493"/>
                    </a:cubicBezTo>
                    <a:cubicBezTo>
                      <a:pt x="18290" y="367"/>
                      <a:pt x="18524" y="286"/>
                      <a:pt x="18758" y="250"/>
                    </a:cubicBezTo>
                    <a:cubicBezTo>
                      <a:pt x="18901" y="226"/>
                      <a:pt x="19045" y="216"/>
                      <a:pt x="19190" y="216"/>
                    </a:cubicBezTo>
                    <a:cubicBezTo>
                      <a:pt x="19541" y="216"/>
                      <a:pt x="19898" y="274"/>
                      <a:pt x="20255" y="331"/>
                    </a:cubicBezTo>
                    <a:cubicBezTo>
                      <a:pt x="20750" y="412"/>
                      <a:pt x="21255" y="529"/>
                      <a:pt x="21742" y="638"/>
                    </a:cubicBezTo>
                    <a:cubicBezTo>
                      <a:pt x="22238" y="755"/>
                      <a:pt x="22724" y="863"/>
                      <a:pt x="23211" y="944"/>
                    </a:cubicBezTo>
                    <a:cubicBezTo>
                      <a:pt x="23445" y="989"/>
                      <a:pt x="23689" y="1016"/>
                      <a:pt x="23923" y="1043"/>
                    </a:cubicBezTo>
                    <a:cubicBezTo>
                      <a:pt x="24040" y="1061"/>
                      <a:pt x="24158" y="1061"/>
                      <a:pt x="24275" y="1079"/>
                    </a:cubicBezTo>
                    <a:cubicBezTo>
                      <a:pt x="24329" y="1079"/>
                      <a:pt x="24392" y="1088"/>
                      <a:pt x="24446" y="1088"/>
                    </a:cubicBezTo>
                    <a:lnTo>
                      <a:pt x="24590" y="1088"/>
                    </a:lnTo>
                    <a:cubicBezTo>
                      <a:pt x="24665" y="1094"/>
                      <a:pt x="24736" y="1096"/>
                      <a:pt x="24801" y="1096"/>
                    </a:cubicBezTo>
                    <a:cubicBezTo>
                      <a:pt x="24931" y="1096"/>
                      <a:pt x="25035" y="1088"/>
                      <a:pt x="25095" y="1088"/>
                    </a:cubicBezTo>
                    <a:cubicBezTo>
                      <a:pt x="25266" y="1070"/>
                      <a:pt x="25401" y="1043"/>
                      <a:pt x="25528" y="1016"/>
                    </a:cubicBezTo>
                    <a:cubicBezTo>
                      <a:pt x="25654" y="980"/>
                      <a:pt x="25762" y="935"/>
                      <a:pt x="25897" y="881"/>
                    </a:cubicBezTo>
                    <a:cubicBezTo>
                      <a:pt x="25753" y="863"/>
                      <a:pt x="25636" y="863"/>
                      <a:pt x="25510" y="863"/>
                    </a:cubicBezTo>
                    <a:cubicBezTo>
                      <a:pt x="25468" y="860"/>
                      <a:pt x="25426" y="859"/>
                      <a:pt x="25382" y="859"/>
                    </a:cubicBezTo>
                    <a:cubicBezTo>
                      <a:pt x="25294" y="859"/>
                      <a:pt x="25200" y="863"/>
                      <a:pt x="25086" y="863"/>
                    </a:cubicBezTo>
                    <a:cubicBezTo>
                      <a:pt x="25014" y="863"/>
                      <a:pt x="24884" y="874"/>
                      <a:pt x="24724" y="874"/>
                    </a:cubicBezTo>
                    <a:cubicBezTo>
                      <a:pt x="24684" y="874"/>
                      <a:pt x="24643" y="874"/>
                      <a:pt x="24599" y="872"/>
                    </a:cubicBezTo>
                    <a:cubicBezTo>
                      <a:pt x="24554" y="872"/>
                      <a:pt x="24509" y="863"/>
                      <a:pt x="24455" y="863"/>
                    </a:cubicBezTo>
                    <a:cubicBezTo>
                      <a:pt x="24401" y="863"/>
                      <a:pt x="24347" y="863"/>
                      <a:pt x="24293" y="854"/>
                    </a:cubicBezTo>
                    <a:cubicBezTo>
                      <a:pt x="24176" y="845"/>
                      <a:pt x="24058" y="836"/>
                      <a:pt x="23950" y="827"/>
                    </a:cubicBezTo>
                    <a:cubicBezTo>
                      <a:pt x="23716" y="800"/>
                      <a:pt x="23482" y="764"/>
                      <a:pt x="23247" y="728"/>
                    </a:cubicBezTo>
                    <a:cubicBezTo>
                      <a:pt x="22769" y="647"/>
                      <a:pt x="22283" y="538"/>
                      <a:pt x="21796" y="421"/>
                    </a:cubicBezTo>
                    <a:cubicBezTo>
                      <a:pt x="21300" y="313"/>
                      <a:pt x="20795" y="196"/>
                      <a:pt x="20291" y="115"/>
                    </a:cubicBezTo>
                    <a:cubicBezTo>
                      <a:pt x="19927" y="57"/>
                      <a:pt x="19559" y="0"/>
                      <a:pt x="191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2"/>
              <p:cNvSpPr/>
              <p:nvPr/>
            </p:nvSpPr>
            <p:spPr>
              <a:xfrm>
                <a:off x="3299450" y="3183325"/>
                <a:ext cx="151250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246">
                    <a:moveTo>
                      <a:pt x="5752" y="1"/>
                    </a:moveTo>
                    <a:cubicBezTo>
                      <a:pt x="5716" y="10"/>
                      <a:pt x="5689" y="10"/>
                      <a:pt x="5653" y="19"/>
                    </a:cubicBezTo>
                    <a:cubicBezTo>
                      <a:pt x="5590" y="28"/>
                      <a:pt x="5527" y="46"/>
                      <a:pt x="5454" y="64"/>
                    </a:cubicBezTo>
                    <a:cubicBezTo>
                      <a:pt x="5391" y="82"/>
                      <a:pt x="5310" y="109"/>
                      <a:pt x="5238" y="145"/>
                    </a:cubicBezTo>
                    <a:cubicBezTo>
                      <a:pt x="5193" y="163"/>
                      <a:pt x="5139" y="190"/>
                      <a:pt x="5067" y="226"/>
                    </a:cubicBezTo>
                    <a:cubicBezTo>
                      <a:pt x="4986" y="262"/>
                      <a:pt x="4887" y="307"/>
                      <a:pt x="4778" y="379"/>
                    </a:cubicBezTo>
                    <a:cubicBezTo>
                      <a:pt x="4454" y="559"/>
                      <a:pt x="4030" y="857"/>
                      <a:pt x="3688" y="1100"/>
                    </a:cubicBezTo>
                    <a:cubicBezTo>
                      <a:pt x="3516" y="1217"/>
                      <a:pt x="3354" y="1326"/>
                      <a:pt x="3246" y="1398"/>
                    </a:cubicBezTo>
                    <a:cubicBezTo>
                      <a:pt x="3129" y="1470"/>
                      <a:pt x="3066" y="1506"/>
                      <a:pt x="3066" y="1506"/>
                    </a:cubicBezTo>
                    <a:cubicBezTo>
                      <a:pt x="3066" y="1506"/>
                      <a:pt x="3039" y="1524"/>
                      <a:pt x="3003" y="1542"/>
                    </a:cubicBezTo>
                    <a:cubicBezTo>
                      <a:pt x="2967" y="1569"/>
                      <a:pt x="2912" y="1596"/>
                      <a:pt x="2840" y="1632"/>
                    </a:cubicBezTo>
                    <a:cubicBezTo>
                      <a:pt x="2705" y="1704"/>
                      <a:pt x="2516" y="1803"/>
                      <a:pt x="2300" y="1875"/>
                    </a:cubicBezTo>
                    <a:cubicBezTo>
                      <a:pt x="2245" y="1903"/>
                      <a:pt x="2191" y="1921"/>
                      <a:pt x="2128" y="1939"/>
                    </a:cubicBezTo>
                    <a:cubicBezTo>
                      <a:pt x="2074" y="1957"/>
                      <a:pt x="2011" y="1966"/>
                      <a:pt x="1957" y="1984"/>
                    </a:cubicBezTo>
                    <a:cubicBezTo>
                      <a:pt x="1866" y="2005"/>
                      <a:pt x="1775" y="2026"/>
                      <a:pt x="1697" y="2026"/>
                    </a:cubicBezTo>
                    <a:cubicBezTo>
                      <a:pt x="1675" y="2026"/>
                      <a:pt x="1653" y="2024"/>
                      <a:pt x="1633" y="2020"/>
                    </a:cubicBezTo>
                    <a:cubicBezTo>
                      <a:pt x="1551" y="2011"/>
                      <a:pt x="1488" y="1939"/>
                      <a:pt x="1416" y="1866"/>
                    </a:cubicBezTo>
                    <a:cubicBezTo>
                      <a:pt x="1335" y="1776"/>
                      <a:pt x="1245" y="1713"/>
                      <a:pt x="1173" y="1668"/>
                    </a:cubicBezTo>
                    <a:cubicBezTo>
                      <a:pt x="1083" y="1605"/>
                      <a:pt x="1011" y="1578"/>
                      <a:pt x="956" y="1551"/>
                    </a:cubicBezTo>
                    <a:cubicBezTo>
                      <a:pt x="902" y="1533"/>
                      <a:pt x="857" y="1524"/>
                      <a:pt x="830" y="1515"/>
                    </a:cubicBezTo>
                    <a:cubicBezTo>
                      <a:pt x="735" y="1486"/>
                      <a:pt x="650" y="1475"/>
                      <a:pt x="571" y="1475"/>
                    </a:cubicBezTo>
                    <a:cubicBezTo>
                      <a:pt x="500" y="1475"/>
                      <a:pt x="434" y="1484"/>
                      <a:pt x="371" y="1497"/>
                    </a:cubicBezTo>
                    <a:cubicBezTo>
                      <a:pt x="235" y="1524"/>
                      <a:pt x="118" y="1578"/>
                      <a:pt x="1" y="1668"/>
                    </a:cubicBezTo>
                    <a:cubicBezTo>
                      <a:pt x="92" y="1651"/>
                      <a:pt x="173" y="1645"/>
                      <a:pt x="250" y="1645"/>
                    </a:cubicBezTo>
                    <a:cubicBezTo>
                      <a:pt x="294" y="1645"/>
                      <a:pt x="337" y="1647"/>
                      <a:pt x="380" y="1650"/>
                    </a:cubicBezTo>
                    <a:cubicBezTo>
                      <a:pt x="497" y="1668"/>
                      <a:pt x="623" y="1677"/>
                      <a:pt x="767" y="1722"/>
                    </a:cubicBezTo>
                    <a:cubicBezTo>
                      <a:pt x="821" y="1740"/>
                      <a:pt x="902" y="1758"/>
                      <a:pt x="1056" y="1848"/>
                    </a:cubicBezTo>
                    <a:cubicBezTo>
                      <a:pt x="1119" y="1884"/>
                      <a:pt x="1182" y="1939"/>
                      <a:pt x="1254" y="2020"/>
                    </a:cubicBezTo>
                    <a:cubicBezTo>
                      <a:pt x="1290" y="2056"/>
                      <a:pt x="1335" y="2101"/>
                      <a:pt x="1389" y="2137"/>
                    </a:cubicBezTo>
                    <a:cubicBezTo>
                      <a:pt x="1443" y="2182"/>
                      <a:pt x="1515" y="2227"/>
                      <a:pt x="1596" y="2236"/>
                    </a:cubicBezTo>
                    <a:cubicBezTo>
                      <a:pt x="1635" y="2243"/>
                      <a:pt x="1671" y="2246"/>
                      <a:pt x="1707" y="2246"/>
                    </a:cubicBezTo>
                    <a:cubicBezTo>
                      <a:pt x="1813" y="2246"/>
                      <a:pt x="1907" y="2220"/>
                      <a:pt x="2002" y="2200"/>
                    </a:cubicBezTo>
                    <a:cubicBezTo>
                      <a:pt x="2065" y="2182"/>
                      <a:pt x="2128" y="2164"/>
                      <a:pt x="2191" y="2146"/>
                    </a:cubicBezTo>
                    <a:cubicBezTo>
                      <a:pt x="2254" y="2128"/>
                      <a:pt x="2309" y="2110"/>
                      <a:pt x="2372" y="2092"/>
                    </a:cubicBezTo>
                    <a:cubicBezTo>
                      <a:pt x="2606" y="2002"/>
                      <a:pt x="2804" y="1903"/>
                      <a:pt x="2949" y="1830"/>
                    </a:cubicBezTo>
                    <a:cubicBezTo>
                      <a:pt x="3021" y="1794"/>
                      <a:pt x="3075" y="1758"/>
                      <a:pt x="3111" y="1731"/>
                    </a:cubicBezTo>
                    <a:cubicBezTo>
                      <a:pt x="3147" y="1713"/>
                      <a:pt x="3174" y="1695"/>
                      <a:pt x="3174" y="1695"/>
                    </a:cubicBezTo>
                    <a:cubicBezTo>
                      <a:pt x="3174" y="1695"/>
                      <a:pt x="3246" y="1659"/>
                      <a:pt x="3363" y="1578"/>
                    </a:cubicBezTo>
                    <a:cubicBezTo>
                      <a:pt x="3480" y="1506"/>
                      <a:pt x="3634" y="1398"/>
                      <a:pt x="3805" y="1281"/>
                    </a:cubicBezTo>
                    <a:cubicBezTo>
                      <a:pt x="4156" y="1037"/>
                      <a:pt x="4571" y="749"/>
                      <a:pt x="4887" y="568"/>
                    </a:cubicBezTo>
                    <a:cubicBezTo>
                      <a:pt x="4995" y="505"/>
                      <a:pt x="5085" y="460"/>
                      <a:pt x="5157" y="424"/>
                    </a:cubicBezTo>
                    <a:cubicBezTo>
                      <a:pt x="5229" y="388"/>
                      <a:pt x="5283" y="361"/>
                      <a:pt x="5319" y="343"/>
                    </a:cubicBezTo>
                    <a:cubicBezTo>
                      <a:pt x="5400" y="316"/>
                      <a:pt x="5463" y="280"/>
                      <a:pt x="5527" y="253"/>
                    </a:cubicBezTo>
                    <a:cubicBezTo>
                      <a:pt x="5590" y="226"/>
                      <a:pt x="5644" y="199"/>
                      <a:pt x="5698" y="172"/>
                    </a:cubicBezTo>
                    <a:cubicBezTo>
                      <a:pt x="5725" y="163"/>
                      <a:pt x="5752" y="145"/>
                      <a:pt x="5779" y="127"/>
                    </a:cubicBezTo>
                    <a:cubicBezTo>
                      <a:pt x="5806" y="118"/>
                      <a:pt x="5833" y="100"/>
                      <a:pt x="5869" y="91"/>
                    </a:cubicBezTo>
                    <a:cubicBezTo>
                      <a:pt x="5923" y="64"/>
                      <a:pt x="5986" y="37"/>
                      <a:pt x="6049" y="1"/>
                    </a:cubicBezTo>
                    <a:lnTo>
                      <a:pt x="5752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2"/>
              <p:cNvSpPr/>
              <p:nvPr/>
            </p:nvSpPr>
            <p:spPr>
              <a:xfrm>
                <a:off x="3245600" y="3042700"/>
                <a:ext cx="137500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7862">
                    <a:moveTo>
                      <a:pt x="5499" y="1"/>
                    </a:moveTo>
                    <a:lnTo>
                      <a:pt x="5499" y="1"/>
                    </a:lnTo>
                    <a:cubicBezTo>
                      <a:pt x="5328" y="235"/>
                      <a:pt x="5202" y="361"/>
                      <a:pt x="5003" y="632"/>
                    </a:cubicBezTo>
                    <a:cubicBezTo>
                      <a:pt x="4976" y="668"/>
                      <a:pt x="4931" y="713"/>
                      <a:pt x="4877" y="785"/>
                    </a:cubicBezTo>
                    <a:cubicBezTo>
                      <a:pt x="4796" y="884"/>
                      <a:pt x="4697" y="1001"/>
                      <a:pt x="4589" y="1128"/>
                    </a:cubicBezTo>
                    <a:cubicBezTo>
                      <a:pt x="4300" y="1470"/>
                      <a:pt x="3967" y="1885"/>
                      <a:pt x="3651" y="2281"/>
                    </a:cubicBezTo>
                    <a:cubicBezTo>
                      <a:pt x="3020" y="3084"/>
                      <a:pt x="2498" y="3841"/>
                      <a:pt x="2498" y="3841"/>
                    </a:cubicBezTo>
                    <a:cubicBezTo>
                      <a:pt x="2498" y="3841"/>
                      <a:pt x="2173" y="4292"/>
                      <a:pt x="1785" y="4877"/>
                    </a:cubicBezTo>
                    <a:cubicBezTo>
                      <a:pt x="1398" y="5454"/>
                      <a:pt x="947" y="6184"/>
                      <a:pt x="623" y="6698"/>
                    </a:cubicBezTo>
                    <a:cubicBezTo>
                      <a:pt x="487" y="6924"/>
                      <a:pt x="406" y="7050"/>
                      <a:pt x="361" y="7122"/>
                    </a:cubicBezTo>
                    <a:cubicBezTo>
                      <a:pt x="172" y="7410"/>
                      <a:pt x="100" y="7591"/>
                      <a:pt x="1" y="7861"/>
                    </a:cubicBezTo>
                    <a:cubicBezTo>
                      <a:pt x="217" y="7672"/>
                      <a:pt x="352" y="7528"/>
                      <a:pt x="541" y="7248"/>
                    </a:cubicBezTo>
                    <a:cubicBezTo>
                      <a:pt x="587" y="7176"/>
                      <a:pt x="677" y="7041"/>
                      <a:pt x="812" y="6824"/>
                    </a:cubicBezTo>
                    <a:cubicBezTo>
                      <a:pt x="1136" y="6302"/>
                      <a:pt x="1578" y="5581"/>
                      <a:pt x="1966" y="4995"/>
                    </a:cubicBezTo>
                    <a:cubicBezTo>
                      <a:pt x="2353" y="4418"/>
                      <a:pt x="2669" y="3967"/>
                      <a:pt x="2669" y="3967"/>
                    </a:cubicBezTo>
                    <a:cubicBezTo>
                      <a:pt x="2669" y="3967"/>
                      <a:pt x="3201" y="3219"/>
                      <a:pt x="3823" y="2417"/>
                    </a:cubicBezTo>
                    <a:cubicBezTo>
                      <a:pt x="4138" y="2020"/>
                      <a:pt x="4472" y="1614"/>
                      <a:pt x="4760" y="1272"/>
                    </a:cubicBezTo>
                    <a:cubicBezTo>
                      <a:pt x="4868" y="1137"/>
                      <a:pt x="4967" y="1019"/>
                      <a:pt x="5048" y="920"/>
                    </a:cubicBezTo>
                    <a:cubicBezTo>
                      <a:pt x="5103" y="857"/>
                      <a:pt x="5148" y="803"/>
                      <a:pt x="5175" y="758"/>
                    </a:cubicBezTo>
                    <a:cubicBezTo>
                      <a:pt x="5382" y="488"/>
                      <a:pt x="5454" y="289"/>
                      <a:pt x="549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2"/>
              <p:cNvSpPr/>
              <p:nvPr/>
            </p:nvSpPr>
            <p:spPr>
              <a:xfrm>
                <a:off x="2951525" y="3204625"/>
                <a:ext cx="371850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7597">
                    <a:moveTo>
                      <a:pt x="7489" y="0"/>
                    </a:moveTo>
                    <a:cubicBezTo>
                      <a:pt x="7394" y="0"/>
                      <a:pt x="7302" y="5"/>
                      <a:pt x="7212" y="14"/>
                    </a:cubicBezTo>
                    <a:cubicBezTo>
                      <a:pt x="6085" y="122"/>
                      <a:pt x="4174" y="347"/>
                      <a:pt x="1920" y="1817"/>
                    </a:cubicBezTo>
                    <a:cubicBezTo>
                      <a:pt x="1875" y="1844"/>
                      <a:pt x="1830" y="1880"/>
                      <a:pt x="1785" y="1907"/>
                    </a:cubicBezTo>
                    <a:cubicBezTo>
                      <a:pt x="1" y="3151"/>
                      <a:pt x="100" y="5828"/>
                      <a:pt x="1938" y="6982"/>
                    </a:cubicBezTo>
                    <a:cubicBezTo>
                      <a:pt x="2002" y="7027"/>
                      <a:pt x="2074" y="7072"/>
                      <a:pt x="2146" y="7108"/>
                    </a:cubicBezTo>
                    <a:cubicBezTo>
                      <a:pt x="2722" y="7456"/>
                      <a:pt x="3415" y="7597"/>
                      <a:pt x="4151" y="7597"/>
                    </a:cubicBezTo>
                    <a:cubicBezTo>
                      <a:pt x="5571" y="7597"/>
                      <a:pt x="7149" y="7074"/>
                      <a:pt x="8347" y="6504"/>
                    </a:cubicBezTo>
                    <a:cubicBezTo>
                      <a:pt x="9519" y="5945"/>
                      <a:pt x="10556" y="4638"/>
                      <a:pt x="11133" y="3809"/>
                    </a:cubicBezTo>
                    <a:cubicBezTo>
                      <a:pt x="11601" y="3115"/>
                      <a:pt x="12160" y="2493"/>
                      <a:pt x="12782" y="1943"/>
                    </a:cubicBezTo>
                    <a:cubicBezTo>
                      <a:pt x="12890" y="1844"/>
                      <a:pt x="12990" y="1763"/>
                      <a:pt x="13071" y="1700"/>
                    </a:cubicBezTo>
                    <a:cubicBezTo>
                      <a:pt x="13521" y="1366"/>
                      <a:pt x="13972" y="1249"/>
                      <a:pt x="14423" y="1023"/>
                    </a:cubicBezTo>
                    <a:cubicBezTo>
                      <a:pt x="14873" y="798"/>
                      <a:pt x="14540" y="573"/>
                      <a:pt x="14540" y="573"/>
                    </a:cubicBezTo>
                    <a:lnTo>
                      <a:pt x="14540" y="573"/>
                    </a:lnTo>
                    <a:cubicBezTo>
                      <a:pt x="14540" y="573"/>
                      <a:pt x="14089" y="690"/>
                      <a:pt x="13071" y="915"/>
                    </a:cubicBezTo>
                    <a:cubicBezTo>
                      <a:pt x="12904" y="953"/>
                      <a:pt x="12718" y="968"/>
                      <a:pt x="12523" y="968"/>
                    </a:cubicBezTo>
                    <a:cubicBezTo>
                      <a:pt x="11540" y="968"/>
                      <a:pt x="10329" y="573"/>
                      <a:pt x="10141" y="573"/>
                    </a:cubicBezTo>
                    <a:cubicBezTo>
                      <a:pt x="9934" y="573"/>
                      <a:pt x="8581" y="0"/>
                      <a:pt x="748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2"/>
              <p:cNvSpPr/>
              <p:nvPr/>
            </p:nvSpPr>
            <p:spPr>
              <a:xfrm>
                <a:off x="2960775" y="3265950"/>
                <a:ext cx="1370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4313">
                    <a:moveTo>
                      <a:pt x="3114" y="1"/>
                    </a:moveTo>
                    <a:cubicBezTo>
                      <a:pt x="2689" y="1"/>
                      <a:pt x="2240" y="103"/>
                      <a:pt x="1812" y="319"/>
                    </a:cubicBezTo>
                    <a:cubicBezTo>
                      <a:pt x="586" y="941"/>
                      <a:pt x="0" y="2266"/>
                      <a:pt x="514" y="3276"/>
                    </a:cubicBezTo>
                    <a:cubicBezTo>
                      <a:pt x="851" y="3943"/>
                      <a:pt x="1575" y="4313"/>
                      <a:pt x="2379" y="4313"/>
                    </a:cubicBezTo>
                    <a:cubicBezTo>
                      <a:pt x="2802" y="4313"/>
                      <a:pt x="3247" y="4211"/>
                      <a:pt x="3669" y="3997"/>
                    </a:cubicBezTo>
                    <a:cubicBezTo>
                      <a:pt x="4904" y="3375"/>
                      <a:pt x="5481" y="2050"/>
                      <a:pt x="4967" y="1031"/>
                    </a:cubicBezTo>
                    <a:cubicBezTo>
                      <a:pt x="4631" y="366"/>
                      <a:pt x="3915" y="1"/>
                      <a:pt x="311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2"/>
              <p:cNvSpPr/>
              <p:nvPr/>
            </p:nvSpPr>
            <p:spPr>
              <a:xfrm>
                <a:off x="2996825" y="3309300"/>
                <a:ext cx="309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27">
                    <a:moveTo>
                      <a:pt x="613" y="0"/>
                    </a:moveTo>
                    <a:cubicBezTo>
                      <a:pt x="280" y="0"/>
                      <a:pt x="0" y="271"/>
                      <a:pt x="0" y="613"/>
                    </a:cubicBezTo>
                    <a:cubicBezTo>
                      <a:pt x="0" y="956"/>
                      <a:pt x="280" y="1226"/>
                      <a:pt x="613" y="1226"/>
                    </a:cubicBezTo>
                    <a:cubicBezTo>
                      <a:pt x="956" y="1226"/>
                      <a:pt x="1235" y="956"/>
                      <a:pt x="1235" y="613"/>
                    </a:cubicBezTo>
                    <a:cubicBezTo>
                      <a:pt x="1235" y="271"/>
                      <a:pt x="956" y="0"/>
                      <a:pt x="61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2"/>
              <p:cNvSpPr/>
              <p:nvPr/>
            </p:nvSpPr>
            <p:spPr>
              <a:xfrm>
                <a:off x="3009900" y="3232900"/>
                <a:ext cx="316625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4427">
                    <a:moveTo>
                      <a:pt x="12665" y="1"/>
                    </a:moveTo>
                    <a:lnTo>
                      <a:pt x="12665" y="1"/>
                    </a:lnTo>
                    <a:cubicBezTo>
                      <a:pt x="12376" y="46"/>
                      <a:pt x="12178" y="118"/>
                      <a:pt x="11898" y="325"/>
                    </a:cubicBezTo>
                    <a:cubicBezTo>
                      <a:pt x="11826" y="379"/>
                      <a:pt x="11673" y="496"/>
                      <a:pt x="11511" y="641"/>
                    </a:cubicBezTo>
                    <a:cubicBezTo>
                      <a:pt x="11448" y="704"/>
                      <a:pt x="11376" y="767"/>
                      <a:pt x="11313" y="830"/>
                    </a:cubicBezTo>
                    <a:cubicBezTo>
                      <a:pt x="11240" y="893"/>
                      <a:pt x="11168" y="956"/>
                      <a:pt x="11096" y="1019"/>
                    </a:cubicBezTo>
                    <a:cubicBezTo>
                      <a:pt x="10961" y="1154"/>
                      <a:pt x="10817" y="1290"/>
                      <a:pt x="10655" y="1416"/>
                    </a:cubicBezTo>
                    <a:cubicBezTo>
                      <a:pt x="10357" y="1668"/>
                      <a:pt x="10024" y="1912"/>
                      <a:pt x="9681" y="2128"/>
                    </a:cubicBezTo>
                    <a:cubicBezTo>
                      <a:pt x="9005" y="2570"/>
                      <a:pt x="8311" y="2903"/>
                      <a:pt x="7788" y="3146"/>
                    </a:cubicBezTo>
                    <a:cubicBezTo>
                      <a:pt x="7274" y="3381"/>
                      <a:pt x="6932" y="3525"/>
                      <a:pt x="6932" y="3525"/>
                    </a:cubicBezTo>
                    <a:cubicBezTo>
                      <a:pt x="6932" y="3525"/>
                      <a:pt x="6589" y="3678"/>
                      <a:pt x="6066" y="3895"/>
                    </a:cubicBezTo>
                    <a:cubicBezTo>
                      <a:pt x="5796" y="3994"/>
                      <a:pt x="5490" y="4111"/>
                      <a:pt x="5138" y="4174"/>
                    </a:cubicBezTo>
                    <a:cubicBezTo>
                      <a:pt x="5007" y="4195"/>
                      <a:pt x="4870" y="4204"/>
                      <a:pt x="4727" y="4204"/>
                    </a:cubicBezTo>
                    <a:cubicBezTo>
                      <a:pt x="4497" y="4204"/>
                      <a:pt x="4253" y="4180"/>
                      <a:pt x="4002" y="4147"/>
                    </a:cubicBezTo>
                    <a:cubicBezTo>
                      <a:pt x="2704" y="3940"/>
                      <a:pt x="1289" y="3714"/>
                      <a:pt x="820" y="3642"/>
                    </a:cubicBezTo>
                    <a:cubicBezTo>
                      <a:pt x="644" y="3614"/>
                      <a:pt x="506" y="3603"/>
                      <a:pt x="372" y="3603"/>
                    </a:cubicBezTo>
                    <a:cubicBezTo>
                      <a:pt x="252" y="3603"/>
                      <a:pt x="136" y="3611"/>
                      <a:pt x="0" y="3624"/>
                    </a:cubicBezTo>
                    <a:cubicBezTo>
                      <a:pt x="271" y="3732"/>
                      <a:pt x="451" y="3804"/>
                      <a:pt x="784" y="3859"/>
                    </a:cubicBezTo>
                    <a:cubicBezTo>
                      <a:pt x="1253" y="3931"/>
                      <a:pt x="2677" y="4156"/>
                      <a:pt x="3975" y="4363"/>
                    </a:cubicBezTo>
                    <a:cubicBezTo>
                      <a:pt x="4220" y="4401"/>
                      <a:pt x="4467" y="4426"/>
                      <a:pt x="4709" y="4426"/>
                    </a:cubicBezTo>
                    <a:cubicBezTo>
                      <a:pt x="4868" y="4426"/>
                      <a:pt x="5024" y="4415"/>
                      <a:pt x="5174" y="4390"/>
                    </a:cubicBezTo>
                    <a:cubicBezTo>
                      <a:pt x="5553" y="4327"/>
                      <a:pt x="5877" y="4201"/>
                      <a:pt x="6148" y="4093"/>
                    </a:cubicBezTo>
                    <a:cubicBezTo>
                      <a:pt x="6679" y="3877"/>
                      <a:pt x="7013" y="3732"/>
                      <a:pt x="7013" y="3732"/>
                    </a:cubicBezTo>
                    <a:cubicBezTo>
                      <a:pt x="7013" y="3732"/>
                      <a:pt x="7355" y="3588"/>
                      <a:pt x="7878" y="3345"/>
                    </a:cubicBezTo>
                    <a:cubicBezTo>
                      <a:pt x="8401" y="3101"/>
                      <a:pt x="9113" y="2768"/>
                      <a:pt x="9798" y="2317"/>
                    </a:cubicBezTo>
                    <a:cubicBezTo>
                      <a:pt x="10150" y="2092"/>
                      <a:pt x="10492" y="1848"/>
                      <a:pt x="10799" y="1587"/>
                    </a:cubicBezTo>
                    <a:cubicBezTo>
                      <a:pt x="10961" y="1452"/>
                      <a:pt x="11105" y="1317"/>
                      <a:pt x="11249" y="1181"/>
                    </a:cubicBezTo>
                    <a:cubicBezTo>
                      <a:pt x="11322" y="1118"/>
                      <a:pt x="11394" y="1055"/>
                      <a:pt x="11457" y="992"/>
                    </a:cubicBezTo>
                    <a:cubicBezTo>
                      <a:pt x="11529" y="929"/>
                      <a:pt x="11592" y="866"/>
                      <a:pt x="11655" y="812"/>
                    </a:cubicBezTo>
                    <a:cubicBezTo>
                      <a:pt x="11817" y="659"/>
                      <a:pt x="11962" y="550"/>
                      <a:pt x="12034" y="496"/>
                    </a:cubicBezTo>
                    <a:cubicBezTo>
                      <a:pt x="12295" y="298"/>
                      <a:pt x="12430" y="181"/>
                      <a:pt x="126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2"/>
              <p:cNvSpPr/>
              <p:nvPr/>
            </p:nvSpPr>
            <p:spPr>
              <a:xfrm>
                <a:off x="3017550" y="3242875"/>
                <a:ext cx="16475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296">
                    <a:moveTo>
                      <a:pt x="3794" y="0"/>
                    </a:moveTo>
                    <a:cubicBezTo>
                      <a:pt x="3494" y="0"/>
                      <a:pt x="3183" y="31"/>
                      <a:pt x="2867" y="97"/>
                    </a:cubicBezTo>
                    <a:cubicBezTo>
                      <a:pt x="1181" y="449"/>
                      <a:pt x="1" y="1657"/>
                      <a:pt x="244" y="2784"/>
                    </a:cubicBezTo>
                    <a:cubicBezTo>
                      <a:pt x="434" y="3706"/>
                      <a:pt x="1500" y="4296"/>
                      <a:pt x="2797" y="4296"/>
                    </a:cubicBezTo>
                    <a:cubicBezTo>
                      <a:pt x="3096" y="4296"/>
                      <a:pt x="3407" y="4265"/>
                      <a:pt x="3723" y="4199"/>
                    </a:cubicBezTo>
                    <a:cubicBezTo>
                      <a:pt x="5409" y="3847"/>
                      <a:pt x="6590" y="2639"/>
                      <a:pt x="6346" y="1513"/>
                    </a:cubicBezTo>
                    <a:cubicBezTo>
                      <a:pt x="6156" y="590"/>
                      <a:pt x="5091" y="0"/>
                      <a:pt x="3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2"/>
              <p:cNvSpPr/>
              <p:nvPr/>
            </p:nvSpPr>
            <p:spPr>
              <a:xfrm>
                <a:off x="3056075" y="3290150"/>
                <a:ext cx="3292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26">
                    <a:moveTo>
                      <a:pt x="659" y="0"/>
                    </a:moveTo>
                    <a:cubicBezTo>
                      <a:pt x="289" y="0"/>
                      <a:pt x="1" y="298"/>
                      <a:pt x="1" y="658"/>
                    </a:cubicBezTo>
                    <a:cubicBezTo>
                      <a:pt x="1" y="1028"/>
                      <a:pt x="289" y="1325"/>
                      <a:pt x="659" y="1325"/>
                    </a:cubicBezTo>
                    <a:cubicBezTo>
                      <a:pt x="1020" y="1325"/>
                      <a:pt x="1317" y="1028"/>
                      <a:pt x="1317" y="658"/>
                    </a:cubicBezTo>
                    <a:cubicBezTo>
                      <a:pt x="1317" y="298"/>
                      <a:pt x="1020" y="0"/>
                      <a:pt x="65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2"/>
              <p:cNvSpPr/>
              <p:nvPr/>
            </p:nvSpPr>
            <p:spPr>
              <a:xfrm>
                <a:off x="3157275" y="3287275"/>
                <a:ext cx="41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028">
                    <a:moveTo>
                      <a:pt x="1366" y="1"/>
                    </a:moveTo>
                    <a:cubicBezTo>
                      <a:pt x="1189" y="1"/>
                      <a:pt x="930" y="84"/>
                      <a:pt x="667" y="232"/>
                    </a:cubicBezTo>
                    <a:cubicBezTo>
                      <a:pt x="262" y="476"/>
                      <a:pt x="0" y="791"/>
                      <a:pt x="90" y="944"/>
                    </a:cubicBezTo>
                    <a:cubicBezTo>
                      <a:pt x="124" y="1001"/>
                      <a:pt x="200" y="1028"/>
                      <a:pt x="303" y="1028"/>
                    </a:cubicBezTo>
                    <a:cubicBezTo>
                      <a:pt x="479" y="1028"/>
                      <a:pt x="736" y="948"/>
                      <a:pt x="992" y="800"/>
                    </a:cubicBezTo>
                    <a:cubicBezTo>
                      <a:pt x="1406" y="557"/>
                      <a:pt x="1668" y="241"/>
                      <a:pt x="1578" y="88"/>
                    </a:cubicBezTo>
                    <a:cubicBezTo>
                      <a:pt x="1545" y="29"/>
                      <a:pt x="1469" y="1"/>
                      <a:pt x="136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2"/>
              <p:cNvSpPr/>
              <p:nvPr/>
            </p:nvSpPr>
            <p:spPr>
              <a:xfrm>
                <a:off x="3092150" y="3254175"/>
                <a:ext cx="4960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2">
                    <a:moveTo>
                      <a:pt x="1572" y="1"/>
                    </a:moveTo>
                    <a:cubicBezTo>
                      <a:pt x="1360" y="1"/>
                      <a:pt x="1068" y="90"/>
                      <a:pt x="775" y="258"/>
                    </a:cubicBezTo>
                    <a:cubicBezTo>
                      <a:pt x="298" y="538"/>
                      <a:pt x="0" y="925"/>
                      <a:pt x="117" y="1133"/>
                    </a:cubicBezTo>
                    <a:cubicBezTo>
                      <a:pt x="164" y="1212"/>
                      <a:pt x="271" y="1251"/>
                      <a:pt x="413" y="1251"/>
                    </a:cubicBezTo>
                    <a:cubicBezTo>
                      <a:pt x="624" y="1251"/>
                      <a:pt x="913" y="1165"/>
                      <a:pt x="1199" y="997"/>
                    </a:cubicBezTo>
                    <a:cubicBezTo>
                      <a:pt x="1686" y="718"/>
                      <a:pt x="1983" y="330"/>
                      <a:pt x="1866" y="123"/>
                    </a:cubicBezTo>
                    <a:cubicBezTo>
                      <a:pt x="1819" y="40"/>
                      <a:pt x="1714" y="1"/>
                      <a:pt x="157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2"/>
              <p:cNvSpPr/>
              <p:nvPr/>
            </p:nvSpPr>
            <p:spPr>
              <a:xfrm>
                <a:off x="3045275" y="3263425"/>
                <a:ext cx="2977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98">
                    <a:moveTo>
                      <a:pt x="688" y="1"/>
                    </a:moveTo>
                    <a:cubicBezTo>
                      <a:pt x="652" y="1"/>
                      <a:pt x="615" y="2"/>
                      <a:pt x="577" y="6"/>
                    </a:cubicBezTo>
                    <a:cubicBezTo>
                      <a:pt x="253" y="33"/>
                      <a:pt x="0" y="159"/>
                      <a:pt x="9" y="294"/>
                    </a:cubicBezTo>
                    <a:cubicBezTo>
                      <a:pt x="25" y="413"/>
                      <a:pt x="230" y="497"/>
                      <a:pt x="500" y="497"/>
                    </a:cubicBezTo>
                    <a:cubicBezTo>
                      <a:pt x="536" y="497"/>
                      <a:pt x="574" y="496"/>
                      <a:pt x="613" y="492"/>
                    </a:cubicBezTo>
                    <a:cubicBezTo>
                      <a:pt x="938" y="465"/>
                      <a:pt x="1190" y="339"/>
                      <a:pt x="1172" y="204"/>
                    </a:cubicBezTo>
                    <a:cubicBezTo>
                      <a:pt x="1164" y="85"/>
                      <a:pt x="954" y="1"/>
                      <a:pt x="68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2"/>
              <p:cNvSpPr/>
              <p:nvPr/>
            </p:nvSpPr>
            <p:spPr>
              <a:xfrm>
                <a:off x="3118275" y="3273475"/>
                <a:ext cx="2077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42">
                    <a:moveTo>
                      <a:pt x="415" y="0"/>
                    </a:moveTo>
                    <a:cubicBezTo>
                      <a:pt x="190" y="0"/>
                      <a:pt x="1" y="99"/>
                      <a:pt x="1" y="225"/>
                    </a:cubicBezTo>
                    <a:cubicBezTo>
                      <a:pt x="1" y="343"/>
                      <a:pt x="190" y="442"/>
                      <a:pt x="415" y="442"/>
                    </a:cubicBezTo>
                    <a:cubicBezTo>
                      <a:pt x="641" y="442"/>
                      <a:pt x="830" y="343"/>
                      <a:pt x="830" y="225"/>
                    </a:cubicBezTo>
                    <a:cubicBezTo>
                      <a:pt x="830" y="99"/>
                      <a:pt x="641" y="0"/>
                      <a:pt x="41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2"/>
              <p:cNvSpPr/>
              <p:nvPr/>
            </p:nvSpPr>
            <p:spPr>
              <a:xfrm>
                <a:off x="3183850" y="3230475"/>
                <a:ext cx="2257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689">
                    <a:moveTo>
                      <a:pt x="708" y="0"/>
                    </a:moveTo>
                    <a:cubicBezTo>
                      <a:pt x="604" y="0"/>
                      <a:pt x="456" y="60"/>
                      <a:pt x="316" y="170"/>
                    </a:cubicBezTo>
                    <a:cubicBezTo>
                      <a:pt x="109" y="341"/>
                      <a:pt x="1" y="548"/>
                      <a:pt x="82" y="647"/>
                    </a:cubicBezTo>
                    <a:cubicBezTo>
                      <a:pt x="104" y="676"/>
                      <a:pt x="142" y="689"/>
                      <a:pt x="189" y="689"/>
                    </a:cubicBezTo>
                    <a:cubicBezTo>
                      <a:pt x="293" y="689"/>
                      <a:pt x="444" y="624"/>
                      <a:pt x="587" y="512"/>
                    </a:cubicBezTo>
                    <a:cubicBezTo>
                      <a:pt x="794" y="350"/>
                      <a:pt x="902" y="134"/>
                      <a:pt x="821" y="44"/>
                    </a:cubicBezTo>
                    <a:cubicBezTo>
                      <a:pt x="798" y="14"/>
                      <a:pt x="758" y="0"/>
                      <a:pt x="70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2"/>
              <p:cNvSpPr/>
              <p:nvPr/>
            </p:nvSpPr>
            <p:spPr>
              <a:xfrm>
                <a:off x="3189725" y="3292700"/>
                <a:ext cx="241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07">
                    <a:moveTo>
                      <a:pt x="759" y="1"/>
                    </a:moveTo>
                    <a:cubicBezTo>
                      <a:pt x="658" y="1"/>
                      <a:pt x="518" y="43"/>
                      <a:pt x="379" y="124"/>
                    </a:cubicBezTo>
                    <a:cubicBezTo>
                      <a:pt x="144" y="259"/>
                      <a:pt x="0" y="448"/>
                      <a:pt x="54" y="547"/>
                    </a:cubicBezTo>
                    <a:cubicBezTo>
                      <a:pt x="76" y="587"/>
                      <a:pt x="129" y="607"/>
                      <a:pt x="200" y="607"/>
                    </a:cubicBezTo>
                    <a:cubicBezTo>
                      <a:pt x="304" y="607"/>
                      <a:pt x="447" y="565"/>
                      <a:pt x="586" y="484"/>
                    </a:cubicBezTo>
                    <a:cubicBezTo>
                      <a:pt x="820" y="349"/>
                      <a:pt x="965" y="160"/>
                      <a:pt x="902" y="60"/>
                    </a:cubicBezTo>
                    <a:cubicBezTo>
                      <a:pt x="880" y="20"/>
                      <a:pt x="828" y="1"/>
                      <a:pt x="7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2"/>
              <p:cNvSpPr/>
              <p:nvPr/>
            </p:nvSpPr>
            <p:spPr>
              <a:xfrm>
                <a:off x="3200750" y="3265725"/>
                <a:ext cx="255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656">
                    <a:moveTo>
                      <a:pt x="796" y="1"/>
                    </a:moveTo>
                    <a:cubicBezTo>
                      <a:pt x="687" y="1"/>
                      <a:pt x="541" y="45"/>
                      <a:pt x="398" y="130"/>
                    </a:cubicBezTo>
                    <a:cubicBezTo>
                      <a:pt x="145" y="265"/>
                      <a:pt x="1" y="472"/>
                      <a:pt x="64" y="590"/>
                    </a:cubicBezTo>
                    <a:cubicBezTo>
                      <a:pt x="90" y="634"/>
                      <a:pt x="148" y="656"/>
                      <a:pt x="225" y="656"/>
                    </a:cubicBezTo>
                    <a:cubicBezTo>
                      <a:pt x="335" y="656"/>
                      <a:pt x="483" y="611"/>
                      <a:pt x="632" y="526"/>
                    </a:cubicBezTo>
                    <a:cubicBezTo>
                      <a:pt x="875" y="391"/>
                      <a:pt x="1019" y="184"/>
                      <a:pt x="956" y="67"/>
                    </a:cubicBezTo>
                    <a:cubicBezTo>
                      <a:pt x="930" y="22"/>
                      <a:pt x="872" y="1"/>
                      <a:pt x="79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2"/>
              <p:cNvSpPr/>
              <p:nvPr/>
            </p:nvSpPr>
            <p:spPr>
              <a:xfrm>
                <a:off x="3228925" y="3251525"/>
                <a:ext cx="1692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50">
                    <a:moveTo>
                      <a:pt x="291" y="1"/>
                    </a:moveTo>
                    <a:cubicBezTo>
                      <a:pt x="139" y="1"/>
                      <a:pt x="18" y="60"/>
                      <a:pt x="10" y="148"/>
                    </a:cubicBezTo>
                    <a:cubicBezTo>
                      <a:pt x="1" y="238"/>
                      <a:pt x="145" y="328"/>
                      <a:pt x="325" y="346"/>
                    </a:cubicBezTo>
                    <a:cubicBezTo>
                      <a:pt x="346" y="348"/>
                      <a:pt x="366" y="349"/>
                      <a:pt x="386" y="349"/>
                    </a:cubicBezTo>
                    <a:cubicBezTo>
                      <a:pt x="539" y="349"/>
                      <a:pt x="660" y="291"/>
                      <a:pt x="668" y="211"/>
                    </a:cubicBezTo>
                    <a:cubicBezTo>
                      <a:pt x="677" y="112"/>
                      <a:pt x="532" y="22"/>
                      <a:pt x="352" y="4"/>
                    </a:cubicBezTo>
                    <a:cubicBezTo>
                      <a:pt x="331" y="2"/>
                      <a:pt x="311" y="1"/>
                      <a:pt x="29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2"/>
              <p:cNvSpPr/>
              <p:nvPr/>
            </p:nvSpPr>
            <p:spPr>
              <a:xfrm>
                <a:off x="3165150" y="3266575"/>
                <a:ext cx="306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34">
                    <a:moveTo>
                      <a:pt x="939" y="0"/>
                    </a:moveTo>
                    <a:cubicBezTo>
                      <a:pt x="822" y="0"/>
                      <a:pt x="674" y="29"/>
                      <a:pt x="524" y="87"/>
                    </a:cubicBezTo>
                    <a:cubicBezTo>
                      <a:pt x="217" y="213"/>
                      <a:pt x="1" y="411"/>
                      <a:pt x="55" y="538"/>
                    </a:cubicBezTo>
                    <a:cubicBezTo>
                      <a:pt x="82" y="602"/>
                      <a:pt x="171" y="633"/>
                      <a:pt x="291" y="633"/>
                    </a:cubicBezTo>
                    <a:cubicBezTo>
                      <a:pt x="407" y="633"/>
                      <a:pt x="553" y="604"/>
                      <a:pt x="704" y="547"/>
                    </a:cubicBezTo>
                    <a:cubicBezTo>
                      <a:pt x="1010" y="420"/>
                      <a:pt x="1227" y="222"/>
                      <a:pt x="1173" y="96"/>
                    </a:cubicBezTo>
                    <a:cubicBezTo>
                      <a:pt x="1150" y="32"/>
                      <a:pt x="1061" y="0"/>
                      <a:pt x="93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" name="Google Shape;392;p32"/>
            <p:cNvGrpSpPr/>
            <p:nvPr/>
          </p:nvGrpSpPr>
          <p:grpSpPr>
            <a:xfrm rot="-1483182">
              <a:off x="7351818" y="109899"/>
              <a:ext cx="942503" cy="850217"/>
              <a:chOff x="3598275" y="2886325"/>
              <a:chExt cx="428175" cy="386250"/>
            </a:xfrm>
          </p:grpSpPr>
          <p:sp>
            <p:nvSpPr>
              <p:cNvPr id="393" name="Google Shape;393;p32"/>
              <p:cNvSpPr/>
              <p:nvPr/>
            </p:nvSpPr>
            <p:spPr>
              <a:xfrm>
                <a:off x="3598275" y="2886325"/>
                <a:ext cx="314375" cy="281975"/>
              </a:xfrm>
              <a:custGeom>
                <a:avLst/>
                <a:gdLst/>
                <a:ahLst/>
                <a:cxnLst/>
                <a:rect l="l" t="t" r="r" b="b"/>
                <a:pathLst>
                  <a:path w="12575" h="11279">
                    <a:moveTo>
                      <a:pt x="11782" y="0"/>
                    </a:moveTo>
                    <a:cubicBezTo>
                      <a:pt x="11520" y="9"/>
                      <a:pt x="11250" y="45"/>
                      <a:pt x="10907" y="154"/>
                    </a:cubicBezTo>
                    <a:cubicBezTo>
                      <a:pt x="10817" y="181"/>
                      <a:pt x="10682" y="226"/>
                      <a:pt x="10511" y="307"/>
                    </a:cubicBezTo>
                    <a:cubicBezTo>
                      <a:pt x="10421" y="343"/>
                      <a:pt x="10330" y="397"/>
                      <a:pt x="10240" y="460"/>
                    </a:cubicBezTo>
                    <a:lnTo>
                      <a:pt x="10231" y="469"/>
                    </a:lnTo>
                    <a:lnTo>
                      <a:pt x="10204" y="487"/>
                    </a:lnTo>
                    <a:lnTo>
                      <a:pt x="10150" y="523"/>
                    </a:lnTo>
                    <a:cubicBezTo>
                      <a:pt x="10123" y="550"/>
                      <a:pt x="10087" y="586"/>
                      <a:pt x="10060" y="613"/>
                    </a:cubicBezTo>
                    <a:cubicBezTo>
                      <a:pt x="9997" y="676"/>
                      <a:pt x="9934" y="739"/>
                      <a:pt x="9880" y="821"/>
                    </a:cubicBezTo>
                    <a:cubicBezTo>
                      <a:pt x="9781" y="974"/>
                      <a:pt x="9699" y="1145"/>
                      <a:pt x="9663" y="1316"/>
                    </a:cubicBezTo>
                    <a:cubicBezTo>
                      <a:pt x="9573" y="1677"/>
                      <a:pt x="9582" y="2046"/>
                      <a:pt x="9627" y="2407"/>
                    </a:cubicBezTo>
                    <a:cubicBezTo>
                      <a:pt x="9681" y="2759"/>
                      <a:pt x="9763" y="3101"/>
                      <a:pt x="9790" y="3444"/>
                    </a:cubicBezTo>
                    <a:cubicBezTo>
                      <a:pt x="9799" y="3615"/>
                      <a:pt x="9799" y="3777"/>
                      <a:pt x="9772" y="3939"/>
                    </a:cubicBezTo>
                    <a:cubicBezTo>
                      <a:pt x="9753" y="4093"/>
                      <a:pt x="9699" y="4255"/>
                      <a:pt x="9627" y="4408"/>
                    </a:cubicBezTo>
                    <a:cubicBezTo>
                      <a:pt x="9492" y="4715"/>
                      <a:pt x="9294" y="5030"/>
                      <a:pt x="9114" y="5336"/>
                    </a:cubicBezTo>
                    <a:cubicBezTo>
                      <a:pt x="8356" y="6571"/>
                      <a:pt x="7536" y="7680"/>
                      <a:pt x="6896" y="8473"/>
                    </a:cubicBezTo>
                    <a:cubicBezTo>
                      <a:pt x="6581" y="8870"/>
                      <a:pt x="6301" y="9185"/>
                      <a:pt x="6112" y="9402"/>
                    </a:cubicBezTo>
                    <a:cubicBezTo>
                      <a:pt x="5923" y="9618"/>
                      <a:pt x="5805" y="9744"/>
                      <a:pt x="5805" y="9744"/>
                    </a:cubicBezTo>
                    <a:cubicBezTo>
                      <a:pt x="5805" y="9744"/>
                      <a:pt x="5697" y="9861"/>
                      <a:pt x="5499" y="10078"/>
                    </a:cubicBezTo>
                    <a:cubicBezTo>
                      <a:pt x="5400" y="10177"/>
                      <a:pt x="5274" y="10312"/>
                      <a:pt x="5138" y="10438"/>
                    </a:cubicBezTo>
                    <a:cubicBezTo>
                      <a:pt x="4994" y="10565"/>
                      <a:pt x="4823" y="10700"/>
                      <a:pt x="4625" y="10781"/>
                    </a:cubicBezTo>
                    <a:cubicBezTo>
                      <a:pt x="4528" y="10816"/>
                      <a:pt x="4427" y="10836"/>
                      <a:pt x="4322" y="10836"/>
                    </a:cubicBezTo>
                    <a:cubicBezTo>
                      <a:pt x="4211" y="10836"/>
                      <a:pt x="4096" y="10814"/>
                      <a:pt x="3976" y="10763"/>
                    </a:cubicBezTo>
                    <a:cubicBezTo>
                      <a:pt x="3750" y="10673"/>
                      <a:pt x="3516" y="10483"/>
                      <a:pt x="3282" y="10267"/>
                    </a:cubicBezTo>
                    <a:cubicBezTo>
                      <a:pt x="2813" y="9825"/>
                      <a:pt x="2317" y="9321"/>
                      <a:pt x="1983" y="8726"/>
                    </a:cubicBezTo>
                    <a:cubicBezTo>
                      <a:pt x="1830" y="8428"/>
                      <a:pt x="1722" y="8104"/>
                      <a:pt x="1713" y="7779"/>
                    </a:cubicBezTo>
                    <a:cubicBezTo>
                      <a:pt x="1722" y="7698"/>
                      <a:pt x="1713" y="7617"/>
                      <a:pt x="1740" y="7536"/>
                    </a:cubicBezTo>
                    <a:cubicBezTo>
                      <a:pt x="1749" y="7455"/>
                      <a:pt x="1758" y="7383"/>
                      <a:pt x="1785" y="7302"/>
                    </a:cubicBezTo>
                    <a:cubicBezTo>
                      <a:pt x="1830" y="7139"/>
                      <a:pt x="1902" y="6977"/>
                      <a:pt x="1965" y="6806"/>
                    </a:cubicBezTo>
                    <a:cubicBezTo>
                      <a:pt x="2038" y="6634"/>
                      <a:pt x="2092" y="6445"/>
                      <a:pt x="2137" y="6256"/>
                    </a:cubicBezTo>
                    <a:cubicBezTo>
                      <a:pt x="2146" y="6157"/>
                      <a:pt x="2164" y="6067"/>
                      <a:pt x="2173" y="5967"/>
                    </a:cubicBezTo>
                    <a:cubicBezTo>
                      <a:pt x="2182" y="5877"/>
                      <a:pt x="2182" y="5778"/>
                      <a:pt x="2182" y="5688"/>
                    </a:cubicBezTo>
                    <a:cubicBezTo>
                      <a:pt x="2182" y="5589"/>
                      <a:pt x="2173" y="5499"/>
                      <a:pt x="2173" y="5409"/>
                    </a:cubicBezTo>
                    <a:cubicBezTo>
                      <a:pt x="2155" y="5318"/>
                      <a:pt x="2146" y="5228"/>
                      <a:pt x="2128" y="5138"/>
                    </a:cubicBezTo>
                    <a:cubicBezTo>
                      <a:pt x="2110" y="5048"/>
                      <a:pt x="2092" y="4967"/>
                      <a:pt x="2065" y="4877"/>
                    </a:cubicBezTo>
                    <a:cubicBezTo>
                      <a:pt x="2056" y="4832"/>
                      <a:pt x="2047" y="4796"/>
                      <a:pt x="2029" y="4751"/>
                    </a:cubicBezTo>
                    <a:cubicBezTo>
                      <a:pt x="2020" y="4715"/>
                      <a:pt x="2002" y="4678"/>
                      <a:pt x="1993" y="4642"/>
                    </a:cubicBezTo>
                    <a:cubicBezTo>
                      <a:pt x="1830" y="4192"/>
                      <a:pt x="1596" y="3867"/>
                      <a:pt x="1479" y="3714"/>
                    </a:cubicBezTo>
                    <a:cubicBezTo>
                      <a:pt x="1253" y="3435"/>
                      <a:pt x="1010" y="3263"/>
                      <a:pt x="776" y="3137"/>
                    </a:cubicBezTo>
                    <a:cubicBezTo>
                      <a:pt x="722" y="3110"/>
                      <a:pt x="658" y="3083"/>
                      <a:pt x="595" y="3056"/>
                    </a:cubicBezTo>
                    <a:cubicBezTo>
                      <a:pt x="532" y="3029"/>
                      <a:pt x="469" y="3011"/>
                      <a:pt x="406" y="2993"/>
                    </a:cubicBezTo>
                    <a:cubicBezTo>
                      <a:pt x="280" y="2957"/>
                      <a:pt x="145" y="2948"/>
                      <a:pt x="0" y="2930"/>
                    </a:cubicBezTo>
                    <a:lnTo>
                      <a:pt x="0" y="2930"/>
                    </a:lnTo>
                    <a:cubicBezTo>
                      <a:pt x="118" y="3011"/>
                      <a:pt x="235" y="3074"/>
                      <a:pt x="325" y="3164"/>
                    </a:cubicBezTo>
                    <a:cubicBezTo>
                      <a:pt x="370" y="3200"/>
                      <a:pt x="424" y="3236"/>
                      <a:pt x="460" y="3281"/>
                    </a:cubicBezTo>
                    <a:cubicBezTo>
                      <a:pt x="505" y="3317"/>
                      <a:pt x="550" y="3362"/>
                      <a:pt x="595" y="3399"/>
                    </a:cubicBezTo>
                    <a:cubicBezTo>
                      <a:pt x="767" y="3570"/>
                      <a:pt x="938" y="3741"/>
                      <a:pt x="1127" y="3993"/>
                    </a:cubicBezTo>
                    <a:cubicBezTo>
                      <a:pt x="1235" y="4129"/>
                      <a:pt x="1434" y="4408"/>
                      <a:pt x="1578" y="4796"/>
                    </a:cubicBezTo>
                    <a:lnTo>
                      <a:pt x="1605" y="4886"/>
                    </a:lnTo>
                    <a:cubicBezTo>
                      <a:pt x="1623" y="4922"/>
                      <a:pt x="1632" y="4958"/>
                      <a:pt x="1641" y="5003"/>
                    </a:cubicBezTo>
                    <a:cubicBezTo>
                      <a:pt x="1659" y="5075"/>
                      <a:pt x="1677" y="5147"/>
                      <a:pt x="1695" y="5219"/>
                    </a:cubicBezTo>
                    <a:cubicBezTo>
                      <a:pt x="1704" y="5300"/>
                      <a:pt x="1722" y="5382"/>
                      <a:pt x="1731" y="5454"/>
                    </a:cubicBezTo>
                    <a:cubicBezTo>
                      <a:pt x="1731" y="5535"/>
                      <a:pt x="1740" y="5616"/>
                      <a:pt x="1740" y="5697"/>
                    </a:cubicBezTo>
                    <a:cubicBezTo>
                      <a:pt x="1740" y="5769"/>
                      <a:pt x="1740" y="5850"/>
                      <a:pt x="1731" y="5931"/>
                    </a:cubicBezTo>
                    <a:cubicBezTo>
                      <a:pt x="1722" y="6013"/>
                      <a:pt x="1713" y="6094"/>
                      <a:pt x="1695" y="6175"/>
                    </a:cubicBezTo>
                    <a:cubicBezTo>
                      <a:pt x="1659" y="6328"/>
                      <a:pt x="1623" y="6490"/>
                      <a:pt x="1560" y="6653"/>
                    </a:cubicBezTo>
                    <a:cubicBezTo>
                      <a:pt x="1497" y="6815"/>
                      <a:pt x="1416" y="6986"/>
                      <a:pt x="1362" y="7175"/>
                    </a:cubicBezTo>
                    <a:cubicBezTo>
                      <a:pt x="1334" y="7274"/>
                      <a:pt x="1307" y="7374"/>
                      <a:pt x="1298" y="7482"/>
                    </a:cubicBezTo>
                    <a:cubicBezTo>
                      <a:pt x="1280" y="7581"/>
                      <a:pt x="1280" y="7680"/>
                      <a:pt x="1280" y="7788"/>
                    </a:cubicBezTo>
                    <a:cubicBezTo>
                      <a:pt x="1280" y="8203"/>
                      <a:pt x="1416" y="8591"/>
                      <a:pt x="1596" y="8933"/>
                    </a:cubicBezTo>
                    <a:cubicBezTo>
                      <a:pt x="1974" y="9618"/>
                      <a:pt x="2506" y="10132"/>
                      <a:pt x="2984" y="10592"/>
                    </a:cubicBezTo>
                    <a:cubicBezTo>
                      <a:pt x="3227" y="10826"/>
                      <a:pt x="3489" y="11042"/>
                      <a:pt x="3813" y="11177"/>
                    </a:cubicBezTo>
                    <a:cubicBezTo>
                      <a:pt x="3967" y="11241"/>
                      <a:pt x="4147" y="11277"/>
                      <a:pt x="4309" y="11277"/>
                    </a:cubicBezTo>
                    <a:cubicBezTo>
                      <a:pt x="4327" y="11278"/>
                      <a:pt x="4344" y="11278"/>
                      <a:pt x="4362" y="11278"/>
                    </a:cubicBezTo>
                    <a:cubicBezTo>
                      <a:pt x="4514" y="11278"/>
                      <a:pt x="4657" y="11244"/>
                      <a:pt x="4787" y="11196"/>
                    </a:cubicBezTo>
                    <a:cubicBezTo>
                      <a:pt x="5066" y="11078"/>
                      <a:pt x="5274" y="10916"/>
                      <a:pt x="5436" y="10772"/>
                    </a:cubicBezTo>
                    <a:cubicBezTo>
                      <a:pt x="5598" y="10619"/>
                      <a:pt x="5715" y="10483"/>
                      <a:pt x="5814" y="10375"/>
                    </a:cubicBezTo>
                    <a:cubicBezTo>
                      <a:pt x="6022" y="10159"/>
                      <a:pt x="6130" y="10042"/>
                      <a:pt x="6130" y="10042"/>
                    </a:cubicBezTo>
                    <a:cubicBezTo>
                      <a:pt x="6130" y="10042"/>
                      <a:pt x="6247" y="9916"/>
                      <a:pt x="6445" y="9699"/>
                    </a:cubicBezTo>
                    <a:cubicBezTo>
                      <a:pt x="6635" y="9474"/>
                      <a:pt x="6914" y="9149"/>
                      <a:pt x="7239" y="8753"/>
                    </a:cubicBezTo>
                    <a:cubicBezTo>
                      <a:pt x="7897" y="7951"/>
                      <a:pt x="8726" y="6824"/>
                      <a:pt x="9492" y="5571"/>
                    </a:cubicBezTo>
                    <a:cubicBezTo>
                      <a:pt x="9672" y="5255"/>
                      <a:pt x="9880" y="4949"/>
                      <a:pt x="10042" y="4588"/>
                    </a:cubicBezTo>
                    <a:cubicBezTo>
                      <a:pt x="10123" y="4408"/>
                      <a:pt x="10186" y="4210"/>
                      <a:pt x="10213" y="4011"/>
                    </a:cubicBezTo>
                    <a:cubicBezTo>
                      <a:pt x="10249" y="3804"/>
                      <a:pt x="10249" y="3606"/>
                      <a:pt x="10231" y="3417"/>
                    </a:cubicBezTo>
                    <a:cubicBezTo>
                      <a:pt x="10204" y="3029"/>
                      <a:pt x="10123" y="2677"/>
                      <a:pt x="10069" y="2344"/>
                    </a:cubicBezTo>
                    <a:cubicBezTo>
                      <a:pt x="10024" y="2019"/>
                      <a:pt x="10024" y="1704"/>
                      <a:pt x="10096" y="1433"/>
                    </a:cubicBezTo>
                    <a:cubicBezTo>
                      <a:pt x="10123" y="1298"/>
                      <a:pt x="10177" y="1181"/>
                      <a:pt x="10249" y="1073"/>
                    </a:cubicBezTo>
                    <a:cubicBezTo>
                      <a:pt x="10285" y="1028"/>
                      <a:pt x="10321" y="974"/>
                      <a:pt x="10366" y="938"/>
                    </a:cubicBezTo>
                    <a:cubicBezTo>
                      <a:pt x="10393" y="911"/>
                      <a:pt x="10412" y="893"/>
                      <a:pt x="10439" y="875"/>
                    </a:cubicBezTo>
                    <a:lnTo>
                      <a:pt x="10475" y="848"/>
                    </a:lnTo>
                    <a:cubicBezTo>
                      <a:pt x="10475" y="848"/>
                      <a:pt x="10484" y="839"/>
                      <a:pt x="10493" y="839"/>
                    </a:cubicBezTo>
                    <a:lnTo>
                      <a:pt x="10493" y="830"/>
                    </a:lnTo>
                    <a:cubicBezTo>
                      <a:pt x="10565" y="784"/>
                      <a:pt x="10637" y="739"/>
                      <a:pt x="10700" y="712"/>
                    </a:cubicBezTo>
                    <a:cubicBezTo>
                      <a:pt x="10844" y="640"/>
                      <a:pt x="10961" y="604"/>
                      <a:pt x="11042" y="577"/>
                    </a:cubicBezTo>
                    <a:cubicBezTo>
                      <a:pt x="11358" y="478"/>
                      <a:pt x="11601" y="406"/>
                      <a:pt x="11836" y="325"/>
                    </a:cubicBezTo>
                    <a:cubicBezTo>
                      <a:pt x="12070" y="244"/>
                      <a:pt x="12295" y="172"/>
                      <a:pt x="12575" y="81"/>
                    </a:cubicBezTo>
                    <a:cubicBezTo>
                      <a:pt x="12286" y="27"/>
                      <a:pt x="12043" y="0"/>
                      <a:pt x="1178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2"/>
              <p:cNvSpPr/>
              <p:nvPr/>
            </p:nvSpPr>
            <p:spPr>
              <a:xfrm>
                <a:off x="3715225" y="2904125"/>
                <a:ext cx="52300" cy="214550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8582">
                    <a:moveTo>
                      <a:pt x="1263" y="0"/>
                    </a:moveTo>
                    <a:cubicBezTo>
                      <a:pt x="1236" y="289"/>
                      <a:pt x="1181" y="523"/>
                      <a:pt x="1127" y="758"/>
                    </a:cubicBezTo>
                    <a:cubicBezTo>
                      <a:pt x="1073" y="992"/>
                      <a:pt x="1010" y="1235"/>
                      <a:pt x="920" y="1542"/>
                    </a:cubicBezTo>
                    <a:cubicBezTo>
                      <a:pt x="884" y="1641"/>
                      <a:pt x="839" y="1812"/>
                      <a:pt x="677" y="2146"/>
                    </a:cubicBezTo>
                    <a:cubicBezTo>
                      <a:pt x="605" y="2281"/>
                      <a:pt x="496" y="2470"/>
                      <a:pt x="361" y="2650"/>
                    </a:cubicBezTo>
                    <a:cubicBezTo>
                      <a:pt x="289" y="2741"/>
                      <a:pt x="199" y="2849"/>
                      <a:pt x="127" y="2975"/>
                    </a:cubicBezTo>
                    <a:cubicBezTo>
                      <a:pt x="46" y="3110"/>
                      <a:pt x="1" y="3281"/>
                      <a:pt x="1" y="3444"/>
                    </a:cubicBezTo>
                    <a:cubicBezTo>
                      <a:pt x="10" y="3615"/>
                      <a:pt x="55" y="3750"/>
                      <a:pt x="109" y="3867"/>
                    </a:cubicBezTo>
                    <a:cubicBezTo>
                      <a:pt x="163" y="3975"/>
                      <a:pt x="226" y="4066"/>
                      <a:pt x="271" y="4138"/>
                    </a:cubicBezTo>
                    <a:cubicBezTo>
                      <a:pt x="379" y="4273"/>
                      <a:pt x="442" y="4354"/>
                      <a:pt x="442" y="4354"/>
                    </a:cubicBezTo>
                    <a:cubicBezTo>
                      <a:pt x="442" y="4354"/>
                      <a:pt x="496" y="4417"/>
                      <a:pt x="587" y="4525"/>
                    </a:cubicBezTo>
                    <a:cubicBezTo>
                      <a:pt x="632" y="4570"/>
                      <a:pt x="677" y="4634"/>
                      <a:pt x="731" y="4706"/>
                    </a:cubicBezTo>
                    <a:cubicBezTo>
                      <a:pt x="785" y="4769"/>
                      <a:pt x="839" y="4850"/>
                      <a:pt x="893" y="4931"/>
                    </a:cubicBezTo>
                    <a:cubicBezTo>
                      <a:pt x="1118" y="5273"/>
                      <a:pt x="1326" y="5724"/>
                      <a:pt x="1425" y="6058"/>
                    </a:cubicBezTo>
                    <a:cubicBezTo>
                      <a:pt x="1578" y="6535"/>
                      <a:pt x="1596" y="6842"/>
                      <a:pt x="1623" y="6995"/>
                    </a:cubicBezTo>
                    <a:cubicBezTo>
                      <a:pt x="1659" y="7320"/>
                      <a:pt x="1668" y="7572"/>
                      <a:pt x="1686" y="7815"/>
                    </a:cubicBezTo>
                    <a:cubicBezTo>
                      <a:pt x="1704" y="8059"/>
                      <a:pt x="1722" y="8293"/>
                      <a:pt x="1722" y="8582"/>
                    </a:cubicBezTo>
                    <a:cubicBezTo>
                      <a:pt x="1858" y="8329"/>
                      <a:pt x="1948" y="8095"/>
                      <a:pt x="2011" y="7842"/>
                    </a:cubicBezTo>
                    <a:cubicBezTo>
                      <a:pt x="2065" y="7581"/>
                      <a:pt x="2092" y="7302"/>
                      <a:pt x="2056" y="6950"/>
                    </a:cubicBezTo>
                    <a:cubicBezTo>
                      <a:pt x="2038" y="6779"/>
                      <a:pt x="2011" y="6445"/>
                      <a:pt x="1849" y="5922"/>
                    </a:cubicBezTo>
                    <a:cubicBezTo>
                      <a:pt x="1740" y="5553"/>
                      <a:pt x="1515" y="5057"/>
                      <a:pt x="1263" y="4688"/>
                    </a:cubicBezTo>
                    <a:cubicBezTo>
                      <a:pt x="1200" y="4597"/>
                      <a:pt x="1136" y="4507"/>
                      <a:pt x="1082" y="4435"/>
                    </a:cubicBezTo>
                    <a:cubicBezTo>
                      <a:pt x="1019" y="4363"/>
                      <a:pt x="974" y="4291"/>
                      <a:pt x="929" y="4237"/>
                    </a:cubicBezTo>
                    <a:cubicBezTo>
                      <a:pt x="839" y="4138"/>
                      <a:pt x="785" y="4075"/>
                      <a:pt x="785" y="4075"/>
                    </a:cubicBezTo>
                    <a:cubicBezTo>
                      <a:pt x="785" y="4075"/>
                      <a:pt x="722" y="3994"/>
                      <a:pt x="632" y="3876"/>
                    </a:cubicBezTo>
                    <a:cubicBezTo>
                      <a:pt x="551" y="3759"/>
                      <a:pt x="451" y="3597"/>
                      <a:pt x="442" y="3435"/>
                    </a:cubicBezTo>
                    <a:cubicBezTo>
                      <a:pt x="442" y="3354"/>
                      <a:pt x="460" y="3281"/>
                      <a:pt x="514" y="3191"/>
                    </a:cubicBezTo>
                    <a:cubicBezTo>
                      <a:pt x="560" y="3110"/>
                      <a:pt x="641" y="3020"/>
                      <a:pt x="713" y="2912"/>
                    </a:cubicBezTo>
                    <a:cubicBezTo>
                      <a:pt x="875" y="2705"/>
                      <a:pt x="992" y="2497"/>
                      <a:pt x="1073" y="2344"/>
                    </a:cubicBezTo>
                    <a:cubicBezTo>
                      <a:pt x="1254" y="1974"/>
                      <a:pt x="1308" y="1785"/>
                      <a:pt x="1344" y="1668"/>
                    </a:cubicBezTo>
                    <a:cubicBezTo>
                      <a:pt x="1443" y="1325"/>
                      <a:pt x="1461" y="1046"/>
                      <a:pt x="1452" y="776"/>
                    </a:cubicBezTo>
                    <a:cubicBezTo>
                      <a:pt x="1434" y="514"/>
                      <a:pt x="1371" y="271"/>
                      <a:pt x="12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2"/>
              <p:cNvSpPr/>
              <p:nvPr/>
            </p:nvSpPr>
            <p:spPr>
              <a:xfrm>
                <a:off x="3759625" y="2963625"/>
                <a:ext cx="266825" cy="160850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434">
                    <a:moveTo>
                      <a:pt x="10384" y="0"/>
                    </a:moveTo>
                    <a:lnTo>
                      <a:pt x="10384" y="0"/>
                    </a:lnTo>
                    <a:cubicBezTo>
                      <a:pt x="10420" y="288"/>
                      <a:pt x="10384" y="514"/>
                      <a:pt x="10330" y="739"/>
                    </a:cubicBezTo>
                    <a:cubicBezTo>
                      <a:pt x="10285" y="974"/>
                      <a:pt x="10213" y="1199"/>
                      <a:pt x="10087" y="1487"/>
                    </a:cubicBezTo>
                    <a:cubicBezTo>
                      <a:pt x="10024" y="1632"/>
                      <a:pt x="9898" y="1893"/>
                      <a:pt x="9582" y="2263"/>
                    </a:cubicBezTo>
                    <a:cubicBezTo>
                      <a:pt x="9348" y="2533"/>
                      <a:pt x="9023" y="2821"/>
                      <a:pt x="8663" y="3110"/>
                    </a:cubicBezTo>
                    <a:cubicBezTo>
                      <a:pt x="8302" y="3398"/>
                      <a:pt x="7924" y="3696"/>
                      <a:pt x="7590" y="3966"/>
                    </a:cubicBezTo>
                    <a:cubicBezTo>
                      <a:pt x="7257" y="4237"/>
                      <a:pt x="6950" y="4471"/>
                      <a:pt x="6734" y="4642"/>
                    </a:cubicBezTo>
                    <a:cubicBezTo>
                      <a:pt x="6517" y="4804"/>
                      <a:pt x="6391" y="4904"/>
                      <a:pt x="6391" y="4904"/>
                    </a:cubicBezTo>
                    <a:cubicBezTo>
                      <a:pt x="6391" y="4904"/>
                      <a:pt x="6346" y="4931"/>
                      <a:pt x="6274" y="4985"/>
                    </a:cubicBezTo>
                    <a:cubicBezTo>
                      <a:pt x="6202" y="5039"/>
                      <a:pt x="6094" y="5111"/>
                      <a:pt x="5968" y="5201"/>
                    </a:cubicBezTo>
                    <a:cubicBezTo>
                      <a:pt x="5697" y="5372"/>
                      <a:pt x="5328" y="5589"/>
                      <a:pt x="4895" y="5760"/>
                    </a:cubicBezTo>
                    <a:cubicBezTo>
                      <a:pt x="4679" y="5841"/>
                      <a:pt x="4453" y="5913"/>
                      <a:pt x="4219" y="5949"/>
                    </a:cubicBezTo>
                    <a:cubicBezTo>
                      <a:pt x="4041" y="5976"/>
                      <a:pt x="3867" y="5992"/>
                      <a:pt x="3699" y="5992"/>
                    </a:cubicBezTo>
                    <a:cubicBezTo>
                      <a:pt x="3637" y="5992"/>
                      <a:pt x="3576" y="5990"/>
                      <a:pt x="3516" y="5985"/>
                    </a:cubicBezTo>
                    <a:cubicBezTo>
                      <a:pt x="3047" y="5949"/>
                      <a:pt x="2605" y="5832"/>
                      <a:pt x="2272" y="5769"/>
                    </a:cubicBezTo>
                    <a:cubicBezTo>
                      <a:pt x="1884" y="5688"/>
                      <a:pt x="1686" y="5670"/>
                      <a:pt x="1569" y="5661"/>
                    </a:cubicBezTo>
                    <a:cubicBezTo>
                      <a:pt x="1490" y="5655"/>
                      <a:pt x="1415" y="5652"/>
                      <a:pt x="1343" y="5652"/>
                    </a:cubicBezTo>
                    <a:cubicBezTo>
                      <a:pt x="1084" y="5652"/>
                      <a:pt x="865" y="5689"/>
                      <a:pt x="667" y="5760"/>
                    </a:cubicBezTo>
                    <a:cubicBezTo>
                      <a:pt x="406" y="5850"/>
                      <a:pt x="181" y="6003"/>
                      <a:pt x="0" y="6229"/>
                    </a:cubicBezTo>
                    <a:cubicBezTo>
                      <a:pt x="271" y="6111"/>
                      <a:pt x="496" y="6084"/>
                      <a:pt x="731" y="6075"/>
                    </a:cubicBezTo>
                    <a:cubicBezTo>
                      <a:pt x="789" y="6073"/>
                      <a:pt x="849" y="6072"/>
                      <a:pt x="910" y="6072"/>
                    </a:cubicBezTo>
                    <a:cubicBezTo>
                      <a:pt x="1095" y="6072"/>
                      <a:pt x="1296" y="6082"/>
                      <a:pt x="1533" y="6102"/>
                    </a:cubicBezTo>
                    <a:cubicBezTo>
                      <a:pt x="1641" y="6111"/>
                      <a:pt x="1812" y="6129"/>
                      <a:pt x="2182" y="6202"/>
                    </a:cubicBezTo>
                    <a:cubicBezTo>
                      <a:pt x="2515" y="6265"/>
                      <a:pt x="2957" y="6382"/>
                      <a:pt x="3480" y="6427"/>
                    </a:cubicBezTo>
                    <a:cubicBezTo>
                      <a:pt x="3547" y="6432"/>
                      <a:pt x="3616" y="6434"/>
                      <a:pt x="3686" y="6434"/>
                    </a:cubicBezTo>
                    <a:cubicBezTo>
                      <a:pt x="3885" y="6434"/>
                      <a:pt x="4090" y="6415"/>
                      <a:pt x="4291" y="6382"/>
                    </a:cubicBezTo>
                    <a:cubicBezTo>
                      <a:pt x="4561" y="6346"/>
                      <a:pt x="4814" y="6265"/>
                      <a:pt x="5057" y="6175"/>
                    </a:cubicBezTo>
                    <a:cubicBezTo>
                      <a:pt x="5535" y="5985"/>
                      <a:pt x="5932" y="5751"/>
                      <a:pt x="6211" y="5562"/>
                    </a:cubicBezTo>
                    <a:cubicBezTo>
                      <a:pt x="6346" y="5471"/>
                      <a:pt x="6454" y="5399"/>
                      <a:pt x="6526" y="5345"/>
                    </a:cubicBezTo>
                    <a:cubicBezTo>
                      <a:pt x="6608" y="5291"/>
                      <a:pt x="6644" y="5255"/>
                      <a:pt x="6644" y="5255"/>
                    </a:cubicBezTo>
                    <a:cubicBezTo>
                      <a:pt x="6644" y="5255"/>
                      <a:pt x="6788" y="5156"/>
                      <a:pt x="7004" y="4985"/>
                    </a:cubicBezTo>
                    <a:cubicBezTo>
                      <a:pt x="7230" y="4822"/>
                      <a:pt x="7527" y="4579"/>
                      <a:pt x="7870" y="4309"/>
                    </a:cubicBezTo>
                    <a:cubicBezTo>
                      <a:pt x="8203" y="4038"/>
                      <a:pt x="8573" y="3741"/>
                      <a:pt x="8942" y="3452"/>
                    </a:cubicBezTo>
                    <a:cubicBezTo>
                      <a:pt x="9303" y="3164"/>
                      <a:pt x="9654" y="2857"/>
                      <a:pt x="9916" y="2560"/>
                    </a:cubicBezTo>
                    <a:cubicBezTo>
                      <a:pt x="10267" y="2145"/>
                      <a:pt x="10420" y="1830"/>
                      <a:pt x="10493" y="1668"/>
                    </a:cubicBezTo>
                    <a:cubicBezTo>
                      <a:pt x="10637" y="1325"/>
                      <a:pt x="10673" y="1037"/>
                      <a:pt x="10655" y="766"/>
                    </a:cubicBezTo>
                    <a:cubicBezTo>
                      <a:pt x="10637" y="487"/>
                      <a:pt x="10547" y="234"/>
                      <a:pt x="103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2"/>
              <p:cNvSpPr/>
              <p:nvPr/>
            </p:nvSpPr>
            <p:spPr>
              <a:xfrm>
                <a:off x="3785300" y="2946025"/>
                <a:ext cx="185275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5410">
                    <a:moveTo>
                      <a:pt x="5309" y="0"/>
                    </a:moveTo>
                    <a:cubicBezTo>
                      <a:pt x="5070" y="0"/>
                      <a:pt x="4778" y="107"/>
                      <a:pt x="4535" y="280"/>
                    </a:cubicBezTo>
                    <a:cubicBezTo>
                      <a:pt x="4283" y="461"/>
                      <a:pt x="4075" y="686"/>
                      <a:pt x="3895" y="911"/>
                    </a:cubicBezTo>
                    <a:cubicBezTo>
                      <a:pt x="3724" y="1128"/>
                      <a:pt x="3570" y="1317"/>
                      <a:pt x="3453" y="1461"/>
                    </a:cubicBezTo>
                    <a:cubicBezTo>
                      <a:pt x="3345" y="1605"/>
                      <a:pt x="3273" y="1687"/>
                      <a:pt x="3273" y="1687"/>
                    </a:cubicBezTo>
                    <a:cubicBezTo>
                      <a:pt x="3273" y="1687"/>
                      <a:pt x="3039" y="1984"/>
                      <a:pt x="2723" y="2345"/>
                    </a:cubicBezTo>
                    <a:cubicBezTo>
                      <a:pt x="2408" y="2705"/>
                      <a:pt x="2020" y="3138"/>
                      <a:pt x="1732" y="3435"/>
                    </a:cubicBezTo>
                    <a:cubicBezTo>
                      <a:pt x="1380" y="3805"/>
                      <a:pt x="1155" y="4030"/>
                      <a:pt x="1038" y="4147"/>
                    </a:cubicBezTo>
                    <a:cubicBezTo>
                      <a:pt x="560" y="4616"/>
                      <a:pt x="325" y="4923"/>
                      <a:pt x="1" y="5409"/>
                    </a:cubicBezTo>
                    <a:cubicBezTo>
                      <a:pt x="515" y="5139"/>
                      <a:pt x="857" y="4932"/>
                      <a:pt x="1344" y="4454"/>
                    </a:cubicBezTo>
                    <a:cubicBezTo>
                      <a:pt x="1461" y="4337"/>
                      <a:pt x="1696" y="4111"/>
                      <a:pt x="2056" y="3742"/>
                    </a:cubicBezTo>
                    <a:cubicBezTo>
                      <a:pt x="2345" y="3435"/>
                      <a:pt x="2741" y="3003"/>
                      <a:pt x="3057" y="2633"/>
                    </a:cubicBezTo>
                    <a:cubicBezTo>
                      <a:pt x="3372" y="2263"/>
                      <a:pt x="3616" y="1966"/>
                      <a:pt x="3616" y="1966"/>
                    </a:cubicBezTo>
                    <a:cubicBezTo>
                      <a:pt x="3616" y="1966"/>
                      <a:pt x="3688" y="1876"/>
                      <a:pt x="3796" y="1741"/>
                    </a:cubicBezTo>
                    <a:cubicBezTo>
                      <a:pt x="3913" y="1596"/>
                      <a:pt x="4066" y="1407"/>
                      <a:pt x="4229" y="1191"/>
                    </a:cubicBezTo>
                    <a:cubicBezTo>
                      <a:pt x="4400" y="983"/>
                      <a:pt x="4598" y="785"/>
                      <a:pt x="4796" y="641"/>
                    </a:cubicBezTo>
                    <a:cubicBezTo>
                      <a:pt x="4995" y="497"/>
                      <a:pt x="5193" y="443"/>
                      <a:pt x="5337" y="443"/>
                    </a:cubicBezTo>
                    <a:cubicBezTo>
                      <a:pt x="5481" y="443"/>
                      <a:pt x="5581" y="488"/>
                      <a:pt x="5671" y="533"/>
                    </a:cubicBezTo>
                    <a:cubicBezTo>
                      <a:pt x="5752" y="569"/>
                      <a:pt x="5824" y="605"/>
                      <a:pt x="5878" y="632"/>
                    </a:cubicBezTo>
                    <a:cubicBezTo>
                      <a:pt x="6473" y="947"/>
                      <a:pt x="6852" y="1056"/>
                      <a:pt x="7410" y="1191"/>
                    </a:cubicBezTo>
                    <a:cubicBezTo>
                      <a:pt x="6978" y="803"/>
                      <a:pt x="6671" y="560"/>
                      <a:pt x="6076" y="244"/>
                    </a:cubicBezTo>
                    <a:cubicBezTo>
                      <a:pt x="6031" y="217"/>
                      <a:pt x="5968" y="181"/>
                      <a:pt x="5860" y="127"/>
                    </a:cubicBezTo>
                    <a:cubicBezTo>
                      <a:pt x="5806" y="109"/>
                      <a:pt x="5734" y="73"/>
                      <a:pt x="5653" y="46"/>
                    </a:cubicBezTo>
                    <a:cubicBezTo>
                      <a:pt x="5563" y="28"/>
                      <a:pt x="5454" y="1"/>
                      <a:pt x="5337" y="1"/>
                    </a:cubicBezTo>
                    <a:cubicBezTo>
                      <a:pt x="5328" y="1"/>
                      <a:pt x="5318" y="0"/>
                      <a:pt x="530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3717250" y="3109650"/>
                <a:ext cx="249725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9989" h="6517">
                    <a:moveTo>
                      <a:pt x="2065" y="0"/>
                    </a:moveTo>
                    <a:cubicBezTo>
                      <a:pt x="1578" y="307"/>
                      <a:pt x="1254" y="541"/>
                      <a:pt x="776" y="1028"/>
                    </a:cubicBezTo>
                    <a:cubicBezTo>
                      <a:pt x="740" y="1073"/>
                      <a:pt x="686" y="1127"/>
                      <a:pt x="614" y="1217"/>
                    </a:cubicBezTo>
                    <a:cubicBezTo>
                      <a:pt x="542" y="1298"/>
                      <a:pt x="442" y="1415"/>
                      <a:pt x="325" y="1586"/>
                    </a:cubicBezTo>
                    <a:cubicBezTo>
                      <a:pt x="208" y="1776"/>
                      <a:pt x="82" y="2019"/>
                      <a:pt x="28" y="2317"/>
                    </a:cubicBezTo>
                    <a:cubicBezTo>
                      <a:pt x="10" y="2470"/>
                      <a:pt x="1" y="2623"/>
                      <a:pt x="19" y="2776"/>
                    </a:cubicBezTo>
                    <a:cubicBezTo>
                      <a:pt x="37" y="2939"/>
                      <a:pt x="73" y="3092"/>
                      <a:pt x="127" y="3245"/>
                    </a:cubicBezTo>
                    <a:cubicBezTo>
                      <a:pt x="217" y="3552"/>
                      <a:pt x="370" y="3831"/>
                      <a:pt x="524" y="4101"/>
                    </a:cubicBezTo>
                    <a:cubicBezTo>
                      <a:pt x="686" y="4372"/>
                      <a:pt x="839" y="4624"/>
                      <a:pt x="1010" y="4877"/>
                    </a:cubicBezTo>
                    <a:cubicBezTo>
                      <a:pt x="1173" y="5120"/>
                      <a:pt x="1344" y="5354"/>
                      <a:pt x="1524" y="5553"/>
                    </a:cubicBezTo>
                    <a:cubicBezTo>
                      <a:pt x="1695" y="5751"/>
                      <a:pt x="1885" y="5913"/>
                      <a:pt x="2047" y="6039"/>
                    </a:cubicBezTo>
                    <a:cubicBezTo>
                      <a:pt x="2218" y="6157"/>
                      <a:pt x="2371" y="6238"/>
                      <a:pt x="2480" y="6292"/>
                    </a:cubicBezTo>
                    <a:cubicBezTo>
                      <a:pt x="2579" y="6346"/>
                      <a:pt x="2642" y="6364"/>
                      <a:pt x="2642" y="6364"/>
                    </a:cubicBezTo>
                    <a:cubicBezTo>
                      <a:pt x="2642" y="6364"/>
                      <a:pt x="2696" y="6382"/>
                      <a:pt x="2795" y="6418"/>
                    </a:cubicBezTo>
                    <a:cubicBezTo>
                      <a:pt x="2885" y="6445"/>
                      <a:pt x="3029" y="6490"/>
                      <a:pt x="3219" y="6508"/>
                    </a:cubicBezTo>
                    <a:cubicBezTo>
                      <a:pt x="3273" y="6514"/>
                      <a:pt x="3332" y="6516"/>
                      <a:pt x="3394" y="6516"/>
                    </a:cubicBezTo>
                    <a:cubicBezTo>
                      <a:pt x="3536" y="6516"/>
                      <a:pt x="3695" y="6501"/>
                      <a:pt x="3859" y="6463"/>
                    </a:cubicBezTo>
                    <a:cubicBezTo>
                      <a:pt x="4102" y="6409"/>
                      <a:pt x="4336" y="6310"/>
                      <a:pt x="4580" y="6202"/>
                    </a:cubicBezTo>
                    <a:cubicBezTo>
                      <a:pt x="4697" y="6138"/>
                      <a:pt x="4814" y="6084"/>
                      <a:pt x="4931" y="6030"/>
                    </a:cubicBezTo>
                    <a:cubicBezTo>
                      <a:pt x="5058" y="5976"/>
                      <a:pt x="5175" y="5913"/>
                      <a:pt x="5292" y="5859"/>
                    </a:cubicBezTo>
                    <a:cubicBezTo>
                      <a:pt x="5544" y="5760"/>
                      <a:pt x="5797" y="5661"/>
                      <a:pt x="6049" y="5580"/>
                    </a:cubicBezTo>
                    <a:cubicBezTo>
                      <a:pt x="6563" y="5426"/>
                      <a:pt x="7077" y="5327"/>
                      <a:pt x="7500" y="5300"/>
                    </a:cubicBezTo>
                    <a:cubicBezTo>
                      <a:pt x="7635" y="5290"/>
                      <a:pt x="7755" y="5287"/>
                      <a:pt x="7861" y="5287"/>
                    </a:cubicBezTo>
                    <a:cubicBezTo>
                      <a:pt x="8148" y="5287"/>
                      <a:pt x="8338" y="5314"/>
                      <a:pt x="8456" y="5327"/>
                    </a:cubicBezTo>
                    <a:cubicBezTo>
                      <a:pt x="8609" y="5354"/>
                      <a:pt x="8753" y="5372"/>
                      <a:pt x="8879" y="5399"/>
                    </a:cubicBezTo>
                    <a:cubicBezTo>
                      <a:pt x="8943" y="5417"/>
                      <a:pt x="9006" y="5417"/>
                      <a:pt x="9069" y="5435"/>
                    </a:cubicBezTo>
                    <a:cubicBezTo>
                      <a:pt x="9132" y="5444"/>
                      <a:pt x="9186" y="5462"/>
                      <a:pt x="9249" y="5471"/>
                    </a:cubicBezTo>
                    <a:cubicBezTo>
                      <a:pt x="9366" y="5489"/>
                      <a:pt x="9483" y="5535"/>
                      <a:pt x="9601" y="5562"/>
                    </a:cubicBezTo>
                    <a:cubicBezTo>
                      <a:pt x="9727" y="5589"/>
                      <a:pt x="9844" y="5634"/>
                      <a:pt x="9988" y="5679"/>
                    </a:cubicBezTo>
                    <a:cubicBezTo>
                      <a:pt x="9889" y="5580"/>
                      <a:pt x="9790" y="5471"/>
                      <a:pt x="9691" y="5390"/>
                    </a:cubicBezTo>
                    <a:cubicBezTo>
                      <a:pt x="9583" y="5318"/>
                      <a:pt x="9483" y="5228"/>
                      <a:pt x="9366" y="5174"/>
                    </a:cubicBezTo>
                    <a:cubicBezTo>
                      <a:pt x="9303" y="5138"/>
                      <a:pt x="9249" y="5111"/>
                      <a:pt x="9186" y="5084"/>
                    </a:cubicBezTo>
                    <a:cubicBezTo>
                      <a:pt x="9123" y="5057"/>
                      <a:pt x="9051" y="5030"/>
                      <a:pt x="8988" y="5003"/>
                    </a:cubicBezTo>
                    <a:cubicBezTo>
                      <a:pt x="8843" y="4949"/>
                      <a:pt x="8690" y="4922"/>
                      <a:pt x="8519" y="4895"/>
                    </a:cubicBezTo>
                    <a:cubicBezTo>
                      <a:pt x="8384" y="4881"/>
                      <a:pt x="8165" y="4843"/>
                      <a:pt x="7841" y="4843"/>
                    </a:cubicBezTo>
                    <a:cubicBezTo>
                      <a:pt x="7731" y="4843"/>
                      <a:pt x="7608" y="4847"/>
                      <a:pt x="7473" y="4859"/>
                    </a:cubicBezTo>
                    <a:cubicBezTo>
                      <a:pt x="7005" y="4886"/>
                      <a:pt x="6464" y="4994"/>
                      <a:pt x="5923" y="5165"/>
                    </a:cubicBezTo>
                    <a:cubicBezTo>
                      <a:pt x="5653" y="5246"/>
                      <a:pt x="5382" y="5345"/>
                      <a:pt x="5121" y="5453"/>
                    </a:cubicBezTo>
                    <a:cubicBezTo>
                      <a:pt x="4994" y="5517"/>
                      <a:pt x="4868" y="5571"/>
                      <a:pt x="4742" y="5625"/>
                    </a:cubicBezTo>
                    <a:cubicBezTo>
                      <a:pt x="4625" y="5688"/>
                      <a:pt x="4508" y="5742"/>
                      <a:pt x="4391" y="5796"/>
                    </a:cubicBezTo>
                    <a:cubicBezTo>
                      <a:pt x="4165" y="5904"/>
                      <a:pt x="3958" y="5985"/>
                      <a:pt x="3760" y="6030"/>
                    </a:cubicBezTo>
                    <a:cubicBezTo>
                      <a:pt x="3630" y="6061"/>
                      <a:pt x="3509" y="6075"/>
                      <a:pt x="3403" y="6075"/>
                    </a:cubicBezTo>
                    <a:cubicBezTo>
                      <a:pt x="3353" y="6075"/>
                      <a:pt x="3307" y="6072"/>
                      <a:pt x="3264" y="6066"/>
                    </a:cubicBezTo>
                    <a:cubicBezTo>
                      <a:pt x="3120" y="6048"/>
                      <a:pt x="3002" y="6021"/>
                      <a:pt x="2921" y="5994"/>
                    </a:cubicBezTo>
                    <a:cubicBezTo>
                      <a:pt x="2849" y="5976"/>
                      <a:pt x="2804" y="5958"/>
                      <a:pt x="2804" y="5958"/>
                    </a:cubicBezTo>
                    <a:cubicBezTo>
                      <a:pt x="2804" y="5958"/>
                      <a:pt x="2759" y="5940"/>
                      <a:pt x="2669" y="5895"/>
                    </a:cubicBezTo>
                    <a:cubicBezTo>
                      <a:pt x="2579" y="5850"/>
                      <a:pt x="2453" y="5787"/>
                      <a:pt x="2308" y="5679"/>
                    </a:cubicBezTo>
                    <a:cubicBezTo>
                      <a:pt x="2164" y="5580"/>
                      <a:pt x="2011" y="5435"/>
                      <a:pt x="1849" y="5255"/>
                    </a:cubicBezTo>
                    <a:cubicBezTo>
                      <a:pt x="1686" y="5084"/>
                      <a:pt x="1533" y="4868"/>
                      <a:pt x="1371" y="4633"/>
                    </a:cubicBezTo>
                    <a:cubicBezTo>
                      <a:pt x="1218" y="4390"/>
                      <a:pt x="1064" y="4128"/>
                      <a:pt x="911" y="3876"/>
                    </a:cubicBezTo>
                    <a:cubicBezTo>
                      <a:pt x="758" y="3624"/>
                      <a:pt x="623" y="3362"/>
                      <a:pt x="542" y="3110"/>
                    </a:cubicBezTo>
                    <a:cubicBezTo>
                      <a:pt x="460" y="2857"/>
                      <a:pt x="433" y="2605"/>
                      <a:pt x="470" y="2389"/>
                    </a:cubicBezTo>
                    <a:cubicBezTo>
                      <a:pt x="497" y="2172"/>
                      <a:pt x="596" y="1983"/>
                      <a:pt x="695" y="1830"/>
                    </a:cubicBezTo>
                    <a:cubicBezTo>
                      <a:pt x="893" y="1541"/>
                      <a:pt x="1028" y="1406"/>
                      <a:pt x="1100" y="1325"/>
                    </a:cubicBezTo>
                    <a:cubicBezTo>
                      <a:pt x="1560" y="838"/>
                      <a:pt x="1768" y="514"/>
                      <a:pt x="2065" y="9"/>
                    </a:cubicBezTo>
                    <a:lnTo>
                      <a:pt x="20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3639975" y="3006775"/>
                <a:ext cx="235500" cy="232675"/>
              </a:xfrm>
              <a:custGeom>
                <a:avLst/>
                <a:gdLst/>
                <a:ahLst/>
                <a:cxnLst/>
                <a:rect l="l" t="t" r="r" b="b"/>
                <a:pathLst>
                  <a:path w="9420" h="9307">
                    <a:moveTo>
                      <a:pt x="8203" y="1"/>
                    </a:moveTo>
                    <a:cubicBezTo>
                      <a:pt x="8114" y="1"/>
                      <a:pt x="8013" y="38"/>
                      <a:pt x="7914" y="149"/>
                    </a:cubicBezTo>
                    <a:cubicBezTo>
                      <a:pt x="7617" y="491"/>
                      <a:pt x="7283" y="717"/>
                      <a:pt x="6941" y="825"/>
                    </a:cubicBezTo>
                    <a:cubicBezTo>
                      <a:pt x="6890" y="843"/>
                      <a:pt x="6790" y="850"/>
                      <a:pt x="6656" y="850"/>
                    </a:cubicBezTo>
                    <a:cubicBezTo>
                      <a:pt x="6046" y="850"/>
                      <a:pt x="4736" y="693"/>
                      <a:pt x="4219" y="627"/>
                    </a:cubicBezTo>
                    <a:cubicBezTo>
                      <a:pt x="4079" y="609"/>
                      <a:pt x="3935" y="599"/>
                      <a:pt x="3793" y="599"/>
                    </a:cubicBezTo>
                    <a:cubicBezTo>
                      <a:pt x="3715" y="599"/>
                      <a:pt x="3637" y="602"/>
                      <a:pt x="3561" y="609"/>
                    </a:cubicBezTo>
                    <a:cubicBezTo>
                      <a:pt x="2731" y="654"/>
                      <a:pt x="1001" y="969"/>
                      <a:pt x="406" y="2745"/>
                    </a:cubicBezTo>
                    <a:cubicBezTo>
                      <a:pt x="0" y="3962"/>
                      <a:pt x="397" y="5296"/>
                      <a:pt x="883" y="6305"/>
                    </a:cubicBezTo>
                    <a:cubicBezTo>
                      <a:pt x="1632" y="7883"/>
                      <a:pt x="3110" y="9010"/>
                      <a:pt x="4840" y="9253"/>
                    </a:cubicBezTo>
                    <a:cubicBezTo>
                      <a:pt x="4904" y="9262"/>
                      <a:pt x="4967" y="9271"/>
                      <a:pt x="5030" y="9280"/>
                    </a:cubicBezTo>
                    <a:cubicBezTo>
                      <a:pt x="5192" y="9298"/>
                      <a:pt x="5349" y="9306"/>
                      <a:pt x="5500" y="9306"/>
                    </a:cubicBezTo>
                    <a:cubicBezTo>
                      <a:pt x="7233" y="9306"/>
                      <a:pt x="8203" y="8202"/>
                      <a:pt x="8410" y="7928"/>
                    </a:cubicBezTo>
                    <a:cubicBezTo>
                      <a:pt x="8644" y="7612"/>
                      <a:pt x="9420" y="5900"/>
                      <a:pt x="8861" y="4205"/>
                    </a:cubicBezTo>
                    <a:cubicBezTo>
                      <a:pt x="8293" y="2520"/>
                      <a:pt x="8185" y="2402"/>
                      <a:pt x="8293" y="1844"/>
                    </a:cubicBezTo>
                    <a:cubicBezTo>
                      <a:pt x="8410" y="1276"/>
                      <a:pt x="8635" y="1276"/>
                      <a:pt x="8744" y="825"/>
                    </a:cubicBezTo>
                    <a:cubicBezTo>
                      <a:pt x="8861" y="374"/>
                      <a:pt x="8518" y="149"/>
                      <a:pt x="8518" y="149"/>
                    </a:cubicBezTo>
                    <a:cubicBezTo>
                      <a:pt x="8518" y="149"/>
                      <a:pt x="8382" y="1"/>
                      <a:pt x="820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3717250" y="3134125"/>
                <a:ext cx="1314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5256" h="3935">
                    <a:moveTo>
                      <a:pt x="2746" y="1"/>
                    </a:moveTo>
                    <a:cubicBezTo>
                      <a:pt x="2656" y="1"/>
                      <a:pt x="2563" y="5"/>
                      <a:pt x="2471" y="13"/>
                    </a:cubicBezTo>
                    <a:cubicBezTo>
                      <a:pt x="1064" y="121"/>
                      <a:pt x="1" y="1094"/>
                      <a:pt x="91" y="2167"/>
                    </a:cubicBezTo>
                    <a:cubicBezTo>
                      <a:pt x="167" y="3182"/>
                      <a:pt x="1235" y="3935"/>
                      <a:pt x="2528" y="3935"/>
                    </a:cubicBezTo>
                    <a:cubicBezTo>
                      <a:pt x="2613" y="3935"/>
                      <a:pt x="2699" y="3931"/>
                      <a:pt x="2786" y="3925"/>
                    </a:cubicBezTo>
                    <a:cubicBezTo>
                      <a:pt x="4183" y="3807"/>
                      <a:pt x="5256" y="2834"/>
                      <a:pt x="5166" y="1761"/>
                    </a:cubicBezTo>
                    <a:cubicBezTo>
                      <a:pt x="5082" y="751"/>
                      <a:pt x="4023" y="1"/>
                      <a:pt x="27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2"/>
              <p:cNvSpPr/>
              <p:nvPr/>
            </p:nvSpPr>
            <p:spPr>
              <a:xfrm>
                <a:off x="3649650" y="3049525"/>
                <a:ext cx="108650" cy="1247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4990">
                    <a:moveTo>
                      <a:pt x="2382" y="1"/>
                    </a:moveTo>
                    <a:cubicBezTo>
                      <a:pt x="1451" y="1"/>
                      <a:pt x="557" y="875"/>
                      <a:pt x="298" y="2099"/>
                    </a:cubicBezTo>
                    <a:cubicBezTo>
                      <a:pt x="1" y="3460"/>
                      <a:pt x="614" y="4740"/>
                      <a:pt x="1650" y="4956"/>
                    </a:cubicBezTo>
                    <a:cubicBezTo>
                      <a:pt x="1755" y="4979"/>
                      <a:pt x="1860" y="4990"/>
                      <a:pt x="1964" y="4990"/>
                    </a:cubicBezTo>
                    <a:cubicBezTo>
                      <a:pt x="2897" y="4990"/>
                      <a:pt x="3798" y="4116"/>
                      <a:pt x="4057" y="2901"/>
                    </a:cubicBezTo>
                    <a:cubicBezTo>
                      <a:pt x="4345" y="1540"/>
                      <a:pt x="3741" y="251"/>
                      <a:pt x="2696" y="34"/>
                    </a:cubicBezTo>
                    <a:cubicBezTo>
                      <a:pt x="2591" y="12"/>
                      <a:pt x="2486" y="1"/>
                      <a:pt x="238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2"/>
              <p:cNvSpPr/>
              <p:nvPr/>
            </p:nvSpPr>
            <p:spPr>
              <a:xfrm>
                <a:off x="3750375" y="3168675"/>
                <a:ext cx="3337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35">
                    <a:moveTo>
                      <a:pt x="668" y="1"/>
                    </a:moveTo>
                    <a:cubicBezTo>
                      <a:pt x="298" y="1"/>
                      <a:pt x="1" y="298"/>
                      <a:pt x="1" y="668"/>
                    </a:cubicBezTo>
                    <a:cubicBezTo>
                      <a:pt x="1" y="1037"/>
                      <a:pt x="298" y="1335"/>
                      <a:pt x="668" y="1335"/>
                    </a:cubicBezTo>
                    <a:cubicBezTo>
                      <a:pt x="1037" y="1335"/>
                      <a:pt x="1335" y="1037"/>
                      <a:pt x="1335" y="668"/>
                    </a:cubicBezTo>
                    <a:cubicBezTo>
                      <a:pt x="1335" y="298"/>
                      <a:pt x="1037" y="1"/>
                      <a:pt x="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2"/>
              <p:cNvSpPr/>
              <p:nvPr/>
            </p:nvSpPr>
            <p:spPr>
              <a:xfrm>
                <a:off x="3683450" y="3106025"/>
                <a:ext cx="340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362">
                    <a:moveTo>
                      <a:pt x="686" y="1"/>
                    </a:moveTo>
                    <a:cubicBezTo>
                      <a:pt x="307" y="1"/>
                      <a:pt x="1" y="307"/>
                      <a:pt x="1" y="686"/>
                    </a:cubicBezTo>
                    <a:cubicBezTo>
                      <a:pt x="1" y="1055"/>
                      <a:pt x="307" y="1362"/>
                      <a:pt x="686" y="1362"/>
                    </a:cubicBezTo>
                    <a:cubicBezTo>
                      <a:pt x="1055" y="1362"/>
                      <a:pt x="1362" y="1055"/>
                      <a:pt x="1362" y="686"/>
                    </a:cubicBezTo>
                    <a:cubicBezTo>
                      <a:pt x="1362" y="307"/>
                      <a:pt x="1055" y="1"/>
                      <a:pt x="68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2"/>
              <p:cNvSpPr/>
              <p:nvPr/>
            </p:nvSpPr>
            <p:spPr>
              <a:xfrm>
                <a:off x="3782375" y="3123525"/>
                <a:ext cx="264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497">
                    <a:moveTo>
                      <a:pt x="846" y="1"/>
                    </a:moveTo>
                    <a:cubicBezTo>
                      <a:pt x="686" y="1"/>
                      <a:pt x="437" y="247"/>
                      <a:pt x="253" y="608"/>
                    </a:cubicBezTo>
                    <a:cubicBezTo>
                      <a:pt x="46" y="1013"/>
                      <a:pt x="1" y="1410"/>
                      <a:pt x="154" y="1482"/>
                    </a:cubicBezTo>
                    <a:cubicBezTo>
                      <a:pt x="173" y="1492"/>
                      <a:pt x="194" y="1497"/>
                      <a:pt x="216" y="1497"/>
                    </a:cubicBezTo>
                    <a:cubicBezTo>
                      <a:pt x="377" y="1497"/>
                      <a:pt x="621" y="1252"/>
                      <a:pt x="803" y="896"/>
                    </a:cubicBezTo>
                    <a:cubicBezTo>
                      <a:pt x="1010" y="491"/>
                      <a:pt x="1055" y="94"/>
                      <a:pt x="902" y="13"/>
                    </a:cubicBezTo>
                    <a:cubicBezTo>
                      <a:pt x="885" y="5"/>
                      <a:pt x="866" y="1"/>
                      <a:pt x="8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2"/>
              <p:cNvSpPr/>
              <p:nvPr/>
            </p:nvSpPr>
            <p:spPr>
              <a:xfrm>
                <a:off x="3745875" y="3040675"/>
                <a:ext cx="25950" cy="358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432">
                    <a:moveTo>
                      <a:pt x="801" y="0"/>
                    </a:moveTo>
                    <a:cubicBezTo>
                      <a:pt x="633" y="0"/>
                      <a:pt x="388" y="233"/>
                      <a:pt x="217" y="560"/>
                    </a:cubicBezTo>
                    <a:cubicBezTo>
                      <a:pt x="28" y="947"/>
                      <a:pt x="1" y="1326"/>
                      <a:pt x="163" y="1416"/>
                    </a:cubicBezTo>
                    <a:cubicBezTo>
                      <a:pt x="184" y="1426"/>
                      <a:pt x="207" y="1432"/>
                      <a:pt x="232" y="1432"/>
                    </a:cubicBezTo>
                    <a:cubicBezTo>
                      <a:pt x="398" y="1432"/>
                      <a:pt x="639" y="1203"/>
                      <a:pt x="812" y="866"/>
                    </a:cubicBezTo>
                    <a:cubicBezTo>
                      <a:pt x="1010" y="479"/>
                      <a:pt x="1037" y="100"/>
                      <a:pt x="875" y="19"/>
                    </a:cubicBezTo>
                    <a:cubicBezTo>
                      <a:pt x="853" y="6"/>
                      <a:pt x="828" y="0"/>
                      <a:pt x="80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2"/>
              <p:cNvSpPr/>
              <p:nvPr/>
            </p:nvSpPr>
            <p:spPr>
              <a:xfrm>
                <a:off x="3791400" y="3082600"/>
                <a:ext cx="1355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758">
                    <a:moveTo>
                      <a:pt x="371" y="1"/>
                    </a:moveTo>
                    <a:cubicBezTo>
                      <a:pt x="268" y="1"/>
                      <a:pt x="143" y="126"/>
                      <a:pt x="72" y="307"/>
                    </a:cubicBezTo>
                    <a:cubicBezTo>
                      <a:pt x="0" y="505"/>
                      <a:pt x="18" y="712"/>
                      <a:pt x="127" y="749"/>
                    </a:cubicBezTo>
                    <a:cubicBezTo>
                      <a:pt x="141" y="754"/>
                      <a:pt x="155" y="757"/>
                      <a:pt x="171" y="757"/>
                    </a:cubicBezTo>
                    <a:cubicBezTo>
                      <a:pt x="273" y="757"/>
                      <a:pt x="399" y="631"/>
                      <a:pt x="469" y="451"/>
                    </a:cubicBezTo>
                    <a:cubicBezTo>
                      <a:pt x="541" y="244"/>
                      <a:pt x="523" y="45"/>
                      <a:pt x="415" y="9"/>
                    </a:cubicBezTo>
                    <a:cubicBezTo>
                      <a:pt x="401" y="4"/>
                      <a:pt x="386" y="1"/>
                      <a:pt x="37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2"/>
              <p:cNvSpPr/>
              <p:nvPr/>
            </p:nvSpPr>
            <p:spPr>
              <a:xfrm>
                <a:off x="3822950" y="3086000"/>
                <a:ext cx="216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66">
                    <a:moveTo>
                      <a:pt x="705" y="0"/>
                    </a:moveTo>
                    <a:cubicBezTo>
                      <a:pt x="604" y="0"/>
                      <a:pt x="456" y="65"/>
                      <a:pt x="316" y="180"/>
                    </a:cubicBezTo>
                    <a:cubicBezTo>
                      <a:pt x="108" y="342"/>
                      <a:pt x="0" y="540"/>
                      <a:pt x="72" y="631"/>
                    </a:cubicBezTo>
                    <a:cubicBezTo>
                      <a:pt x="91" y="654"/>
                      <a:pt x="124" y="666"/>
                      <a:pt x="166" y="666"/>
                    </a:cubicBezTo>
                    <a:cubicBezTo>
                      <a:pt x="266" y="666"/>
                      <a:pt x="419" y="601"/>
                      <a:pt x="559" y="486"/>
                    </a:cubicBezTo>
                    <a:cubicBezTo>
                      <a:pt x="757" y="324"/>
                      <a:pt x="866" y="126"/>
                      <a:pt x="803" y="36"/>
                    </a:cubicBezTo>
                    <a:cubicBezTo>
                      <a:pt x="781" y="12"/>
                      <a:pt x="747" y="0"/>
                      <a:pt x="70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2"/>
              <p:cNvSpPr/>
              <p:nvPr/>
            </p:nvSpPr>
            <p:spPr>
              <a:xfrm>
                <a:off x="3824750" y="3154625"/>
                <a:ext cx="1647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836">
                    <a:moveTo>
                      <a:pt x="514" y="1"/>
                    </a:moveTo>
                    <a:cubicBezTo>
                      <a:pt x="417" y="1"/>
                      <a:pt x="269" y="127"/>
                      <a:pt x="154" y="319"/>
                    </a:cubicBezTo>
                    <a:cubicBezTo>
                      <a:pt x="27" y="545"/>
                      <a:pt x="0" y="770"/>
                      <a:pt x="91" y="824"/>
                    </a:cubicBezTo>
                    <a:cubicBezTo>
                      <a:pt x="105" y="832"/>
                      <a:pt x="122" y="836"/>
                      <a:pt x="140" y="836"/>
                    </a:cubicBezTo>
                    <a:cubicBezTo>
                      <a:pt x="242" y="836"/>
                      <a:pt x="389" y="709"/>
                      <a:pt x="496" y="518"/>
                    </a:cubicBezTo>
                    <a:cubicBezTo>
                      <a:pt x="631" y="292"/>
                      <a:pt x="658" y="67"/>
                      <a:pt x="559" y="13"/>
                    </a:cubicBezTo>
                    <a:cubicBezTo>
                      <a:pt x="546" y="5"/>
                      <a:pt x="530" y="1"/>
                      <a:pt x="51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2"/>
              <p:cNvSpPr/>
              <p:nvPr/>
            </p:nvSpPr>
            <p:spPr>
              <a:xfrm>
                <a:off x="3698325" y="3059875"/>
                <a:ext cx="255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49">
                    <a:moveTo>
                      <a:pt x="386" y="1"/>
                    </a:moveTo>
                    <a:cubicBezTo>
                      <a:pt x="178" y="1"/>
                      <a:pt x="17" y="51"/>
                      <a:pt x="10" y="125"/>
                    </a:cubicBezTo>
                    <a:cubicBezTo>
                      <a:pt x="1" y="224"/>
                      <a:pt x="217" y="314"/>
                      <a:pt x="496" y="341"/>
                    </a:cubicBezTo>
                    <a:cubicBezTo>
                      <a:pt x="544" y="346"/>
                      <a:pt x="590" y="348"/>
                      <a:pt x="634" y="348"/>
                    </a:cubicBezTo>
                    <a:cubicBezTo>
                      <a:pt x="842" y="348"/>
                      <a:pt x="1003" y="299"/>
                      <a:pt x="1010" y="224"/>
                    </a:cubicBezTo>
                    <a:cubicBezTo>
                      <a:pt x="1019" y="125"/>
                      <a:pt x="803" y="35"/>
                      <a:pt x="523" y="8"/>
                    </a:cubicBezTo>
                    <a:cubicBezTo>
                      <a:pt x="476" y="3"/>
                      <a:pt x="430" y="1"/>
                      <a:pt x="38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2"/>
              <p:cNvSpPr/>
              <p:nvPr/>
            </p:nvSpPr>
            <p:spPr>
              <a:xfrm>
                <a:off x="3819125" y="3051875"/>
                <a:ext cx="18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050">
                    <a:moveTo>
                      <a:pt x="590" y="0"/>
                    </a:moveTo>
                    <a:cubicBezTo>
                      <a:pt x="470" y="0"/>
                      <a:pt x="297" y="175"/>
                      <a:pt x="171" y="418"/>
                    </a:cubicBezTo>
                    <a:cubicBezTo>
                      <a:pt x="27" y="698"/>
                      <a:pt x="0" y="977"/>
                      <a:pt x="117" y="1040"/>
                    </a:cubicBezTo>
                    <a:cubicBezTo>
                      <a:pt x="131" y="1047"/>
                      <a:pt x="147" y="1050"/>
                      <a:pt x="163" y="1050"/>
                    </a:cubicBezTo>
                    <a:cubicBezTo>
                      <a:pt x="283" y="1050"/>
                      <a:pt x="459" y="880"/>
                      <a:pt x="586" y="634"/>
                    </a:cubicBezTo>
                    <a:cubicBezTo>
                      <a:pt x="730" y="346"/>
                      <a:pt x="757" y="76"/>
                      <a:pt x="640" y="12"/>
                    </a:cubicBezTo>
                    <a:cubicBezTo>
                      <a:pt x="625" y="4"/>
                      <a:pt x="608" y="0"/>
                      <a:pt x="5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" name="Google Shape;410;p32"/>
            <p:cNvGrpSpPr/>
            <p:nvPr/>
          </p:nvGrpSpPr>
          <p:grpSpPr>
            <a:xfrm rot="1615484">
              <a:off x="6738266" y="3339317"/>
              <a:ext cx="1425243" cy="774534"/>
              <a:chOff x="2915475" y="3042700"/>
              <a:chExt cx="647450" cy="351850"/>
            </a:xfrm>
          </p:grpSpPr>
          <p:sp>
            <p:nvSpPr>
              <p:cNvPr id="411" name="Google Shape;411;p32"/>
              <p:cNvSpPr/>
              <p:nvPr/>
            </p:nvSpPr>
            <p:spPr>
              <a:xfrm>
                <a:off x="2915475" y="3150950"/>
                <a:ext cx="64745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7570">
                    <a:moveTo>
                      <a:pt x="19187" y="0"/>
                    </a:moveTo>
                    <a:cubicBezTo>
                      <a:pt x="19033" y="0"/>
                      <a:pt x="18878" y="10"/>
                      <a:pt x="18722" y="34"/>
                    </a:cubicBezTo>
                    <a:cubicBezTo>
                      <a:pt x="18461" y="70"/>
                      <a:pt x="18199" y="160"/>
                      <a:pt x="17974" y="313"/>
                    </a:cubicBezTo>
                    <a:cubicBezTo>
                      <a:pt x="17749" y="457"/>
                      <a:pt x="17577" y="656"/>
                      <a:pt x="17424" y="854"/>
                    </a:cubicBezTo>
                    <a:cubicBezTo>
                      <a:pt x="17271" y="1061"/>
                      <a:pt x="17145" y="1260"/>
                      <a:pt x="17010" y="1458"/>
                    </a:cubicBezTo>
                    <a:cubicBezTo>
                      <a:pt x="16874" y="1647"/>
                      <a:pt x="16730" y="1818"/>
                      <a:pt x="16568" y="1972"/>
                    </a:cubicBezTo>
                    <a:cubicBezTo>
                      <a:pt x="16234" y="2269"/>
                      <a:pt x="15865" y="2485"/>
                      <a:pt x="15495" y="2657"/>
                    </a:cubicBezTo>
                    <a:cubicBezTo>
                      <a:pt x="15126" y="2837"/>
                      <a:pt x="14756" y="2963"/>
                      <a:pt x="14423" y="3089"/>
                    </a:cubicBezTo>
                    <a:cubicBezTo>
                      <a:pt x="13746" y="3324"/>
                      <a:pt x="13188" y="3522"/>
                      <a:pt x="12800" y="3648"/>
                    </a:cubicBezTo>
                    <a:cubicBezTo>
                      <a:pt x="12412" y="3783"/>
                      <a:pt x="12196" y="3856"/>
                      <a:pt x="12196" y="3856"/>
                    </a:cubicBezTo>
                    <a:cubicBezTo>
                      <a:pt x="12196" y="3856"/>
                      <a:pt x="11980" y="3928"/>
                      <a:pt x="11592" y="4054"/>
                    </a:cubicBezTo>
                    <a:cubicBezTo>
                      <a:pt x="11196" y="4180"/>
                      <a:pt x="10637" y="4351"/>
                      <a:pt x="9943" y="4532"/>
                    </a:cubicBezTo>
                    <a:cubicBezTo>
                      <a:pt x="9600" y="4631"/>
                      <a:pt x="9222" y="4712"/>
                      <a:pt x="8816" y="4829"/>
                    </a:cubicBezTo>
                    <a:cubicBezTo>
                      <a:pt x="8410" y="4937"/>
                      <a:pt x="7996" y="5099"/>
                      <a:pt x="7572" y="5298"/>
                    </a:cubicBezTo>
                    <a:cubicBezTo>
                      <a:pt x="7148" y="5487"/>
                      <a:pt x="6725" y="5712"/>
                      <a:pt x="6283" y="5911"/>
                    </a:cubicBezTo>
                    <a:cubicBezTo>
                      <a:pt x="5841" y="6118"/>
                      <a:pt x="5382" y="6307"/>
                      <a:pt x="4904" y="6488"/>
                    </a:cubicBezTo>
                    <a:cubicBezTo>
                      <a:pt x="3957" y="6830"/>
                      <a:pt x="2957" y="7101"/>
                      <a:pt x="1965" y="7272"/>
                    </a:cubicBezTo>
                    <a:cubicBezTo>
                      <a:pt x="1722" y="7317"/>
                      <a:pt x="1479" y="7353"/>
                      <a:pt x="1235" y="7353"/>
                    </a:cubicBezTo>
                    <a:cubicBezTo>
                      <a:pt x="1001" y="7353"/>
                      <a:pt x="766" y="7308"/>
                      <a:pt x="568" y="7218"/>
                    </a:cubicBezTo>
                    <a:cubicBezTo>
                      <a:pt x="469" y="7164"/>
                      <a:pt x="379" y="7110"/>
                      <a:pt x="316" y="7037"/>
                    </a:cubicBezTo>
                    <a:cubicBezTo>
                      <a:pt x="253" y="6965"/>
                      <a:pt x="217" y="6875"/>
                      <a:pt x="244" y="6812"/>
                    </a:cubicBezTo>
                    <a:cubicBezTo>
                      <a:pt x="262" y="6749"/>
                      <a:pt x="325" y="6704"/>
                      <a:pt x="415" y="6677"/>
                    </a:cubicBezTo>
                    <a:cubicBezTo>
                      <a:pt x="468" y="6666"/>
                      <a:pt x="527" y="6662"/>
                      <a:pt x="588" y="6662"/>
                    </a:cubicBezTo>
                    <a:cubicBezTo>
                      <a:pt x="632" y="6662"/>
                      <a:pt x="677" y="6664"/>
                      <a:pt x="721" y="6668"/>
                    </a:cubicBezTo>
                    <a:cubicBezTo>
                      <a:pt x="947" y="6686"/>
                      <a:pt x="1163" y="6704"/>
                      <a:pt x="1370" y="6740"/>
                    </a:cubicBezTo>
                    <a:cubicBezTo>
                      <a:pt x="1479" y="6749"/>
                      <a:pt x="1578" y="6767"/>
                      <a:pt x="1677" y="6785"/>
                    </a:cubicBezTo>
                    <a:cubicBezTo>
                      <a:pt x="1731" y="6794"/>
                      <a:pt x="1776" y="6803"/>
                      <a:pt x="1830" y="6812"/>
                    </a:cubicBezTo>
                    <a:cubicBezTo>
                      <a:pt x="1866" y="6821"/>
                      <a:pt x="1902" y="6830"/>
                      <a:pt x="1938" y="6839"/>
                    </a:cubicBezTo>
                    <a:cubicBezTo>
                      <a:pt x="1992" y="6848"/>
                      <a:pt x="2037" y="6857"/>
                      <a:pt x="2073" y="6866"/>
                    </a:cubicBezTo>
                    <a:cubicBezTo>
                      <a:pt x="2155" y="6884"/>
                      <a:pt x="2227" y="6902"/>
                      <a:pt x="2263" y="6911"/>
                    </a:cubicBezTo>
                    <a:cubicBezTo>
                      <a:pt x="2587" y="6992"/>
                      <a:pt x="2777" y="7019"/>
                      <a:pt x="3074" y="7037"/>
                    </a:cubicBezTo>
                    <a:cubicBezTo>
                      <a:pt x="2831" y="6884"/>
                      <a:pt x="2650" y="6785"/>
                      <a:pt x="2326" y="6695"/>
                    </a:cubicBezTo>
                    <a:cubicBezTo>
                      <a:pt x="2281" y="6686"/>
                      <a:pt x="2209" y="6668"/>
                      <a:pt x="2128" y="6650"/>
                    </a:cubicBezTo>
                    <a:cubicBezTo>
                      <a:pt x="2082" y="6641"/>
                      <a:pt x="2037" y="6632"/>
                      <a:pt x="1992" y="6623"/>
                    </a:cubicBezTo>
                    <a:lnTo>
                      <a:pt x="1875" y="6596"/>
                    </a:lnTo>
                    <a:cubicBezTo>
                      <a:pt x="1821" y="6587"/>
                      <a:pt x="1767" y="6578"/>
                      <a:pt x="1722" y="6569"/>
                    </a:cubicBezTo>
                    <a:cubicBezTo>
                      <a:pt x="1614" y="6551"/>
                      <a:pt x="1506" y="6533"/>
                      <a:pt x="1406" y="6515"/>
                    </a:cubicBezTo>
                    <a:cubicBezTo>
                      <a:pt x="1190" y="6488"/>
                      <a:pt x="965" y="6461"/>
                      <a:pt x="739" y="6443"/>
                    </a:cubicBezTo>
                    <a:cubicBezTo>
                      <a:pt x="697" y="6439"/>
                      <a:pt x="652" y="6437"/>
                      <a:pt x="608" y="6437"/>
                    </a:cubicBezTo>
                    <a:cubicBezTo>
                      <a:pt x="530" y="6437"/>
                      <a:pt x="450" y="6443"/>
                      <a:pt x="370" y="6461"/>
                    </a:cubicBezTo>
                    <a:cubicBezTo>
                      <a:pt x="298" y="6479"/>
                      <a:pt x="235" y="6506"/>
                      <a:pt x="172" y="6551"/>
                    </a:cubicBezTo>
                    <a:cubicBezTo>
                      <a:pt x="99" y="6596"/>
                      <a:pt x="54" y="6668"/>
                      <a:pt x="27" y="6749"/>
                    </a:cubicBezTo>
                    <a:cubicBezTo>
                      <a:pt x="0" y="6830"/>
                      <a:pt x="9" y="6920"/>
                      <a:pt x="36" y="6992"/>
                    </a:cubicBezTo>
                    <a:cubicBezTo>
                      <a:pt x="63" y="7064"/>
                      <a:pt x="99" y="7128"/>
                      <a:pt x="145" y="7182"/>
                    </a:cubicBezTo>
                    <a:cubicBezTo>
                      <a:pt x="190" y="7236"/>
                      <a:pt x="244" y="7281"/>
                      <a:pt x="307" y="7317"/>
                    </a:cubicBezTo>
                    <a:cubicBezTo>
                      <a:pt x="361" y="7353"/>
                      <a:pt x="415" y="7389"/>
                      <a:pt x="478" y="7416"/>
                    </a:cubicBezTo>
                    <a:cubicBezTo>
                      <a:pt x="712" y="7524"/>
                      <a:pt x="983" y="7569"/>
                      <a:pt x="1235" y="7569"/>
                    </a:cubicBezTo>
                    <a:cubicBezTo>
                      <a:pt x="1497" y="7569"/>
                      <a:pt x="1758" y="7533"/>
                      <a:pt x="2010" y="7488"/>
                    </a:cubicBezTo>
                    <a:cubicBezTo>
                      <a:pt x="3011" y="7308"/>
                      <a:pt x="4020" y="7037"/>
                      <a:pt x="4985" y="6686"/>
                    </a:cubicBezTo>
                    <a:cubicBezTo>
                      <a:pt x="5463" y="6515"/>
                      <a:pt x="5931" y="6325"/>
                      <a:pt x="6382" y="6118"/>
                    </a:cubicBezTo>
                    <a:cubicBezTo>
                      <a:pt x="6824" y="5911"/>
                      <a:pt x="7247" y="5685"/>
                      <a:pt x="7662" y="5496"/>
                    </a:cubicBezTo>
                    <a:cubicBezTo>
                      <a:pt x="8077" y="5307"/>
                      <a:pt x="8482" y="5154"/>
                      <a:pt x="8879" y="5036"/>
                    </a:cubicBezTo>
                    <a:cubicBezTo>
                      <a:pt x="9276" y="4928"/>
                      <a:pt x="9654" y="4838"/>
                      <a:pt x="10006" y="4748"/>
                    </a:cubicBezTo>
                    <a:cubicBezTo>
                      <a:pt x="10700" y="4559"/>
                      <a:pt x="11259" y="4387"/>
                      <a:pt x="11655" y="4261"/>
                    </a:cubicBezTo>
                    <a:cubicBezTo>
                      <a:pt x="12043" y="4135"/>
                      <a:pt x="12268" y="4063"/>
                      <a:pt x="12268" y="4063"/>
                    </a:cubicBezTo>
                    <a:cubicBezTo>
                      <a:pt x="12268" y="4063"/>
                      <a:pt x="12485" y="3991"/>
                      <a:pt x="12872" y="3856"/>
                    </a:cubicBezTo>
                    <a:cubicBezTo>
                      <a:pt x="13260" y="3729"/>
                      <a:pt x="13819" y="3531"/>
                      <a:pt x="14495" y="3297"/>
                    </a:cubicBezTo>
                    <a:cubicBezTo>
                      <a:pt x="14837" y="3170"/>
                      <a:pt x="15207" y="3035"/>
                      <a:pt x="15585" y="2864"/>
                    </a:cubicBezTo>
                    <a:cubicBezTo>
                      <a:pt x="15964" y="2684"/>
                      <a:pt x="16361" y="2449"/>
                      <a:pt x="16712" y="2134"/>
                    </a:cubicBezTo>
                    <a:cubicBezTo>
                      <a:pt x="16892" y="1972"/>
                      <a:pt x="17046" y="1782"/>
                      <a:pt x="17190" y="1584"/>
                    </a:cubicBezTo>
                    <a:cubicBezTo>
                      <a:pt x="17325" y="1386"/>
                      <a:pt x="17460" y="1178"/>
                      <a:pt x="17604" y="989"/>
                    </a:cubicBezTo>
                    <a:cubicBezTo>
                      <a:pt x="17740" y="800"/>
                      <a:pt x="17902" y="620"/>
                      <a:pt x="18100" y="493"/>
                    </a:cubicBezTo>
                    <a:cubicBezTo>
                      <a:pt x="18290" y="367"/>
                      <a:pt x="18524" y="286"/>
                      <a:pt x="18758" y="250"/>
                    </a:cubicBezTo>
                    <a:cubicBezTo>
                      <a:pt x="18901" y="226"/>
                      <a:pt x="19045" y="216"/>
                      <a:pt x="19190" y="216"/>
                    </a:cubicBezTo>
                    <a:cubicBezTo>
                      <a:pt x="19541" y="216"/>
                      <a:pt x="19898" y="274"/>
                      <a:pt x="20255" y="331"/>
                    </a:cubicBezTo>
                    <a:cubicBezTo>
                      <a:pt x="20750" y="412"/>
                      <a:pt x="21255" y="529"/>
                      <a:pt x="21742" y="638"/>
                    </a:cubicBezTo>
                    <a:cubicBezTo>
                      <a:pt x="22238" y="755"/>
                      <a:pt x="22724" y="863"/>
                      <a:pt x="23211" y="944"/>
                    </a:cubicBezTo>
                    <a:cubicBezTo>
                      <a:pt x="23445" y="989"/>
                      <a:pt x="23689" y="1016"/>
                      <a:pt x="23923" y="1043"/>
                    </a:cubicBezTo>
                    <a:cubicBezTo>
                      <a:pt x="24040" y="1061"/>
                      <a:pt x="24158" y="1061"/>
                      <a:pt x="24275" y="1079"/>
                    </a:cubicBezTo>
                    <a:cubicBezTo>
                      <a:pt x="24329" y="1079"/>
                      <a:pt x="24392" y="1088"/>
                      <a:pt x="24446" y="1088"/>
                    </a:cubicBezTo>
                    <a:lnTo>
                      <a:pt x="24590" y="1088"/>
                    </a:lnTo>
                    <a:cubicBezTo>
                      <a:pt x="24665" y="1094"/>
                      <a:pt x="24736" y="1096"/>
                      <a:pt x="24801" y="1096"/>
                    </a:cubicBezTo>
                    <a:cubicBezTo>
                      <a:pt x="24931" y="1096"/>
                      <a:pt x="25035" y="1088"/>
                      <a:pt x="25095" y="1088"/>
                    </a:cubicBezTo>
                    <a:cubicBezTo>
                      <a:pt x="25266" y="1070"/>
                      <a:pt x="25401" y="1043"/>
                      <a:pt x="25528" y="1016"/>
                    </a:cubicBezTo>
                    <a:cubicBezTo>
                      <a:pt x="25654" y="980"/>
                      <a:pt x="25762" y="935"/>
                      <a:pt x="25897" y="881"/>
                    </a:cubicBezTo>
                    <a:cubicBezTo>
                      <a:pt x="25753" y="863"/>
                      <a:pt x="25636" y="863"/>
                      <a:pt x="25510" y="863"/>
                    </a:cubicBezTo>
                    <a:cubicBezTo>
                      <a:pt x="25468" y="860"/>
                      <a:pt x="25426" y="859"/>
                      <a:pt x="25382" y="859"/>
                    </a:cubicBezTo>
                    <a:cubicBezTo>
                      <a:pt x="25294" y="859"/>
                      <a:pt x="25200" y="863"/>
                      <a:pt x="25086" y="863"/>
                    </a:cubicBezTo>
                    <a:cubicBezTo>
                      <a:pt x="25014" y="863"/>
                      <a:pt x="24884" y="874"/>
                      <a:pt x="24724" y="874"/>
                    </a:cubicBezTo>
                    <a:cubicBezTo>
                      <a:pt x="24684" y="874"/>
                      <a:pt x="24643" y="874"/>
                      <a:pt x="24599" y="872"/>
                    </a:cubicBezTo>
                    <a:cubicBezTo>
                      <a:pt x="24554" y="872"/>
                      <a:pt x="24509" y="863"/>
                      <a:pt x="24455" y="863"/>
                    </a:cubicBezTo>
                    <a:cubicBezTo>
                      <a:pt x="24401" y="863"/>
                      <a:pt x="24347" y="863"/>
                      <a:pt x="24293" y="854"/>
                    </a:cubicBezTo>
                    <a:cubicBezTo>
                      <a:pt x="24176" y="845"/>
                      <a:pt x="24058" y="836"/>
                      <a:pt x="23950" y="827"/>
                    </a:cubicBezTo>
                    <a:cubicBezTo>
                      <a:pt x="23716" y="800"/>
                      <a:pt x="23482" y="764"/>
                      <a:pt x="23247" y="728"/>
                    </a:cubicBezTo>
                    <a:cubicBezTo>
                      <a:pt x="22769" y="647"/>
                      <a:pt x="22283" y="538"/>
                      <a:pt x="21796" y="421"/>
                    </a:cubicBezTo>
                    <a:cubicBezTo>
                      <a:pt x="21300" y="313"/>
                      <a:pt x="20795" y="196"/>
                      <a:pt x="20291" y="115"/>
                    </a:cubicBezTo>
                    <a:cubicBezTo>
                      <a:pt x="19927" y="57"/>
                      <a:pt x="19559" y="0"/>
                      <a:pt x="191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2"/>
              <p:cNvSpPr/>
              <p:nvPr/>
            </p:nvSpPr>
            <p:spPr>
              <a:xfrm>
                <a:off x="3299450" y="3183325"/>
                <a:ext cx="151250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246">
                    <a:moveTo>
                      <a:pt x="5752" y="1"/>
                    </a:moveTo>
                    <a:cubicBezTo>
                      <a:pt x="5716" y="10"/>
                      <a:pt x="5689" y="10"/>
                      <a:pt x="5653" y="19"/>
                    </a:cubicBezTo>
                    <a:cubicBezTo>
                      <a:pt x="5590" y="28"/>
                      <a:pt x="5527" y="46"/>
                      <a:pt x="5454" y="64"/>
                    </a:cubicBezTo>
                    <a:cubicBezTo>
                      <a:pt x="5391" y="82"/>
                      <a:pt x="5310" y="109"/>
                      <a:pt x="5238" y="145"/>
                    </a:cubicBezTo>
                    <a:cubicBezTo>
                      <a:pt x="5193" y="163"/>
                      <a:pt x="5139" y="190"/>
                      <a:pt x="5067" y="226"/>
                    </a:cubicBezTo>
                    <a:cubicBezTo>
                      <a:pt x="4986" y="262"/>
                      <a:pt x="4887" y="307"/>
                      <a:pt x="4778" y="379"/>
                    </a:cubicBezTo>
                    <a:cubicBezTo>
                      <a:pt x="4454" y="559"/>
                      <a:pt x="4030" y="857"/>
                      <a:pt x="3688" y="1100"/>
                    </a:cubicBezTo>
                    <a:cubicBezTo>
                      <a:pt x="3516" y="1217"/>
                      <a:pt x="3354" y="1326"/>
                      <a:pt x="3246" y="1398"/>
                    </a:cubicBezTo>
                    <a:cubicBezTo>
                      <a:pt x="3129" y="1470"/>
                      <a:pt x="3066" y="1506"/>
                      <a:pt x="3066" y="1506"/>
                    </a:cubicBezTo>
                    <a:cubicBezTo>
                      <a:pt x="3066" y="1506"/>
                      <a:pt x="3039" y="1524"/>
                      <a:pt x="3003" y="1542"/>
                    </a:cubicBezTo>
                    <a:cubicBezTo>
                      <a:pt x="2967" y="1569"/>
                      <a:pt x="2912" y="1596"/>
                      <a:pt x="2840" y="1632"/>
                    </a:cubicBezTo>
                    <a:cubicBezTo>
                      <a:pt x="2705" y="1704"/>
                      <a:pt x="2516" y="1803"/>
                      <a:pt x="2300" y="1875"/>
                    </a:cubicBezTo>
                    <a:cubicBezTo>
                      <a:pt x="2245" y="1903"/>
                      <a:pt x="2191" y="1921"/>
                      <a:pt x="2128" y="1939"/>
                    </a:cubicBezTo>
                    <a:cubicBezTo>
                      <a:pt x="2074" y="1957"/>
                      <a:pt x="2011" y="1966"/>
                      <a:pt x="1957" y="1984"/>
                    </a:cubicBezTo>
                    <a:cubicBezTo>
                      <a:pt x="1866" y="2005"/>
                      <a:pt x="1775" y="2026"/>
                      <a:pt x="1697" y="2026"/>
                    </a:cubicBezTo>
                    <a:cubicBezTo>
                      <a:pt x="1675" y="2026"/>
                      <a:pt x="1653" y="2024"/>
                      <a:pt x="1633" y="2020"/>
                    </a:cubicBezTo>
                    <a:cubicBezTo>
                      <a:pt x="1551" y="2011"/>
                      <a:pt x="1488" y="1939"/>
                      <a:pt x="1416" y="1866"/>
                    </a:cubicBezTo>
                    <a:cubicBezTo>
                      <a:pt x="1335" y="1776"/>
                      <a:pt x="1245" y="1713"/>
                      <a:pt x="1173" y="1668"/>
                    </a:cubicBezTo>
                    <a:cubicBezTo>
                      <a:pt x="1083" y="1605"/>
                      <a:pt x="1011" y="1578"/>
                      <a:pt x="956" y="1551"/>
                    </a:cubicBezTo>
                    <a:cubicBezTo>
                      <a:pt x="902" y="1533"/>
                      <a:pt x="857" y="1524"/>
                      <a:pt x="830" y="1515"/>
                    </a:cubicBezTo>
                    <a:cubicBezTo>
                      <a:pt x="735" y="1486"/>
                      <a:pt x="650" y="1475"/>
                      <a:pt x="571" y="1475"/>
                    </a:cubicBezTo>
                    <a:cubicBezTo>
                      <a:pt x="500" y="1475"/>
                      <a:pt x="434" y="1484"/>
                      <a:pt x="371" y="1497"/>
                    </a:cubicBezTo>
                    <a:cubicBezTo>
                      <a:pt x="235" y="1524"/>
                      <a:pt x="118" y="1578"/>
                      <a:pt x="1" y="1668"/>
                    </a:cubicBezTo>
                    <a:cubicBezTo>
                      <a:pt x="92" y="1651"/>
                      <a:pt x="173" y="1645"/>
                      <a:pt x="250" y="1645"/>
                    </a:cubicBezTo>
                    <a:cubicBezTo>
                      <a:pt x="294" y="1645"/>
                      <a:pt x="337" y="1647"/>
                      <a:pt x="380" y="1650"/>
                    </a:cubicBezTo>
                    <a:cubicBezTo>
                      <a:pt x="497" y="1668"/>
                      <a:pt x="623" y="1677"/>
                      <a:pt x="767" y="1722"/>
                    </a:cubicBezTo>
                    <a:cubicBezTo>
                      <a:pt x="821" y="1740"/>
                      <a:pt x="902" y="1758"/>
                      <a:pt x="1056" y="1848"/>
                    </a:cubicBezTo>
                    <a:cubicBezTo>
                      <a:pt x="1119" y="1884"/>
                      <a:pt x="1182" y="1939"/>
                      <a:pt x="1254" y="2020"/>
                    </a:cubicBezTo>
                    <a:cubicBezTo>
                      <a:pt x="1290" y="2056"/>
                      <a:pt x="1335" y="2101"/>
                      <a:pt x="1389" y="2137"/>
                    </a:cubicBezTo>
                    <a:cubicBezTo>
                      <a:pt x="1443" y="2182"/>
                      <a:pt x="1515" y="2227"/>
                      <a:pt x="1596" y="2236"/>
                    </a:cubicBezTo>
                    <a:cubicBezTo>
                      <a:pt x="1635" y="2243"/>
                      <a:pt x="1671" y="2246"/>
                      <a:pt x="1707" y="2246"/>
                    </a:cubicBezTo>
                    <a:cubicBezTo>
                      <a:pt x="1813" y="2246"/>
                      <a:pt x="1907" y="2220"/>
                      <a:pt x="2002" y="2200"/>
                    </a:cubicBezTo>
                    <a:cubicBezTo>
                      <a:pt x="2065" y="2182"/>
                      <a:pt x="2128" y="2164"/>
                      <a:pt x="2191" y="2146"/>
                    </a:cubicBezTo>
                    <a:cubicBezTo>
                      <a:pt x="2254" y="2128"/>
                      <a:pt x="2309" y="2110"/>
                      <a:pt x="2372" y="2092"/>
                    </a:cubicBezTo>
                    <a:cubicBezTo>
                      <a:pt x="2606" y="2002"/>
                      <a:pt x="2804" y="1903"/>
                      <a:pt x="2949" y="1830"/>
                    </a:cubicBezTo>
                    <a:cubicBezTo>
                      <a:pt x="3021" y="1794"/>
                      <a:pt x="3075" y="1758"/>
                      <a:pt x="3111" y="1731"/>
                    </a:cubicBezTo>
                    <a:cubicBezTo>
                      <a:pt x="3147" y="1713"/>
                      <a:pt x="3174" y="1695"/>
                      <a:pt x="3174" y="1695"/>
                    </a:cubicBezTo>
                    <a:cubicBezTo>
                      <a:pt x="3174" y="1695"/>
                      <a:pt x="3246" y="1659"/>
                      <a:pt x="3363" y="1578"/>
                    </a:cubicBezTo>
                    <a:cubicBezTo>
                      <a:pt x="3480" y="1506"/>
                      <a:pt x="3634" y="1398"/>
                      <a:pt x="3805" y="1281"/>
                    </a:cubicBezTo>
                    <a:cubicBezTo>
                      <a:pt x="4156" y="1037"/>
                      <a:pt x="4571" y="749"/>
                      <a:pt x="4887" y="568"/>
                    </a:cubicBezTo>
                    <a:cubicBezTo>
                      <a:pt x="4995" y="505"/>
                      <a:pt x="5085" y="460"/>
                      <a:pt x="5157" y="424"/>
                    </a:cubicBezTo>
                    <a:cubicBezTo>
                      <a:pt x="5229" y="388"/>
                      <a:pt x="5283" y="361"/>
                      <a:pt x="5319" y="343"/>
                    </a:cubicBezTo>
                    <a:cubicBezTo>
                      <a:pt x="5400" y="316"/>
                      <a:pt x="5463" y="280"/>
                      <a:pt x="5527" y="253"/>
                    </a:cubicBezTo>
                    <a:cubicBezTo>
                      <a:pt x="5590" y="226"/>
                      <a:pt x="5644" y="199"/>
                      <a:pt x="5698" y="172"/>
                    </a:cubicBezTo>
                    <a:cubicBezTo>
                      <a:pt x="5725" y="163"/>
                      <a:pt x="5752" y="145"/>
                      <a:pt x="5779" y="127"/>
                    </a:cubicBezTo>
                    <a:cubicBezTo>
                      <a:pt x="5806" y="118"/>
                      <a:pt x="5833" y="100"/>
                      <a:pt x="5869" y="91"/>
                    </a:cubicBezTo>
                    <a:cubicBezTo>
                      <a:pt x="5923" y="64"/>
                      <a:pt x="5986" y="37"/>
                      <a:pt x="6049" y="1"/>
                    </a:cubicBezTo>
                    <a:lnTo>
                      <a:pt x="5752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2"/>
              <p:cNvSpPr/>
              <p:nvPr/>
            </p:nvSpPr>
            <p:spPr>
              <a:xfrm>
                <a:off x="3245600" y="3042700"/>
                <a:ext cx="137500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7862">
                    <a:moveTo>
                      <a:pt x="5499" y="1"/>
                    </a:moveTo>
                    <a:lnTo>
                      <a:pt x="5499" y="1"/>
                    </a:lnTo>
                    <a:cubicBezTo>
                      <a:pt x="5328" y="235"/>
                      <a:pt x="5202" y="361"/>
                      <a:pt x="5003" y="632"/>
                    </a:cubicBezTo>
                    <a:cubicBezTo>
                      <a:pt x="4976" y="668"/>
                      <a:pt x="4931" y="713"/>
                      <a:pt x="4877" y="785"/>
                    </a:cubicBezTo>
                    <a:cubicBezTo>
                      <a:pt x="4796" y="884"/>
                      <a:pt x="4697" y="1001"/>
                      <a:pt x="4589" y="1128"/>
                    </a:cubicBezTo>
                    <a:cubicBezTo>
                      <a:pt x="4300" y="1470"/>
                      <a:pt x="3967" y="1885"/>
                      <a:pt x="3651" y="2281"/>
                    </a:cubicBezTo>
                    <a:cubicBezTo>
                      <a:pt x="3020" y="3084"/>
                      <a:pt x="2498" y="3841"/>
                      <a:pt x="2498" y="3841"/>
                    </a:cubicBezTo>
                    <a:cubicBezTo>
                      <a:pt x="2498" y="3841"/>
                      <a:pt x="2173" y="4292"/>
                      <a:pt x="1785" y="4877"/>
                    </a:cubicBezTo>
                    <a:cubicBezTo>
                      <a:pt x="1398" y="5454"/>
                      <a:pt x="947" y="6184"/>
                      <a:pt x="623" y="6698"/>
                    </a:cubicBezTo>
                    <a:cubicBezTo>
                      <a:pt x="487" y="6924"/>
                      <a:pt x="406" y="7050"/>
                      <a:pt x="361" y="7122"/>
                    </a:cubicBezTo>
                    <a:cubicBezTo>
                      <a:pt x="172" y="7410"/>
                      <a:pt x="100" y="7591"/>
                      <a:pt x="1" y="7861"/>
                    </a:cubicBezTo>
                    <a:cubicBezTo>
                      <a:pt x="217" y="7672"/>
                      <a:pt x="352" y="7528"/>
                      <a:pt x="541" y="7248"/>
                    </a:cubicBezTo>
                    <a:cubicBezTo>
                      <a:pt x="587" y="7176"/>
                      <a:pt x="677" y="7041"/>
                      <a:pt x="812" y="6824"/>
                    </a:cubicBezTo>
                    <a:cubicBezTo>
                      <a:pt x="1136" y="6302"/>
                      <a:pt x="1578" y="5581"/>
                      <a:pt x="1966" y="4995"/>
                    </a:cubicBezTo>
                    <a:cubicBezTo>
                      <a:pt x="2353" y="4418"/>
                      <a:pt x="2669" y="3967"/>
                      <a:pt x="2669" y="3967"/>
                    </a:cubicBezTo>
                    <a:cubicBezTo>
                      <a:pt x="2669" y="3967"/>
                      <a:pt x="3201" y="3219"/>
                      <a:pt x="3823" y="2417"/>
                    </a:cubicBezTo>
                    <a:cubicBezTo>
                      <a:pt x="4138" y="2020"/>
                      <a:pt x="4472" y="1614"/>
                      <a:pt x="4760" y="1272"/>
                    </a:cubicBezTo>
                    <a:cubicBezTo>
                      <a:pt x="4868" y="1137"/>
                      <a:pt x="4967" y="1019"/>
                      <a:pt x="5048" y="920"/>
                    </a:cubicBezTo>
                    <a:cubicBezTo>
                      <a:pt x="5103" y="857"/>
                      <a:pt x="5148" y="803"/>
                      <a:pt x="5175" y="758"/>
                    </a:cubicBezTo>
                    <a:cubicBezTo>
                      <a:pt x="5382" y="488"/>
                      <a:pt x="5454" y="289"/>
                      <a:pt x="549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2"/>
              <p:cNvSpPr/>
              <p:nvPr/>
            </p:nvSpPr>
            <p:spPr>
              <a:xfrm>
                <a:off x="2951525" y="3204625"/>
                <a:ext cx="371850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7597">
                    <a:moveTo>
                      <a:pt x="7489" y="0"/>
                    </a:moveTo>
                    <a:cubicBezTo>
                      <a:pt x="7394" y="0"/>
                      <a:pt x="7302" y="5"/>
                      <a:pt x="7212" y="14"/>
                    </a:cubicBezTo>
                    <a:cubicBezTo>
                      <a:pt x="6085" y="122"/>
                      <a:pt x="4174" y="347"/>
                      <a:pt x="1920" y="1817"/>
                    </a:cubicBezTo>
                    <a:cubicBezTo>
                      <a:pt x="1875" y="1844"/>
                      <a:pt x="1830" y="1880"/>
                      <a:pt x="1785" y="1907"/>
                    </a:cubicBezTo>
                    <a:cubicBezTo>
                      <a:pt x="1" y="3151"/>
                      <a:pt x="100" y="5828"/>
                      <a:pt x="1938" y="6982"/>
                    </a:cubicBezTo>
                    <a:cubicBezTo>
                      <a:pt x="2002" y="7027"/>
                      <a:pt x="2074" y="7072"/>
                      <a:pt x="2146" y="7108"/>
                    </a:cubicBezTo>
                    <a:cubicBezTo>
                      <a:pt x="2722" y="7456"/>
                      <a:pt x="3415" y="7597"/>
                      <a:pt x="4151" y="7597"/>
                    </a:cubicBezTo>
                    <a:cubicBezTo>
                      <a:pt x="5571" y="7597"/>
                      <a:pt x="7149" y="7074"/>
                      <a:pt x="8347" y="6504"/>
                    </a:cubicBezTo>
                    <a:cubicBezTo>
                      <a:pt x="9519" y="5945"/>
                      <a:pt x="10556" y="4638"/>
                      <a:pt x="11133" y="3809"/>
                    </a:cubicBezTo>
                    <a:cubicBezTo>
                      <a:pt x="11601" y="3115"/>
                      <a:pt x="12160" y="2493"/>
                      <a:pt x="12782" y="1943"/>
                    </a:cubicBezTo>
                    <a:cubicBezTo>
                      <a:pt x="12890" y="1844"/>
                      <a:pt x="12990" y="1763"/>
                      <a:pt x="13071" y="1700"/>
                    </a:cubicBezTo>
                    <a:cubicBezTo>
                      <a:pt x="13521" y="1366"/>
                      <a:pt x="13972" y="1249"/>
                      <a:pt x="14423" y="1023"/>
                    </a:cubicBezTo>
                    <a:cubicBezTo>
                      <a:pt x="14873" y="798"/>
                      <a:pt x="14540" y="573"/>
                      <a:pt x="14540" y="573"/>
                    </a:cubicBezTo>
                    <a:lnTo>
                      <a:pt x="14540" y="573"/>
                    </a:lnTo>
                    <a:cubicBezTo>
                      <a:pt x="14540" y="573"/>
                      <a:pt x="14089" y="690"/>
                      <a:pt x="13071" y="915"/>
                    </a:cubicBezTo>
                    <a:cubicBezTo>
                      <a:pt x="12904" y="953"/>
                      <a:pt x="12718" y="968"/>
                      <a:pt x="12523" y="968"/>
                    </a:cubicBezTo>
                    <a:cubicBezTo>
                      <a:pt x="11540" y="968"/>
                      <a:pt x="10329" y="573"/>
                      <a:pt x="10141" y="573"/>
                    </a:cubicBezTo>
                    <a:cubicBezTo>
                      <a:pt x="9934" y="573"/>
                      <a:pt x="8581" y="0"/>
                      <a:pt x="748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2"/>
              <p:cNvSpPr/>
              <p:nvPr/>
            </p:nvSpPr>
            <p:spPr>
              <a:xfrm>
                <a:off x="2960775" y="3265950"/>
                <a:ext cx="1370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4313">
                    <a:moveTo>
                      <a:pt x="3114" y="1"/>
                    </a:moveTo>
                    <a:cubicBezTo>
                      <a:pt x="2689" y="1"/>
                      <a:pt x="2240" y="103"/>
                      <a:pt x="1812" y="319"/>
                    </a:cubicBezTo>
                    <a:cubicBezTo>
                      <a:pt x="586" y="941"/>
                      <a:pt x="0" y="2266"/>
                      <a:pt x="514" y="3276"/>
                    </a:cubicBezTo>
                    <a:cubicBezTo>
                      <a:pt x="851" y="3943"/>
                      <a:pt x="1575" y="4313"/>
                      <a:pt x="2379" y="4313"/>
                    </a:cubicBezTo>
                    <a:cubicBezTo>
                      <a:pt x="2802" y="4313"/>
                      <a:pt x="3247" y="4211"/>
                      <a:pt x="3669" y="3997"/>
                    </a:cubicBezTo>
                    <a:cubicBezTo>
                      <a:pt x="4904" y="3375"/>
                      <a:pt x="5481" y="2050"/>
                      <a:pt x="4967" y="1031"/>
                    </a:cubicBezTo>
                    <a:cubicBezTo>
                      <a:pt x="4631" y="366"/>
                      <a:pt x="3915" y="1"/>
                      <a:pt x="311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2"/>
              <p:cNvSpPr/>
              <p:nvPr/>
            </p:nvSpPr>
            <p:spPr>
              <a:xfrm>
                <a:off x="2996825" y="3309300"/>
                <a:ext cx="309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27">
                    <a:moveTo>
                      <a:pt x="613" y="0"/>
                    </a:moveTo>
                    <a:cubicBezTo>
                      <a:pt x="280" y="0"/>
                      <a:pt x="0" y="271"/>
                      <a:pt x="0" y="613"/>
                    </a:cubicBezTo>
                    <a:cubicBezTo>
                      <a:pt x="0" y="956"/>
                      <a:pt x="280" y="1226"/>
                      <a:pt x="613" y="1226"/>
                    </a:cubicBezTo>
                    <a:cubicBezTo>
                      <a:pt x="956" y="1226"/>
                      <a:pt x="1235" y="956"/>
                      <a:pt x="1235" y="613"/>
                    </a:cubicBezTo>
                    <a:cubicBezTo>
                      <a:pt x="1235" y="271"/>
                      <a:pt x="956" y="0"/>
                      <a:pt x="61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2"/>
              <p:cNvSpPr/>
              <p:nvPr/>
            </p:nvSpPr>
            <p:spPr>
              <a:xfrm>
                <a:off x="3009900" y="3232900"/>
                <a:ext cx="316625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4427">
                    <a:moveTo>
                      <a:pt x="12665" y="1"/>
                    </a:moveTo>
                    <a:lnTo>
                      <a:pt x="12665" y="1"/>
                    </a:lnTo>
                    <a:cubicBezTo>
                      <a:pt x="12376" y="46"/>
                      <a:pt x="12178" y="118"/>
                      <a:pt x="11898" y="325"/>
                    </a:cubicBezTo>
                    <a:cubicBezTo>
                      <a:pt x="11826" y="379"/>
                      <a:pt x="11673" y="496"/>
                      <a:pt x="11511" y="641"/>
                    </a:cubicBezTo>
                    <a:cubicBezTo>
                      <a:pt x="11448" y="704"/>
                      <a:pt x="11376" y="767"/>
                      <a:pt x="11313" y="830"/>
                    </a:cubicBezTo>
                    <a:cubicBezTo>
                      <a:pt x="11240" y="893"/>
                      <a:pt x="11168" y="956"/>
                      <a:pt x="11096" y="1019"/>
                    </a:cubicBezTo>
                    <a:cubicBezTo>
                      <a:pt x="10961" y="1154"/>
                      <a:pt x="10817" y="1290"/>
                      <a:pt x="10655" y="1416"/>
                    </a:cubicBezTo>
                    <a:cubicBezTo>
                      <a:pt x="10357" y="1668"/>
                      <a:pt x="10024" y="1912"/>
                      <a:pt x="9681" y="2128"/>
                    </a:cubicBezTo>
                    <a:cubicBezTo>
                      <a:pt x="9005" y="2570"/>
                      <a:pt x="8311" y="2903"/>
                      <a:pt x="7788" y="3146"/>
                    </a:cubicBezTo>
                    <a:cubicBezTo>
                      <a:pt x="7274" y="3381"/>
                      <a:pt x="6932" y="3525"/>
                      <a:pt x="6932" y="3525"/>
                    </a:cubicBezTo>
                    <a:cubicBezTo>
                      <a:pt x="6932" y="3525"/>
                      <a:pt x="6589" y="3678"/>
                      <a:pt x="6066" y="3895"/>
                    </a:cubicBezTo>
                    <a:cubicBezTo>
                      <a:pt x="5796" y="3994"/>
                      <a:pt x="5490" y="4111"/>
                      <a:pt x="5138" y="4174"/>
                    </a:cubicBezTo>
                    <a:cubicBezTo>
                      <a:pt x="5007" y="4195"/>
                      <a:pt x="4870" y="4204"/>
                      <a:pt x="4727" y="4204"/>
                    </a:cubicBezTo>
                    <a:cubicBezTo>
                      <a:pt x="4497" y="4204"/>
                      <a:pt x="4253" y="4180"/>
                      <a:pt x="4002" y="4147"/>
                    </a:cubicBezTo>
                    <a:cubicBezTo>
                      <a:pt x="2704" y="3940"/>
                      <a:pt x="1289" y="3714"/>
                      <a:pt x="820" y="3642"/>
                    </a:cubicBezTo>
                    <a:cubicBezTo>
                      <a:pt x="644" y="3614"/>
                      <a:pt x="506" y="3603"/>
                      <a:pt x="372" y="3603"/>
                    </a:cubicBezTo>
                    <a:cubicBezTo>
                      <a:pt x="252" y="3603"/>
                      <a:pt x="136" y="3611"/>
                      <a:pt x="0" y="3624"/>
                    </a:cubicBezTo>
                    <a:cubicBezTo>
                      <a:pt x="271" y="3732"/>
                      <a:pt x="451" y="3804"/>
                      <a:pt x="784" y="3859"/>
                    </a:cubicBezTo>
                    <a:cubicBezTo>
                      <a:pt x="1253" y="3931"/>
                      <a:pt x="2677" y="4156"/>
                      <a:pt x="3975" y="4363"/>
                    </a:cubicBezTo>
                    <a:cubicBezTo>
                      <a:pt x="4220" y="4401"/>
                      <a:pt x="4467" y="4426"/>
                      <a:pt x="4709" y="4426"/>
                    </a:cubicBezTo>
                    <a:cubicBezTo>
                      <a:pt x="4868" y="4426"/>
                      <a:pt x="5024" y="4415"/>
                      <a:pt x="5174" y="4390"/>
                    </a:cubicBezTo>
                    <a:cubicBezTo>
                      <a:pt x="5553" y="4327"/>
                      <a:pt x="5877" y="4201"/>
                      <a:pt x="6148" y="4093"/>
                    </a:cubicBezTo>
                    <a:cubicBezTo>
                      <a:pt x="6679" y="3877"/>
                      <a:pt x="7013" y="3732"/>
                      <a:pt x="7013" y="3732"/>
                    </a:cubicBezTo>
                    <a:cubicBezTo>
                      <a:pt x="7013" y="3732"/>
                      <a:pt x="7355" y="3588"/>
                      <a:pt x="7878" y="3345"/>
                    </a:cubicBezTo>
                    <a:cubicBezTo>
                      <a:pt x="8401" y="3101"/>
                      <a:pt x="9113" y="2768"/>
                      <a:pt x="9798" y="2317"/>
                    </a:cubicBezTo>
                    <a:cubicBezTo>
                      <a:pt x="10150" y="2092"/>
                      <a:pt x="10492" y="1848"/>
                      <a:pt x="10799" y="1587"/>
                    </a:cubicBezTo>
                    <a:cubicBezTo>
                      <a:pt x="10961" y="1452"/>
                      <a:pt x="11105" y="1317"/>
                      <a:pt x="11249" y="1181"/>
                    </a:cubicBezTo>
                    <a:cubicBezTo>
                      <a:pt x="11322" y="1118"/>
                      <a:pt x="11394" y="1055"/>
                      <a:pt x="11457" y="992"/>
                    </a:cubicBezTo>
                    <a:cubicBezTo>
                      <a:pt x="11529" y="929"/>
                      <a:pt x="11592" y="866"/>
                      <a:pt x="11655" y="812"/>
                    </a:cubicBezTo>
                    <a:cubicBezTo>
                      <a:pt x="11817" y="659"/>
                      <a:pt x="11962" y="550"/>
                      <a:pt x="12034" y="496"/>
                    </a:cubicBezTo>
                    <a:cubicBezTo>
                      <a:pt x="12295" y="298"/>
                      <a:pt x="12430" y="181"/>
                      <a:pt x="126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2"/>
              <p:cNvSpPr/>
              <p:nvPr/>
            </p:nvSpPr>
            <p:spPr>
              <a:xfrm>
                <a:off x="3017550" y="3242875"/>
                <a:ext cx="16475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296">
                    <a:moveTo>
                      <a:pt x="3794" y="0"/>
                    </a:moveTo>
                    <a:cubicBezTo>
                      <a:pt x="3494" y="0"/>
                      <a:pt x="3183" y="31"/>
                      <a:pt x="2867" y="97"/>
                    </a:cubicBezTo>
                    <a:cubicBezTo>
                      <a:pt x="1181" y="449"/>
                      <a:pt x="1" y="1657"/>
                      <a:pt x="244" y="2784"/>
                    </a:cubicBezTo>
                    <a:cubicBezTo>
                      <a:pt x="434" y="3706"/>
                      <a:pt x="1500" y="4296"/>
                      <a:pt x="2797" y="4296"/>
                    </a:cubicBezTo>
                    <a:cubicBezTo>
                      <a:pt x="3096" y="4296"/>
                      <a:pt x="3407" y="4265"/>
                      <a:pt x="3723" y="4199"/>
                    </a:cubicBezTo>
                    <a:cubicBezTo>
                      <a:pt x="5409" y="3847"/>
                      <a:pt x="6590" y="2639"/>
                      <a:pt x="6346" y="1513"/>
                    </a:cubicBezTo>
                    <a:cubicBezTo>
                      <a:pt x="6156" y="590"/>
                      <a:pt x="5091" y="0"/>
                      <a:pt x="3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2"/>
              <p:cNvSpPr/>
              <p:nvPr/>
            </p:nvSpPr>
            <p:spPr>
              <a:xfrm>
                <a:off x="3056075" y="3290150"/>
                <a:ext cx="3292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26">
                    <a:moveTo>
                      <a:pt x="659" y="0"/>
                    </a:moveTo>
                    <a:cubicBezTo>
                      <a:pt x="289" y="0"/>
                      <a:pt x="1" y="298"/>
                      <a:pt x="1" y="658"/>
                    </a:cubicBezTo>
                    <a:cubicBezTo>
                      <a:pt x="1" y="1028"/>
                      <a:pt x="289" y="1325"/>
                      <a:pt x="659" y="1325"/>
                    </a:cubicBezTo>
                    <a:cubicBezTo>
                      <a:pt x="1020" y="1325"/>
                      <a:pt x="1317" y="1028"/>
                      <a:pt x="1317" y="658"/>
                    </a:cubicBezTo>
                    <a:cubicBezTo>
                      <a:pt x="1317" y="298"/>
                      <a:pt x="1020" y="0"/>
                      <a:pt x="65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2"/>
              <p:cNvSpPr/>
              <p:nvPr/>
            </p:nvSpPr>
            <p:spPr>
              <a:xfrm>
                <a:off x="3157275" y="3287275"/>
                <a:ext cx="41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028">
                    <a:moveTo>
                      <a:pt x="1366" y="1"/>
                    </a:moveTo>
                    <a:cubicBezTo>
                      <a:pt x="1189" y="1"/>
                      <a:pt x="930" y="84"/>
                      <a:pt x="667" y="232"/>
                    </a:cubicBezTo>
                    <a:cubicBezTo>
                      <a:pt x="262" y="476"/>
                      <a:pt x="0" y="791"/>
                      <a:pt x="90" y="944"/>
                    </a:cubicBezTo>
                    <a:cubicBezTo>
                      <a:pt x="124" y="1001"/>
                      <a:pt x="200" y="1028"/>
                      <a:pt x="303" y="1028"/>
                    </a:cubicBezTo>
                    <a:cubicBezTo>
                      <a:pt x="479" y="1028"/>
                      <a:pt x="736" y="948"/>
                      <a:pt x="992" y="800"/>
                    </a:cubicBezTo>
                    <a:cubicBezTo>
                      <a:pt x="1406" y="557"/>
                      <a:pt x="1668" y="241"/>
                      <a:pt x="1578" y="88"/>
                    </a:cubicBezTo>
                    <a:cubicBezTo>
                      <a:pt x="1545" y="29"/>
                      <a:pt x="1469" y="1"/>
                      <a:pt x="136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2"/>
              <p:cNvSpPr/>
              <p:nvPr/>
            </p:nvSpPr>
            <p:spPr>
              <a:xfrm>
                <a:off x="3092150" y="3254175"/>
                <a:ext cx="4960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2">
                    <a:moveTo>
                      <a:pt x="1572" y="1"/>
                    </a:moveTo>
                    <a:cubicBezTo>
                      <a:pt x="1360" y="1"/>
                      <a:pt x="1068" y="90"/>
                      <a:pt x="775" y="258"/>
                    </a:cubicBezTo>
                    <a:cubicBezTo>
                      <a:pt x="298" y="538"/>
                      <a:pt x="0" y="925"/>
                      <a:pt x="117" y="1133"/>
                    </a:cubicBezTo>
                    <a:cubicBezTo>
                      <a:pt x="164" y="1212"/>
                      <a:pt x="271" y="1251"/>
                      <a:pt x="413" y="1251"/>
                    </a:cubicBezTo>
                    <a:cubicBezTo>
                      <a:pt x="624" y="1251"/>
                      <a:pt x="913" y="1165"/>
                      <a:pt x="1199" y="997"/>
                    </a:cubicBezTo>
                    <a:cubicBezTo>
                      <a:pt x="1686" y="718"/>
                      <a:pt x="1983" y="330"/>
                      <a:pt x="1866" y="123"/>
                    </a:cubicBezTo>
                    <a:cubicBezTo>
                      <a:pt x="1819" y="40"/>
                      <a:pt x="1714" y="1"/>
                      <a:pt x="157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2"/>
              <p:cNvSpPr/>
              <p:nvPr/>
            </p:nvSpPr>
            <p:spPr>
              <a:xfrm>
                <a:off x="3045275" y="3263425"/>
                <a:ext cx="2977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98">
                    <a:moveTo>
                      <a:pt x="688" y="1"/>
                    </a:moveTo>
                    <a:cubicBezTo>
                      <a:pt x="652" y="1"/>
                      <a:pt x="615" y="2"/>
                      <a:pt x="577" y="6"/>
                    </a:cubicBezTo>
                    <a:cubicBezTo>
                      <a:pt x="253" y="33"/>
                      <a:pt x="0" y="159"/>
                      <a:pt x="9" y="294"/>
                    </a:cubicBezTo>
                    <a:cubicBezTo>
                      <a:pt x="25" y="413"/>
                      <a:pt x="230" y="497"/>
                      <a:pt x="500" y="497"/>
                    </a:cubicBezTo>
                    <a:cubicBezTo>
                      <a:pt x="536" y="497"/>
                      <a:pt x="574" y="496"/>
                      <a:pt x="613" y="492"/>
                    </a:cubicBezTo>
                    <a:cubicBezTo>
                      <a:pt x="938" y="465"/>
                      <a:pt x="1190" y="339"/>
                      <a:pt x="1172" y="204"/>
                    </a:cubicBezTo>
                    <a:cubicBezTo>
                      <a:pt x="1164" y="85"/>
                      <a:pt x="954" y="1"/>
                      <a:pt x="68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2"/>
              <p:cNvSpPr/>
              <p:nvPr/>
            </p:nvSpPr>
            <p:spPr>
              <a:xfrm>
                <a:off x="3118275" y="3273475"/>
                <a:ext cx="2077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42">
                    <a:moveTo>
                      <a:pt x="415" y="0"/>
                    </a:moveTo>
                    <a:cubicBezTo>
                      <a:pt x="190" y="0"/>
                      <a:pt x="1" y="99"/>
                      <a:pt x="1" y="225"/>
                    </a:cubicBezTo>
                    <a:cubicBezTo>
                      <a:pt x="1" y="343"/>
                      <a:pt x="190" y="442"/>
                      <a:pt x="415" y="442"/>
                    </a:cubicBezTo>
                    <a:cubicBezTo>
                      <a:pt x="641" y="442"/>
                      <a:pt x="830" y="343"/>
                      <a:pt x="830" y="225"/>
                    </a:cubicBezTo>
                    <a:cubicBezTo>
                      <a:pt x="830" y="99"/>
                      <a:pt x="641" y="0"/>
                      <a:pt x="41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2"/>
              <p:cNvSpPr/>
              <p:nvPr/>
            </p:nvSpPr>
            <p:spPr>
              <a:xfrm>
                <a:off x="3183850" y="3230475"/>
                <a:ext cx="2257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689">
                    <a:moveTo>
                      <a:pt x="708" y="0"/>
                    </a:moveTo>
                    <a:cubicBezTo>
                      <a:pt x="604" y="0"/>
                      <a:pt x="456" y="60"/>
                      <a:pt x="316" y="170"/>
                    </a:cubicBezTo>
                    <a:cubicBezTo>
                      <a:pt x="109" y="341"/>
                      <a:pt x="1" y="548"/>
                      <a:pt x="82" y="647"/>
                    </a:cubicBezTo>
                    <a:cubicBezTo>
                      <a:pt x="104" y="676"/>
                      <a:pt x="142" y="689"/>
                      <a:pt x="189" y="689"/>
                    </a:cubicBezTo>
                    <a:cubicBezTo>
                      <a:pt x="293" y="689"/>
                      <a:pt x="444" y="624"/>
                      <a:pt x="587" y="512"/>
                    </a:cubicBezTo>
                    <a:cubicBezTo>
                      <a:pt x="794" y="350"/>
                      <a:pt x="902" y="134"/>
                      <a:pt x="821" y="44"/>
                    </a:cubicBezTo>
                    <a:cubicBezTo>
                      <a:pt x="798" y="14"/>
                      <a:pt x="758" y="0"/>
                      <a:pt x="70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2"/>
              <p:cNvSpPr/>
              <p:nvPr/>
            </p:nvSpPr>
            <p:spPr>
              <a:xfrm>
                <a:off x="3189725" y="3292700"/>
                <a:ext cx="241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07">
                    <a:moveTo>
                      <a:pt x="759" y="1"/>
                    </a:moveTo>
                    <a:cubicBezTo>
                      <a:pt x="658" y="1"/>
                      <a:pt x="518" y="43"/>
                      <a:pt x="379" y="124"/>
                    </a:cubicBezTo>
                    <a:cubicBezTo>
                      <a:pt x="144" y="259"/>
                      <a:pt x="0" y="448"/>
                      <a:pt x="54" y="547"/>
                    </a:cubicBezTo>
                    <a:cubicBezTo>
                      <a:pt x="76" y="587"/>
                      <a:pt x="129" y="607"/>
                      <a:pt x="200" y="607"/>
                    </a:cubicBezTo>
                    <a:cubicBezTo>
                      <a:pt x="304" y="607"/>
                      <a:pt x="447" y="565"/>
                      <a:pt x="586" y="484"/>
                    </a:cubicBezTo>
                    <a:cubicBezTo>
                      <a:pt x="820" y="349"/>
                      <a:pt x="965" y="160"/>
                      <a:pt x="902" y="60"/>
                    </a:cubicBezTo>
                    <a:cubicBezTo>
                      <a:pt x="880" y="20"/>
                      <a:pt x="828" y="1"/>
                      <a:pt x="7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2"/>
              <p:cNvSpPr/>
              <p:nvPr/>
            </p:nvSpPr>
            <p:spPr>
              <a:xfrm>
                <a:off x="3200750" y="3265725"/>
                <a:ext cx="255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656">
                    <a:moveTo>
                      <a:pt x="796" y="1"/>
                    </a:moveTo>
                    <a:cubicBezTo>
                      <a:pt x="687" y="1"/>
                      <a:pt x="541" y="45"/>
                      <a:pt x="398" y="130"/>
                    </a:cubicBezTo>
                    <a:cubicBezTo>
                      <a:pt x="145" y="265"/>
                      <a:pt x="1" y="472"/>
                      <a:pt x="64" y="590"/>
                    </a:cubicBezTo>
                    <a:cubicBezTo>
                      <a:pt x="90" y="634"/>
                      <a:pt x="148" y="656"/>
                      <a:pt x="225" y="656"/>
                    </a:cubicBezTo>
                    <a:cubicBezTo>
                      <a:pt x="335" y="656"/>
                      <a:pt x="483" y="611"/>
                      <a:pt x="632" y="526"/>
                    </a:cubicBezTo>
                    <a:cubicBezTo>
                      <a:pt x="875" y="391"/>
                      <a:pt x="1019" y="184"/>
                      <a:pt x="956" y="67"/>
                    </a:cubicBezTo>
                    <a:cubicBezTo>
                      <a:pt x="930" y="22"/>
                      <a:pt x="872" y="1"/>
                      <a:pt x="79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2"/>
              <p:cNvSpPr/>
              <p:nvPr/>
            </p:nvSpPr>
            <p:spPr>
              <a:xfrm>
                <a:off x="3228925" y="3251525"/>
                <a:ext cx="1692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50">
                    <a:moveTo>
                      <a:pt x="291" y="1"/>
                    </a:moveTo>
                    <a:cubicBezTo>
                      <a:pt x="139" y="1"/>
                      <a:pt x="18" y="60"/>
                      <a:pt x="10" y="148"/>
                    </a:cubicBezTo>
                    <a:cubicBezTo>
                      <a:pt x="1" y="238"/>
                      <a:pt x="145" y="328"/>
                      <a:pt x="325" y="346"/>
                    </a:cubicBezTo>
                    <a:cubicBezTo>
                      <a:pt x="346" y="348"/>
                      <a:pt x="366" y="349"/>
                      <a:pt x="386" y="349"/>
                    </a:cubicBezTo>
                    <a:cubicBezTo>
                      <a:pt x="539" y="349"/>
                      <a:pt x="660" y="291"/>
                      <a:pt x="668" y="211"/>
                    </a:cubicBezTo>
                    <a:cubicBezTo>
                      <a:pt x="677" y="112"/>
                      <a:pt x="532" y="22"/>
                      <a:pt x="352" y="4"/>
                    </a:cubicBezTo>
                    <a:cubicBezTo>
                      <a:pt x="331" y="2"/>
                      <a:pt x="311" y="1"/>
                      <a:pt x="29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2"/>
              <p:cNvSpPr/>
              <p:nvPr/>
            </p:nvSpPr>
            <p:spPr>
              <a:xfrm>
                <a:off x="3165150" y="3266575"/>
                <a:ext cx="306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34">
                    <a:moveTo>
                      <a:pt x="939" y="0"/>
                    </a:moveTo>
                    <a:cubicBezTo>
                      <a:pt x="822" y="0"/>
                      <a:pt x="674" y="29"/>
                      <a:pt x="524" y="87"/>
                    </a:cubicBezTo>
                    <a:cubicBezTo>
                      <a:pt x="217" y="213"/>
                      <a:pt x="1" y="411"/>
                      <a:pt x="55" y="538"/>
                    </a:cubicBezTo>
                    <a:cubicBezTo>
                      <a:pt x="82" y="602"/>
                      <a:pt x="171" y="633"/>
                      <a:pt x="291" y="633"/>
                    </a:cubicBezTo>
                    <a:cubicBezTo>
                      <a:pt x="407" y="633"/>
                      <a:pt x="553" y="604"/>
                      <a:pt x="704" y="547"/>
                    </a:cubicBezTo>
                    <a:cubicBezTo>
                      <a:pt x="1010" y="420"/>
                      <a:pt x="1227" y="222"/>
                      <a:pt x="1173" y="96"/>
                    </a:cubicBezTo>
                    <a:cubicBezTo>
                      <a:pt x="1150" y="32"/>
                      <a:pt x="1061" y="0"/>
                      <a:pt x="93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9" name="Google Shape;429;p32"/>
            <p:cNvGrpSpPr/>
            <p:nvPr/>
          </p:nvGrpSpPr>
          <p:grpSpPr>
            <a:xfrm rot="734624">
              <a:off x="5118275" y="1614324"/>
              <a:ext cx="564720" cy="509425"/>
              <a:chOff x="3598275" y="2886325"/>
              <a:chExt cx="428175" cy="386250"/>
            </a:xfrm>
          </p:grpSpPr>
          <p:sp>
            <p:nvSpPr>
              <p:cNvPr id="430" name="Google Shape;430;p32"/>
              <p:cNvSpPr/>
              <p:nvPr/>
            </p:nvSpPr>
            <p:spPr>
              <a:xfrm>
                <a:off x="3598275" y="2886325"/>
                <a:ext cx="314375" cy="281975"/>
              </a:xfrm>
              <a:custGeom>
                <a:avLst/>
                <a:gdLst/>
                <a:ahLst/>
                <a:cxnLst/>
                <a:rect l="l" t="t" r="r" b="b"/>
                <a:pathLst>
                  <a:path w="12575" h="11279">
                    <a:moveTo>
                      <a:pt x="11782" y="0"/>
                    </a:moveTo>
                    <a:cubicBezTo>
                      <a:pt x="11520" y="9"/>
                      <a:pt x="11250" y="45"/>
                      <a:pt x="10907" y="154"/>
                    </a:cubicBezTo>
                    <a:cubicBezTo>
                      <a:pt x="10817" y="181"/>
                      <a:pt x="10682" y="226"/>
                      <a:pt x="10511" y="307"/>
                    </a:cubicBezTo>
                    <a:cubicBezTo>
                      <a:pt x="10421" y="343"/>
                      <a:pt x="10330" y="397"/>
                      <a:pt x="10240" y="460"/>
                    </a:cubicBezTo>
                    <a:lnTo>
                      <a:pt x="10231" y="469"/>
                    </a:lnTo>
                    <a:lnTo>
                      <a:pt x="10204" y="487"/>
                    </a:lnTo>
                    <a:lnTo>
                      <a:pt x="10150" y="523"/>
                    </a:lnTo>
                    <a:cubicBezTo>
                      <a:pt x="10123" y="550"/>
                      <a:pt x="10087" y="586"/>
                      <a:pt x="10060" y="613"/>
                    </a:cubicBezTo>
                    <a:cubicBezTo>
                      <a:pt x="9997" y="676"/>
                      <a:pt x="9934" y="739"/>
                      <a:pt x="9880" y="821"/>
                    </a:cubicBezTo>
                    <a:cubicBezTo>
                      <a:pt x="9781" y="974"/>
                      <a:pt x="9699" y="1145"/>
                      <a:pt x="9663" y="1316"/>
                    </a:cubicBezTo>
                    <a:cubicBezTo>
                      <a:pt x="9573" y="1677"/>
                      <a:pt x="9582" y="2046"/>
                      <a:pt x="9627" y="2407"/>
                    </a:cubicBezTo>
                    <a:cubicBezTo>
                      <a:pt x="9681" y="2759"/>
                      <a:pt x="9763" y="3101"/>
                      <a:pt x="9790" y="3444"/>
                    </a:cubicBezTo>
                    <a:cubicBezTo>
                      <a:pt x="9799" y="3615"/>
                      <a:pt x="9799" y="3777"/>
                      <a:pt x="9772" y="3939"/>
                    </a:cubicBezTo>
                    <a:cubicBezTo>
                      <a:pt x="9753" y="4093"/>
                      <a:pt x="9699" y="4255"/>
                      <a:pt x="9627" y="4408"/>
                    </a:cubicBezTo>
                    <a:cubicBezTo>
                      <a:pt x="9492" y="4715"/>
                      <a:pt x="9294" y="5030"/>
                      <a:pt x="9114" y="5336"/>
                    </a:cubicBezTo>
                    <a:cubicBezTo>
                      <a:pt x="8356" y="6571"/>
                      <a:pt x="7536" y="7680"/>
                      <a:pt x="6896" y="8473"/>
                    </a:cubicBezTo>
                    <a:cubicBezTo>
                      <a:pt x="6581" y="8870"/>
                      <a:pt x="6301" y="9185"/>
                      <a:pt x="6112" y="9402"/>
                    </a:cubicBezTo>
                    <a:cubicBezTo>
                      <a:pt x="5923" y="9618"/>
                      <a:pt x="5805" y="9744"/>
                      <a:pt x="5805" y="9744"/>
                    </a:cubicBezTo>
                    <a:cubicBezTo>
                      <a:pt x="5805" y="9744"/>
                      <a:pt x="5697" y="9861"/>
                      <a:pt x="5499" y="10078"/>
                    </a:cubicBezTo>
                    <a:cubicBezTo>
                      <a:pt x="5400" y="10177"/>
                      <a:pt x="5274" y="10312"/>
                      <a:pt x="5138" y="10438"/>
                    </a:cubicBezTo>
                    <a:cubicBezTo>
                      <a:pt x="4994" y="10565"/>
                      <a:pt x="4823" y="10700"/>
                      <a:pt x="4625" y="10781"/>
                    </a:cubicBezTo>
                    <a:cubicBezTo>
                      <a:pt x="4528" y="10816"/>
                      <a:pt x="4427" y="10836"/>
                      <a:pt x="4322" y="10836"/>
                    </a:cubicBezTo>
                    <a:cubicBezTo>
                      <a:pt x="4211" y="10836"/>
                      <a:pt x="4096" y="10814"/>
                      <a:pt x="3976" y="10763"/>
                    </a:cubicBezTo>
                    <a:cubicBezTo>
                      <a:pt x="3750" y="10673"/>
                      <a:pt x="3516" y="10483"/>
                      <a:pt x="3282" y="10267"/>
                    </a:cubicBezTo>
                    <a:cubicBezTo>
                      <a:pt x="2813" y="9825"/>
                      <a:pt x="2317" y="9321"/>
                      <a:pt x="1983" y="8726"/>
                    </a:cubicBezTo>
                    <a:cubicBezTo>
                      <a:pt x="1830" y="8428"/>
                      <a:pt x="1722" y="8104"/>
                      <a:pt x="1713" y="7779"/>
                    </a:cubicBezTo>
                    <a:cubicBezTo>
                      <a:pt x="1722" y="7698"/>
                      <a:pt x="1713" y="7617"/>
                      <a:pt x="1740" y="7536"/>
                    </a:cubicBezTo>
                    <a:cubicBezTo>
                      <a:pt x="1749" y="7455"/>
                      <a:pt x="1758" y="7383"/>
                      <a:pt x="1785" y="7302"/>
                    </a:cubicBezTo>
                    <a:cubicBezTo>
                      <a:pt x="1830" y="7139"/>
                      <a:pt x="1902" y="6977"/>
                      <a:pt x="1965" y="6806"/>
                    </a:cubicBezTo>
                    <a:cubicBezTo>
                      <a:pt x="2038" y="6634"/>
                      <a:pt x="2092" y="6445"/>
                      <a:pt x="2137" y="6256"/>
                    </a:cubicBezTo>
                    <a:cubicBezTo>
                      <a:pt x="2146" y="6157"/>
                      <a:pt x="2164" y="6067"/>
                      <a:pt x="2173" y="5967"/>
                    </a:cubicBezTo>
                    <a:cubicBezTo>
                      <a:pt x="2182" y="5877"/>
                      <a:pt x="2182" y="5778"/>
                      <a:pt x="2182" y="5688"/>
                    </a:cubicBezTo>
                    <a:cubicBezTo>
                      <a:pt x="2182" y="5589"/>
                      <a:pt x="2173" y="5499"/>
                      <a:pt x="2173" y="5409"/>
                    </a:cubicBezTo>
                    <a:cubicBezTo>
                      <a:pt x="2155" y="5318"/>
                      <a:pt x="2146" y="5228"/>
                      <a:pt x="2128" y="5138"/>
                    </a:cubicBezTo>
                    <a:cubicBezTo>
                      <a:pt x="2110" y="5048"/>
                      <a:pt x="2092" y="4967"/>
                      <a:pt x="2065" y="4877"/>
                    </a:cubicBezTo>
                    <a:cubicBezTo>
                      <a:pt x="2056" y="4832"/>
                      <a:pt x="2047" y="4796"/>
                      <a:pt x="2029" y="4751"/>
                    </a:cubicBezTo>
                    <a:cubicBezTo>
                      <a:pt x="2020" y="4715"/>
                      <a:pt x="2002" y="4678"/>
                      <a:pt x="1993" y="4642"/>
                    </a:cubicBezTo>
                    <a:cubicBezTo>
                      <a:pt x="1830" y="4192"/>
                      <a:pt x="1596" y="3867"/>
                      <a:pt x="1479" y="3714"/>
                    </a:cubicBezTo>
                    <a:cubicBezTo>
                      <a:pt x="1253" y="3435"/>
                      <a:pt x="1010" y="3263"/>
                      <a:pt x="776" y="3137"/>
                    </a:cubicBezTo>
                    <a:cubicBezTo>
                      <a:pt x="722" y="3110"/>
                      <a:pt x="658" y="3083"/>
                      <a:pt x="595" y="3056"/>
                    </a:cubicBezTo>
                    <a:cubicBezTo>
                      <a:pt x="532" y="3029"/>
                      <a:pt x="469" y="3011"/>
                      <a:pt x="406" y="2993"/>
                    </a:cubicBezTo>
                    <a:cubicBezTo>
                      <a:pt x="280" y="2957"/>
                      <a:pt x="145" y="2948"/>
                      <a:pt x="0" y="2930"/>
                    </a:cubicBezTo>
                    <a:lnTo>
                      <a:pt x="0" y="2930"/>
                    </a:lnTo>
                    <a:cubicBezTo>
                      <a:pt x="118" y="3011"/>
                      <a:pt x="235" y="3074"/>
                      <a:pt x="325" y="3164"/>
                    </a:cubicBezTo>
                    <a:cubicBezTo>
                      <a:pt x="370" y="3200"/>
                      <a:pt x="424" y="3236"/>
                      <a:pt x="460" y="3281"/>
                    </a:cubicBezTo>
                    <a:cubicBezTo>
                      <a:pt x="505" y="3317"/>
                      <a:pt x="550" y="3362"/>
                      <a:pt x="595" y="3399"/>
                    </a:cubicBezTo>
                    <a:cubicBezTo>
                      <a:pt x="767" y="3570"/>
                      <a:pt x="938" y="3741"/>
                      <a:pt x="1127" y="3993"/>
                    </a:cubicBezTo>
                    <a:cubicBezTo>
                      <a:pt x="1235" y="4129"/>
                      <a:pt x="1434" y="4408"/>
                      <a:pt x="1578" y="4796"/>
                    </a:cubicBezTo>
                    <a:lnTo>
                      <a:pt x="1605" y="4886"/>
                    </a:lnTo>
                    <a:cubicBezTo>
                      <a:pt x="1623" y="4922"/>
                      <a:pt x="1632" y="4958"/>
                      <a:pt x="1641" y="5003"/>
                    </a:cubicBezTo>
                    <a:cubicBezTo>
                      <a:pt x="1659" y="5075"/>
                      <a:pt x="1677" y="5147"/>
                      <a:pt x="1695" y="5219"/>
                    </a:cubicBezTo>
                    <a:cubicBezTo>
                      <a:pt x="1704" y="5300"/>
                      <a:pt x="1722" y="5382"/>
                      <a:pt x="1731" y="5454"/>
                    </a:cubicBezTo>
                    <a:cubicBezTo>
                      <a:pt x="1731" y="5535"/>
                      <a:pt x="1740" y="5616"/>
                      <a:pt x="1740" y="5697"/>
                    </a:cubicBezTo>
                    <a:cubicBezTo>
                      <a:pt x="1740" y="5769"/>
                      <a:pt x="1740" y="5850"/>
                      <a:pt x="1731" y="5931"/>
                    </a:cubicBezTo>
                    <a:cubicBezTo>
                      <a:pt x="1722" y="6013"/>
                      <a:pt x="1713" y="6094"/>
                      <a:pt x="1695" y="6175"/>
                    </a:cubicBezTo>
                    <a:cubicBezTo>
                      <a:pt x="1659" y="6328"/>
                      <a:pt x="1623" y="6490"/>
                      <a:pt x="1560" y="6653"/>
                    </a:cubicBezTo>
                    <a:cubicBezTo>
                      <a:pt x="1497" y="6815"/>
                      <a:pt x="1416" y="6986"/>
                      <a:pt x="1362" y="7175"/>
                    </a:cubicBezTo>
                    <a:cubicBezTo>
                      <a:pt x="1334" y="7274"/>
                      <a:pt x="1307" y="7374"/>
                      <a:pt x="1298" y="7482"/>
                    </a:cubicBezTo>
                    <a:cubicBezTo>
                      <a:pt x="1280" y="7581"/>
                      <a:pt x="1280" y="7680"/>
                      <a:pt x="1280" y="7788"/>
                    </a:cubicBezTo>
                    <a:cubicBezTo>
                      <a:pt x="1280" y="8203"/>
                      <a:pt x="1416" y="8591"/>
                      <a:pt x="1596" y="8933"/>
                    </a:cubicBezTo>
                    <a:cubicBezTo>
                      <a:pt x="1974" y="9618"/>
                      <a:pt x="2506" y="10132"/>
                      <a:pt x="2984" y="10592"/>
                    </a:cubicBezTo>
                    <a:cubicBezTo>
                      <a:pt x="3227" y="10826"/>
                      <a:pt x="3489" y="11042"/>
                      <a:pt x="3813" y="11177"/>
                    </a:cubicBezTo>
                    <a:cubicBezTo>
                      <a:pt x="3967" y="11241"/>
                      <a:pt x="4147" y="11277"/>
                      <a:pt x="4309" y="11277"/>
                    </a:cubicBezTo>
                    <a:cubicBezTo>
                      <a:pt x="4327" y="11278"/>
                      <a:pt x="4344" y="11278"/>
                      <a:pt x="4362" y="11278"/>
                    </a:cubicBezTo>
                    <a:cubicBezTo>
                      <a:pt x="4514" y="11278"/>
                      <a:pt x="4657" y="11244"/>
                      <a:pt x="4787" y="11196"/>
                    </a:cubicBezTo>
                    <a:cubicBezTo>
                      <a:pt x="5066" y="11078"/>
                      <a:pt x="5274" y="10916"/>
                      <a:pt x="5436" y="10772"/>
                    </a:cubicBezTo>
                    <a:cubicBezTo>
                      <a:pt x="5598" y="10619"/>
                      <a:pt x="5715" y="10483"/>
                      <a:pt x="5814" y="10375"/>
                    </a:cubicBezTo>
                    <a:cubicBezTo>
                      <a:pt x="6022" y="10159"/>
                      <a:pt x="6130" y="10042"/>
                      <a:pt x="6130" y="10042"/>
                    </a:cubicBezTo>
                    <a:cubicBezTo>
                      <a:pt x="6130" y="10042"/>
                      <a:pt x="6247" y="9916"/>
                      <a:pt x="6445" y="9699"/>
                    </a:cubicBezTo>
                    <a:cubicBezTo>
                      <a:pt x="6635" y="9474"/>
                      <a:pt x="6914" y="9149"/>
                      <a:pt x="7239" y="8753"/>
                    </a:cubicBezTo>
                    <a:cubicBezTo>
                      <a:pt x="7897" y="7951"/>
                      <a:pt x="8726" y="6824"/>
                      <a:pt x="9492" y="5571"/>
                    </a:cubicBezTo>
                    <a:cubicBezTo>
                      <a:pt x="9672" y="5255"/>
                      <a:pt x="9880" y="4949"/>
                      <a:pt x="10042" y="4588"/>
                    </a:cubicBezTo>
                    <a:cubicBezTo>
                      <a:pt x="10123" y="4408"/>
                      <a:pt x="10186" y="4210"/>
                      <a:pt x="10213" y="4011"/>
                    </a:cubicBezTo>
                    <a:cubicBezTo>
                      <a:pt x="10249" y="3804"/>
                      <a:pt x="10249" y="3606"/>
                      <a:pt x="10231" y="3417"/>
                    </a:cubicBezTo>
                    <a:cubicBezTo>
                      <a:pt x="10204" y="3029"/>
                      <a:pt x="10123" y="2677"/>
                      <a:pt x="10069" y="2344"/>
                    </a:cubicBezTo>
                    <a:cubicBezTo>
                      <a:pt x="10024" y="2019"/>
                      <a:pt x="10024" y="1704"/>
                      <a:pt x="10096" y="1433"/>
                    </a:cubicBezTo>
                    <a:cubicBezTo>
                      <a:pt x="10123" y="1298"/>
                      <a:pt x="10177" y="1181"/>
                      <a:pt x="10249" y="1073"/>
                    </a:cubicBezTo>
                    <a:cubicBezTo>
                      <a:pt x="10285" y="1028"/>
                      <a:pt x="10321" y="974"/>
                      <a:pt x="10366" y="938"/>
                    </a:cubicBezTo>
                    <a:cubicBezTo>
                      <a:pt x="10393" y="911"/>
                      <a:pt x="10412" y="893"/>
                      <a:pt x="10439" y="875"/>
                    </a:cubicBezTo>
                    <a:lnTo>
                      <a:pt x="10475" y="848"/>
                    </a:lnTo>
                    <a:cubicBezTo>
                      <a:pt x="10475" y="848"/>
                      <a:pt x="10484" y="839"/>
                      <a:pt x="10493" y="839"/>
                    </a:cubicBezTo>
                    <a:lnTo>
                      <a:pt x="10493" y="830"/>
                    </a:lnTo>
                    <a:cubicBezTo>
                      <a:pt x="10565" y="784"/>
                      <a:pt x="10637" y="739"/>
                      <a:pt x="10700" y="712"/>
                    </a:cubicBezTo>
                    <a:cubicBezTo>
                      <a:pt x="10844" y="640"/>
                      <a:pt x="10961" y="604"/>
                      <a:pt x="11042" y="577"/>
                    </a:cubicBezTo>
                    <a:cubicBezTo>
                      <a:pt x="11358" y="478"/>
                      <a:pt x="11601" y="406"/>
                      <a:pt x="11836" y="325"/>
                    </a:cubicBezTo>
                    <a:cubicBezTo>
                      <a:pt x="12070" y="244"/>
                      <a:pt x="12295" y="172"/>
                      <a:pt x="12575" y="81"/>
                    </a:cubicBezTo>
                    <a:cubicBezTo>
                      <a:pt x="12286" y="27"/>
                      <a:pt x="12043" y="0"/>
                      <a:pt x="1178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2"/>
              <p:cNvSpPr/>
              <p:nvPr/>
            </p:nvSpPr>
            <p:spPr>
              <a:xfrm>
                <a:off x="3715225" y="2904125"/>
                <a:ext cx="52300" cy="214550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8582">
                    <a:moveTo>
                      <a:pt x="1263" y="0"/>
                    </a:moveTo>
                    <a:cubicBezTo>
                      <a:pt x="1236" y="289"/>
                      <a:pt x="1181" y="523"/>
                      <a:pt x="1127" y="758"/>
                    </a:cubicBezTo>
                    <a:cubicBezTo>
                      <a:pt x="1073" y="992"/>
                      <a:pt x="1010" y="1235"/>
                      <a:pt x="920" y="1542"/>
                    </a:cubicBezTo>
                    <a:cubicBezTo>
                      <a:pt x="884" y="1641"/>
                      <a:pt x="839" y="1812"/>
                      <a:pt x="677" y="2146"/>
                    </a:cubicBezTo>
                    <a:cubicBezTo>
                      <a:pt x="605" y="2281"/>
                      <a:pt x="496" y="2470"/>
                      <a:pt x="361" y="2650"/>
                    </a:cubicBezTo>
                    <a:cubicBezTo>
                      <a:pt x="289" y="2741"/>
                      <a:pt x="199" y="2849"/>
                      <a:pt x="127" y="2975"/>
                    </a:cubicBezTo>
                    <a:cubicBezTo>
                      <a:pt x="46" y="3110"/>
                      <a:pt x="1" y="3281"/>
                      <a:pt x="1" y="3444"/>
                    </a:cubicBezTo>
                    <a:cubicBezTo>
                      <a:pt x="10" y="3615"/>
                      <a:pt x="55" y="3750"/>
                      <a:pt x="109" y="3867"/>
                    </a:cubicBezTo>
                    <a:cubicBezTo>
                      <a:pt x="163" y="3975"/>
                      <a:pt x="226" y="4066"/>
                      <a:pt x="271" y="4138"/>
                    </a:cubicBezTo>
                    <a:cubicBezTo>
                      <a:pt x="379" y="4273"/>
                      <a:pt x="442" y="4354"/>
                      <a:pt x="442" y="4354"/>
                    </a:cubicBezTo>
                    <a:cubicBezTo>
                      <a:pt x="442" y="4354"/>
                      <a:pt x="496" y="4417"/>
                      <a:pt x="587" y="4525"/>
                    </a:cubicBezTo>
                    <a:cubicBezTo>
                      <a:pt x="632" y="4570"/>
                      <a:pt x="677" y="4634"/>
                      <a:pt x="731" y="4706"/>
                    </a:cubicBezTo>
                    <a:cubicBezTo>
                      <a:pt x="785" y="4769"/>
                      <a:pt x="839" y="4850"/>
                      <a:pt x="893" y="4931"/>
                    </a:cubicBezTo>
                    <a:cubicBezTo>
                      <a:pt x="1118" y="5273"/>
                      <a:pt x="1326" y="5724"/>
                      <a:pt x="1425" y="6058"/>
                    </a:cubicBezTo>
                    <a:cubicBezTo>
                      <a:pt x="1578" y="6535"/>
                      <a:pt x="1596" y="6842"/>
                      <a:pt x="1623" y="6995"/>
                    </a:cubicBezTo>
                    <a:cubicBezTo>
                      <a:pt x="1659" y="7320"/>
                      <a:pt x="1668" y="7572"/>
                      <a:pt x="1686" y="7815"/>
                    </a:cubicBezTo>
                    <a:cubicBezTo>
                      <a:pt x="1704" y="8059"/>
                      <a:pt x="1722" y="8293"/>
                      <a:pt x="1722" y="8582"/>
                    </a:cubicBezTo>
                    <a:cubicBezTo>
                      <a:pt x="1858" y="8329"/>
                      <a:pt x="1948" y="8095"/>
                      <a:pt x="2011" y="7842"/>
                    </a:cubicBezTo>
                    <a:cubicBezTo>
                      <a:pt x="2065" y="7581"/>
                      <a:pt x="2092" y="7302"/>
                      <a:pt x="2056" y="6950"/>
                    </a:cubicBezTo>
                    <a:cubicBezTo>
                      <a:pt x="2038" y="6779"/>
                      <a:pt x="2011" y="6445"/>
                      <a:pt x="1849" y="5922"/>
                    </a:cubicBezTo>
                    <a:cubicBezTo>
                      <a:pt x="1740" y="5553"/>
                      <a:pt x="1515" y="5057"/>
                      <a:pt x="1263" y="4688"/>
                    </a:cubicBezTo>
                    <a:cubicBezTo>
                      <a:pt x="1200" y="4597"/>
                      <a:pt x="1136" y="4507"/>
                      <a:pt x="1082" y="4435"/>
                    </a:cubicBezTo>
                    <a:cubicBezTo>
                      <a:pt x="1019" y="4363"/>
                      <a:pt x="974" y="4291"/>
                      <a:pt x="929" y="4237"/>
                    </a:cubicBezTo>
                    <a:cubicBezTo>
                      <a:pt x="839" y="4138"/>
                      <a:pt x="785" y="4075"/>
                      <a:pt x="785" y="4075"/>
                    </a:cubicBezTo>
                    <a:cubicBezTo>
                      <a:pt x="785" y="4075"/>
                      <a:pt x="722" y="3994"/>
                      <a:pt x="632" y="3876"/>
                    </a:cubicBezTo>
                    <a:cubicBezTo>
                      <a:pt x="551" y="3759"/>
                      <a:pt x="451" y="3597"/>
                      <a:pt x="442" y="3435"/>
                    </a:cubicBezTo>
                    <a:cubicBezTo>
                      <a:pt x="442" y="3354"/>
                      <a:pt x="460" y="3281"/>
                      <a:pt x="514" y="3191"/>
                    </a:cubicBezTo>
                    <a:cubicBezTo>
                      <a:pt x="560" y="3110"/>
                      <a:pt x="641" y="3020"/>
                      <a:pt x="713" y="2912"/>
                    </a:cubicBezTo>
                    <a:cubicBezTo>
                      <a:pt x="875" y="2705"/>
                      <a:pt x="992" y="2497"/>
                      <a:pt x="1073" y="2344"/>
                    </a:cubicBezTo>
                    <a:cubicBezTo>
                      <a:pt x="1254" y="1974"/>
                      <a:pt x="1308" y="1785"/>
                      <a:pt x="1344" y="1668"/>
                    </a:cubicBezTo>
                    <a:cubicBezTo>
                      <a:pt x="1443" y="1325"/>
                      <a:pt x="1461" y="1046"/>
                      <a:pt x="1452" y="776"/>
                    </a:cubicBezTo>
                    <a:cubicBezTo>
                      <a:pt x="1434" y="514"/>
                      <a:pt x="1371" y="271"/>
                      <a:pt x="12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2"/>
              <p:cNvSpPr/>
              <p:nvPr/>
            </p:nvSpPr>
            <p:spPr>
              <a:xfrm>
                <a:off x="3759625" y="2963625"/>
                <a:ext cx="266825" cy="160850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434">
                    <a:moveTo>
                      <a:pt x="10384" y="0"/>
                    </a:moveTo>
                    <a:lnTo>
                      <a:pt x="10384" y="0"/>
                    </a:lnTo>
                    <a:cubicBezTo>
                      <a:pt x="10420" y="288"/>
                      <a:pt x="10384" y="514"/>
                      <a:pt x="10330" y="739"/>
                    </a:cubicBezTo>
                    <a:cubicBezTo>
                      <a:pt x="10285" y="974"/>
                      <a:pt x="10213" y="1199"/>
                      <a:pt x="10087" y="1487"/>
                    </a:cubicBezTo>
                    <a:cubicBezTo>
                      <a:pt x="10024" y="1632"/>
                      <a:pt x="9898" y="1893"/>
                      <a:pt x="9582" y="2263"/>
                    </a:cubicBezTo>
                    <a:cubicBezTo>
                      <a:pt x="9348" y="2533"/>
                      <a:pt x="9023" y="2821"/>
                      <a:pt x="8663" y="3110"/>
                    </a:cubicBezTo>
                    <a:cubicBezTo>
                      <a:pt x="8302" y="3398"/>
                      <a:pt x="7924" y="3696"/>
                      <a:pt x="7590" y="3966"/>
                    </a:cubicBezTo>
                    <a:cubicBezTo>
                      <a:pt x="7257" y="4237"/>
                      <a:pt x="6950" y="4471"/>
                      <a:pt x="6734" y="4642"/>
                    </a:cubicBezTo>
                    <a:cubicBezTo>
                      <a:pt x="6517" y="4804"/>
                      <a:pt x="6391" y="4904"/>
                      <a:pt x="6391" y="4904"/>
                    </a:cubicBezTo>
                    <a:cubicBezTo>
                      <a:pt x="6391" y="4904"/>
                      <a:pt x="6346" y="4931"/>
                      <a:pt x="6274" y="4985"/>
                    </a:cubicBezTo>
                    <a:cubicBezTo>
                      <a:pt x="6202" y="5039"/>
                      <a:pt x="6094" y="5111"/>
                      <a:pt x="5968" y="5201"/>
                    </a:cubicBezTo>
                    <a:cubicBezTo>
                      <a:pt x="5697" y="5372"/>
                      <a:pt x="5328" y="5589"/>
                      <a:pt x="4895" y="5760"/>
                    </a:cubicBezTo>
                    <a:cubicBezTo>
                      <a:pt x="4679" y="5841"/>
                      <a:pt x="4453" y="5913"/>
                      <a:pt x="4219" y="5949"/>
                    </a:cubicBezTo>
                    <a:cubicBezTo>
                      <a:pt x="4041" y="5976"/>
                      <a:pt x="3867" y="5992"/>
                      <a:pt x="3699" y="5992"/>
                    </a:cubicBezTo>
                    <a:cubicBezTo>
                      <a:pt x="3637" y="5992"/>
                      <a:pt x="3576" y="5990"/>
                      <a:pt x="3516" y="5985"/>
                    </a:cubicBezTo>
                    <a:cubicBezTo>
                      <a:pt x="3047" y="5949"/>
                      <a:pt x="2605" y="5832"/>
                      <a:pt x="2272" y="5769"/>
                    </a:cubicBezTo>
                    <a:cubicBezTo>
                      <a:pt x="1884" y="5688"/>
                      <a:pt x="1686" y="5670"/>
                      <a:pt x="1569" y="5661"/>
                    </a:cubicBezTo>
                    <a:cubicBezTo>
                      <a:pt x="1490" y="5655"/>
                      <a:pt x="1415" y="5652"/>
                      <a:pt x="1343" y="5652"/>
                    </a:cubicBezTo>
                    <a:cubicBezTo>
                      <a:pt x="1084" y="5652"/>
                      <a:pt x="865" y="5689"/>
                      <a:pt x="667" y="5760"/>
                    </a:cubicBezTo>
                    <a:cubicBezTo>
                      <a:pt x="406" y="5850"/>
                      <a:pt x="181" y="6003"/>
                      <a:pt x="0" y="6229"/>
                    </a:cubicBezTo>
                    <a:cubicBezTo>
                      <a:pt x="271" y="6111"/>
                      <a:pt x="496" y="6084"/>
                      <a:pt x="731" y="6075"/>
                    </a:cubicBezTo>
                    <a:cubicBezTo>
                      <a:pt x="789" y="6073"/>
                      <a:pt x="849" y="6072"/>
                      <a:pt x="910" y="6072"/>
                    </a:cubicBezTo>
                    <a:cubicBezTo>
                      <a:pt x="1095" y="6072"/>
                      <a:pt x="1296" y="6082"/>
                      <a:pt x="1533" y="6102"/>
                    </a:cubicBezTo>
                    <a:cubicBezTo>
                      <a:pt x="1641" y="6111"/>
                      <a:pt x="1812" y="6129"/>
                      <a:pt x="2182" y="6202"/>
                    </a:cubicBezTo>
                    <a:cubicBezTo>
                      <a:pt x="2515" y="6265"/>
                      <a:pt x="2957" y="6382"/>
                      <a:pt x="3480" y="6427"/>
                    </a:cubicBezTo>
                    <a:cubicBezTo>
                      <a:pt x="3547" y="6432"/>
                      <a:pt x="3616" y="6434"/>
                      <a:pt x="3686" y="6434"/>
                    </a:cubicBezTo>
                    <a:cubicBezTo>
                      <a:pt x="3885" y="6434"/>
                      <a:pt x="4090" y="6415"/>
                      <a:pt x="4291" y="6382"/>
                    </a:cubicBezTo>
                    <a:cubicBezTo>
                      <a:pt x="4561" y="6346"/>
                      <a:pt x="4814" y="6265"/>
                      <a:pt x="5057" y="6175"/>
                    </a:cubicBezTo>
                    <a:cubicBezTo>
                      <a:pt x="5535" y="5985"/>
                      <a:pt x="5932" y="5751"/>
                      <a:pt x="6211" y="5562"/>
                    </a:cubicBezTo>
                    <a:cubicBezTo>
                      <a:pt x="6346" y="5471"/>
                      <a:pt x="6454" y="5399"/>
                      <a:pt x="6526" y="5345"/>
                    </a:cubicBezTo>
                    <a:cubicBezTo>
                      <a:pt x="6608" y="5291"/>
                      <a:pt x="6644" y="5255"/>
                      <a:pt x="6644" y="5255"/>
                    </a:cubicBezTo>
                    <a:cubicBezTo>
                      <a:pt x="6644" y="5255"/>
                      <a:pt x="6788" y="5156"/>
                      <a:pt x="7004" y="4985"/>
                    </a:cubicBezTo>
                    <a:cubicBezTo>
                      <a:pt x="7230" y="4822"/>
                      <a:pt x="7527" y="4579"/>
                      <a:pt x="7870" y="4309"/>
                    </a:cubicBezTo>
                    <a:cubicBezTo>
                      <a:pt x="8203" y="4038"/>
                      <a:pt x="8573" y="3741"/>
                      <a:pt x="8942" y="3452"/>
                    </a:cubicBezTo>
                    <a:cubicBezTo>
                      <a:pt x="9303" y="3164"/>
                      <a:pt x="9654" y="2857"/>
                      <a:pt x="9916" y="2560"/>
                    </a:cubicBezTo>
                    <a:cubicBezTo>
                      <a:pt x="10267" y="2145"/>
                      <a:pt x="10420" y="1830"/>
                      <a:pt x="10493" y="1668"/>
                    </a:cubicBezTo>
                    <a:cubicBezTo>
                      <a:pt x="10637" y="1325"/>
                      <a:pt x="10673" y="1037"/>
                      <a:pt x="10655" y="766"/>
                    </a:cubicBezTo>
                    <a:cubicBezTo>
                      <a:pt x="10637" y="487"/>
                      <a:pt x="10547" y="234"/>
                      <a:pt x="103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3785300" y="2946025"/>
                <a:ext cx="185275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5410">
                    <a:moveTo>
                      <a:pt x="5309" y="0"/>
                    </a:moveTo>
                    <a:cubicBezTo>
                      <a:pt x="5070" y="0"/>
                      <a:pt x="4778" y="107"/>
                      <a:pt x="4535" y="280"/>
                    </a:cubicBezTo>
                    <a:cubicBezTo>
                      <a:pt x="4283" y="461"/>
                      <a:pt x="4075" y="686"/>
                      <a:pt x="3895" y="911"/>
                    </a:cubicBezTo>
                    <a:cubicBezTo>
                      <a:pt x="3724" y="1128"/>
                      <a:pt x="3570" y="1317"/>
                      <a:pt x="3453" y="1461"/>
                    </a:cubicBezTo>
                    <a:cubicBezTo>
                      <a:pt x="3345" y="1605"/>
                      <a:pt x="3273" y="1687"/>
                      <a:pt x="3273" y="1687"/>
                    </a:cubicBezTo>
                    <a:cubicBezTo>
                      <a:pt x="3273" y="1687"/>
                      <a:pt x="3039" y="1984"/>
                      <a:pt x="2723" y="2345"/>
                    </a:cubicBezTo>
                    <a:cubicBezTo>
                      <a:pt x="2408" y="2705"/>
                      <a:pt x="2020" y="3138"/>
                      <a:pt x="1732" y="3435"/>
                    </a:cubicBezTo>
                    <a:cubicBezTo>
                      <a:pt x="1380" y="3805"/>
                      <a:pt x="1155" y="4030"/>
                      <a:pt x="1038" y="4147"/>
                    </a:cubicBezTo>
                    <a:cubicBezTo>
                      <a:pt x="560" y="4616"/>
                      <a:pt x="325" y="4923"/>
                      <a:pt x="1" y="5409"/>
                    </a:cubicBezTo>
                    <a:cubicBezTo>
                      <a:pt x="515" y="5139"/>
                      <a:pt x="857" y="4932"/>
                      <a:pt x="1344" y="4454"/>
                    </a:cubicBezTo>
                    <a:cubicBezTo>
                      <a:pt x="1461" y="4337"/>
                      <a:pt x="1696" y="4111"/>
                      <a:pt x="2056" y="3742"/>
                    </a:cubicBezTo>
                    <a:cubicBezTo>
                      <a:pt x="2345" y="3435"/>
                      <a:pt x="2741" y="3003"/>
                      <a:pt x="3057" y="2633"/>
                    </a:cubicBezTo>
                    <a:cubicBezTo>
                      <a:pt x="3372" y="2263"/>
                      <a:pt x="3616" y="1966"/>
                      <a:pt x="3616" y="1966"/>
                    </a:cubicBezTo>
                    <a:cubicBezTo>
                      <a:pt x="3616" y="1966"/>
                      <a:pt x="3688" y="1876"/>
                      <a:pt x="3796" y="1741"/>
                    </a:cubicBezTo>
                    <a:cubicBezTo>
                      <a:pt x="3913" y="1596"/>
                      <a:pt x="4066" y="1407"/>
                      <a:pt x="4229" y="1191"/>
                    </a:cubicBezTo>
                    <a:cubicBezTo>
                      <a:pt x="4400" y="983"/>
                      <a:pt x="4598" y="785"/>
                      <a:pt x="4796" y="641"/>
                    </a:cubicBezTo>
                    <a:cubicBezTo>
                      <a:pt x="4995" y="497"/>
                      <a:pt x="5193" y="443"/>
                      <a:pt x="5337" y="443"/>
                    </a:cubicBezTo>
                    <a:cubicBezTo>
                      <a:pt x="5481" y="443"/>
                      <a:pt x="5581" y="488"/>
                      <a:pt x="5671" y="533"/>
                    </a:cubicBezTo>
                    <a:cubicBezTo>
                      <a:pt x="5752" y="569"/>
                      <a:pt x="5824" y="605"/>
                      <a:pt x="5878" y="632"/>
                    </a:cubicBezTo>
                    <a:cubicBezTo>
                      <a:pt x="6473" y="947"/>
                      <a:pt x="6852" y="1056"/>
                      <a:pt x="7410" y="1191"/>
                    </a:cubicBezTo>
                    <a:cubicBezTo>
                      <a:pt x="6978" y="803"/>
                      <a:pt x="6671" y="560"/>
                      <a:pt x="6076" y="244"/>
                    </a:cubicBezTo>
                    <a:cubicBezTo>
                      <a:pt x="6031" y="217"/>
                      <a:pt x="5968" y="181"/>
                      <a:pt x="5860" y="127"/>
                    </a:cubicBezTo>
                    <a:cubicBezTo>
                      <a:pt x="5806" y="109"/>
                      <a:pt x="5734" y="73"/>
                      <a:pt x="5653" y="46"/>
                    </a:cubicBezTo>
                    <a:cubicBezTo>
                      <a:pt x="5563" y="28"/>
                      <a:pt x="5454" y="1"/>
                      <a:pt x="5337" y="1"/>
                    </a:cubicBezTo>
                    <a:cubicBezTo>
                      <a:pt x="5328" y="1"/>
                      <a:pt x="5318" y="0"/>
                      <a:pt x="530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3717250" y="3109650"/>
                <a:ext cx="249725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9989" h="6517">
                    <a:moveTo>
                      <a:pt x="2065" y="0"/>
                    </a:moveTo>
                    <a:cubicBezTo>
                      <a:pt x="1578" y="307"/>
                      <a:pt x="1254" y="541"/>
                      <a:pt x="776" y="1028"/>
                    </a:cubicBezTo>
                    <a:cubicBezTo>
                      <a:pt x="740" y="1073"/>
                      <a:pt x="686" y="1127"/>
                      <a:pt x="614" y="1217"/>
                    </a:cubicBezTo>
                    <a:cubicBezTo>
                      <a:pt x="542" y="1298"/>
                      <a:pt x="442" y="1415"/>
                      <a:pt x="325" y="1586"/>
                    </a:cubicBezTo>
                    <a:cubicBezTo>
                      <a:pt x="208" y="1776"/>
                      <a:pt x="82" y="2019"/>
                      <a:pt x="28" y="2317"/>
                    </a:cubicBezTo>
                    <a:cubicBezTo>
                      <a:pt x="10" y="2470"/>
                      <a:pt x="1" y="2623"/>
                      <a:pt x="19" y="2776"/>
                    </a:cubicBezTo>
                    <a:cubicBezTo>
                      <a:pt x="37" y="2939"/>
                      <a:pt x="73" y="3092"/>
                      <a:pt x="127" y="3245"/>
                    </a:cubicBezTo>
                    <a:cubicBezTo>
                      <a:pt x="217" y="3552"/>
                      <a:pt x="370" y="3831"/>
                      <a:pt x="524" y="4101"/>
                    </a:cubicBezTo>
                    <a:cubicBezTo>
                      <a:pt x="686" y="4372"/>
                      <a:pt x="839" y="4624"/>
                      <a:pt x="1010" y="4877"/>
                    </a:cubicBezTo>
                    <a:cubicBezTo>
                      <a:pt x="1173" y="5120"/>
                      <a:pt x="1344" y="5354"/>
                      <a:pt x="1524" y="5553"/>
                    </a:cubicBezTo>
                    <a:cubicBezTo>
                      <a:pt x="1695" y="5751"/>
                      <a:pt x="1885" y="5913"/>
                      <a:pt x="2047" y="6039"/>
                    </a:cubicBezTo>
                    <a:cubicBezTo>
                      <a:pt x="2218" y="6157"/>
                      <a:pt x="2371" y="6238"/>
                      <a:pt x="2480" y="6292"/>
                    </a:cubicBezTo>
                    <a:cubicBezTo>
                      <a:pt x="2579" y="6346"/>
                      <a:pt x="2642" y="6364"/>
                      <a:pt x="2642" y="6364"/>
                    </a:cubicBezTo>
                    <a:cubicBezTo>
                      <a:pt x="2642" y="6364"/>
                      <a:pt x="2696" y="6382"/>
                      <a:pt x="2795" y="6418"/>
                    </a:cubicBezTo>
                    <a:cubicBezTo>
                      <a:pt x="2885" y="6445"/>
                      <a:pt x="3029" y="6490"/>
                      <a:pt x="3219" y="6508"/>
                    </a:cubicBezTo>
                    <a:cubicBezTo>
                      <a:pt x="3273" y="6514"/>
                      <a:pt x="3332" y="6516"/>
                      <a:pt x="3394" y="6516"/>
                    </a:cubicBezTo>
                    <a:cubicBezTo>
                      <a:pt x="3536" y="6516"/>
                      <a:pt x="3695" y="6501"/>
                      <a:pt x="3859" y="6463"/>
                    </a:cubicBezTo>
                    <a:cubicBezTo>
                      <a:pt x="4102" y="6409"/>
                      <a:pt x="4336" y="6310"/>
                      <a:pt x="4580" y="6202"/>
                    </a:cubicBezTo>
                    <a:cubicBezTo>
                      <a:pt x="4697" y="6138"/>
                      <a:pt x="4814" y="6084"/>
                      <a:pt x="4931" y="6030"/>
                    </a:cubicBezTo>
                    <a:cubicBezTo>
                      <a:pt x="5058" y="5976"/>
                      <a:pt x="5175" y="5913"/>
                      <a:pt x="5292" y="5859"/>
                    </a:cubicBezTo>
                    <a:cubicBezTo>
                      <a:pt x="5544" y="5760"/>
                      <a:pt x="5797" y="5661"/>
                      <a:pt x="6049" y="5580"/>
                    </a:cubicBezTo>
                    <a:cubicBezTo>
                      <a:pt x="6563" y="5426"/>
                      <a:pt x="7077" y="5327"/>
                      <a:pt x="7500" y="5300"/>
                    </a:cubicBezTo>
                    <a:cubicBezTo>
                      <a:pt x="7635" y="5290"/>
                      <a:pt x="7755" y="5287"/>
                      <a:pt x="7861" y="5287"/>
                    </a:cubicBezTo>
                    <a:cubicBezTo>
                      <a:pt x="8148" y="5287"/>
                      <a:pt x="8338" y="5314"/>
                      <a:pt x="8456" y="5327"/>
                    </a:cubicBezTo>
                    <a:cubicBezTo>
                      <a:pt x="8609" y="5354"/>
                      <a:pt x="8753" y="5372"/>
                      <a:pt x="8879" y="5399"/>
                    </a:cubicBezTo>
                    <a:cubicBezTo>
                      <a:pt x="8943" y="5417"/>
                      <a:pt x="9006" y="5417"/>
                      <a:pt x="9069" y="5435"/>
                    </a:cubicBezTo>
                    <a:cubicBezTo>
                      <a:pt x="9132" y="5444"/>
                      <a:pt x="9186" y="5462"/>
                      <a:pt x="9249" y="5471"/>
                    </a:cubicBezTo>
                    <a:cubicBezTo>
                      <a:pt x="9366" y="5489"/>
                      <a:pt x="9483" y="5535"/>
                      <a:pt x="9601" y="5562"/>
                    </a:cubicBezTo>
                    <a:cubicBezTo>
                      <a:pt x="9727" y="5589"/>
                      <a:pt x="9844" y="5634"/>
                      <a:pt x="9988" y="5679"/>
                    </a:cubicBezTo>
                    <a:cubicBezTo>
                      <a:pt x="9889" y="5580"/>
                      <a:pt x="9790" y="5471"/>
                      <a:pt x="9691" y="5390"/>
                    </a:cubicBezTo>
                    <a:cubicBezTo>
                      <a:pt x="9583" y="5318"/>
                      <a:pt x="9483" y="5228"/>
                      <a:pt x="9366" y="5174"/>
                    </a:cubicBezTo>
                    <a:cubicBezTo>
                      <a:pt x="9303" y="5138"/>
                      <a:pt x="9249" y="5111"/>
                      <a:pt x="9186" y="5084"/>
                    </a:cubicBezTo>
                    <a:cubicBezTo>
                      <a:pt x="9123" y="5057"/>
                      <a:pt x="9051" y="5030"/>
                      <a:pt x="8988" y="5003"/>
                    </a:cubicBezTo>
                    <a:cubicBezTo>
                      <a:pt x="8843" y="4949"/>
                      <a:pt x="8690" y="4922"/>
                      <a:pt x="8519" y="4895"/>
                    </a:cubicBezTo>
                    <a:cubicBezTo>
                      <a:pt x="8384" y="4881"/>
                      <a:pt x="8165" y="4843"/>
                      <a:pt x="7841" y="4843"/>
                    </a:cubicBezTo>
                    <a:cubicBezTo>
                      <a:pt x="7731" y="4843"/>
                      <a:pt x="7608" y="4847"/>
                      <a:pt x="7473" y="4859"/>
                    </a:cubicBezTo>
                    <a:cubicBezTo>
                      <a:pt x="7005" y="4886"/>
                      <a:pt x="6464" y="4994"/>
                      <a:pt x="5923" y="5165"/>
                    </a:cubicBezTo>
                    <a:cubicBezTo>
                      <a:pt x="5653" y="5246"/>
                      <a:pt x="5382" y="5345"/>
                      <a:pt x="5121" y="5453"/>
                    </a:cubicBezTo>
                    <a:cubicBezTo>
                      <a:pt x="4994" y="5517"/>
                      <a:pt x="4868" y="5571"/>
                      <a:pt x="4742" y="5625"/>
                    </a:cubicBezTo>
                    <a:cubicBezTo>
                      <a:pt x="4625" y="5688"/>
                      <a:pt x="4508" y="5742"/>
                      <a:pt x="4391" y="5796"/>
                    </a:cubicBezTo>
                    <a:cubicBezTo>
                      <a:pt x="4165" y="5904"/>
                      <a:pt x="3958" y="5985"/>
                      <a:pt x="3760" y="6030"/>
                    </a:cubicBezTo>
                    <a:cubicBezTo>
                      <a:pt x="3630" y="6061"/>
                      <a:pt x="3509" y="6075"/>
                      <a:pt x="3403" y="6075"/>
                    </a:cubicBezTo>
                    <a:cubicBezTo>
                      <a:pt x="3353" y="6075"/>
                      <a:pt x="3307" y="6072"/>
                      <a:pt x="3264" y="6066"/>
                    </a:cubicBezTo>
                    <a:cubicBezTo>
                      <a:pt x="3120" y="6048"/>
                      <a:pt x="3002" y="6021"/>
                      <a:pt x="2921" y="5994"/>
                    </a:cubicBezTo>
                    <a:cubicBezTo>
                      <a:pt x="2849" y="5976"/>
                      <a:pt x="2804" y="5958"/>
                      <a:pt x="2804" y="5958"/>
                    </a:cubicBezTo>
                    <a:cubicBezTo>
                      <a:pt x="2804" y="5958"/>
                      <a:pt x="2759" y="5940"/>
                      <a:pt x="2669" y="5895"/>
                    </a:cubicBezTo>
                    <a:cubicBezTo>
                      <a:pt x="2579" y="5850"/>
                      <a:pt x="2453" y="5787"/>
                      <a:pt x="2308" y="5679"/>
                    </a:cubicBezTo>
                    <a:cubicBezTo>
                      <a:pt x="2164" y="5580"/>
                      <a:pt x="2011" y="5435"/>
                      <a:pt x="1849" y="5255"/>
                    </a:cubicBezTo>
                    <a:cubicBezTo>
                      <a:pt x="1686" y="5084"/>
                      <a:pt x="1533" y="4868"/>
                      <a:pt x="1371" y="4633"/>
                    </a:cubicBezTo>
                    <a:cubicBezTo>
                      <a:pt x="1218" y="4390"/>
                      <a:pt x="1064" y="4128"/>
                      <a:pt x="911" y="3876"/>
                    </a:cubicBezTo>
                    <a:cubicBezTo>
                      <a:pt x="758" y="3624"/>
                      <a:pt x="623" y="3362"/>
                      <a:pt x="542" y="3110"/>
                    </a:cubicBezTo>
                    <a:cubicBezTo>
                      <a:pt x="460" y="2857"/>
                      <a:pt x="433" y="2605"/>
                      <a:pt x="470" y="2389"/>
                    </a:cubicBezTo>
                    <a:cubicBezTo>
                      <a:pt x="497" y="2172"/>
                      <a:pt x="596" y="1983"/>
                      <a:pt x="695" y="1830"/>
                    </a:cubicBezTo>
                    <a:cubicBezTo>
                      <a:pt x="893" y="1541"/>
                      <a:pt x="1028" y="1406"/>
                      <a:pt x="1100" y="1325"/>
                    </a:cubicBezTo>
                    <a:cubicBezTo>
                      <a:pt x="1560" y="838"/>
                      <a:pt x="1768" y="514"/>
                      <a:pt x="2065" y="9"/>
                    </a:cubicBezTo>
                    <a:lnTo>
                      <a:pt x="20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3639975" y="3006775"/>
                <a:ext cx="235500" cy="232675"/>
              </a:xfrm>
              <a:custGeom>
                <a:avLst/>
                <a:gdLst/>
                <a:ahLst/>
                <a:cxnLst/>
                <a:rect l="l" t="t" r="r" b="b"/>
                <a:pathLst>
                  <a:path w="9420" h="9307">
                    <a:moveTo>
                      <a:pt x="8203" y="1"/>
                    </a:moveTo>
                    <a:cubicBezTo>
                      <a:pt x="8114" y="1"/>
                      <a:pt x="8013" y="38"/>
                      <a:pt x="7914" y="149"/>
                    </a:cubicBezTo>
                    <a:cubicBezTo>
                      <a:pt x="7617" y="491"/>
                      <a:pt x="7283" y="717"/>
                      <a:pt x="6941" y="825"/>
                    </a:cubicBezTo>
                    <a:cubicBezTo>
                      <a:pt x="6890" y="843"/>
                      <a:pt x="6790" y="850"/>
                      <a:pt x="6656" y="850"/>
                    </a:cubicBezTo>
                    <a:cubicBezTo>
                      <a:pt x="6046" y="850"/>
                      <a:pt x="4736" y="693"/>
                      <a:pt x="4219" y="627"/>
                    </a:cubicBezTo>
                    <a:cubicBezTo>
                      <a:pt x="4079" y="609"/>
                      <a:pt x="3935" y="599"/>
                      <a:pt x="3793" y="599"/>
                    </a:cubicBezTo>
                    <a:cubicBezTo>
                      <a:pt x="3715" y="599"/>
                      <a:pt x="3637" y="602"/>
                      <a:pt x="3561" y="609"/>
                    </a:cubicBezTo>
                    <a:cubicBezTo>
                      <a:pt x="2731" y="654"/>
                      <a:pt x="1001" y="969"/>
                      <a:pt x="406" y="2745"/>
                    </a:cubicBezTo>
                    <a:cubicBezTo>
                      <a:pt x="0" y="3962"/>
                      <a:pt x="397" y="5296"/>
                      <a:pt x="883" y="6305"/>
                    </a:cubicBezTo>
                    <a:cubicBezTo>
                      <a:pt x="1632" y="7883"/>
                      <a:pt x="3110" y="9010"/>
                      <a:pt x="4840" y="9253"/>
                    </a:cubicBezTo>
                    <a:cubicBezTo>
                      <a:pt x="4904" y="9262"/>
                      <a:pt x="4967" y="9271"/>
                      <a:pt x="5030" y="9280"/>
                    </a:cubicBezTo>
                    <a:cubicBezTo>
                      <a:pt x="5192" y="9298"/>
                      <a:pt x="5349" y="9306"/>
                      <a:pt x="5500" y="9306"/>
                    </a:cubicBezTo>
                    <a:cubicBezTo>
                      <a:pt x="7233" y="9306"/>
                      <a:pt x="8203" y="8202"/>
                      <a:pt x="8410" y="7928"/>
                    </a:cubicBezTo>
                    <a:cubicBezTo>
                      <a:pt x="8644" y="7612"/>
                      <a:pt x="9420" y="5900"/>
                      <a:pt x="8861" y="4205"/>
                    </a:cubicBezTo>
                    <a:cubicBezTo>
                      <a:pt x="8293" y="2520"/>
                      <a:pt x="8185" y="2402"/>
                      <a:pt x="8293" y="1844"/>
                    </a:cubicBezTo>
                    <a:cubicBezTo>
                      <a:pt x="8410" y="1276"/>
                      <a:pt x="8635" y="1276"/>
                      <a:pt x="8744" y="825"/>
                    </a:cubicBezTo>
                    <a:cubicBezTo>
                      <a:pt x="8861" y="374"/>
                      <a:pt x="8518" y="149"/>
                      <a:pt x="8518" y="149"/>
                    </a:cubicBezTo>
                    <a:cubicBezTo>
                      <a:pt x="8518" y="149"/>
                      <a:pt x="8382" y="1"/>
                      <a:pt x="820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3717250" y="3134125"/>
                <a:ext cx="1314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5256" h="3935">
                    <a:moveTo>
                      <a:pt x="2746" y="1"/>
                    </a:moveTo>
                    <a:cubicBezTo>
                      <a:pt x="2656" y="1"/>
                      <a:pt x="2563" y="5"/>
                      <a:pt x="2471" y="13"/>
                    </a:cubicBezTo>
                    <a:cubicBezTo>
                      <a:pt x="1064" y="121"/>
                      <a:pt x="1" y="1094"/>
                      <a:pt x="91" y="2167"/>
                    </a:cubicBezTo>
                    <a:cubicBezTo>
                      <a:pt x="167" y="3182"/>
                      <a:pt x="1235" y="3935"/>
                      <a:pt x="2528" y="3935"/>
                    </a:cubicBezTo>
                    <a:cubicBezTo>
                      <a:pt x="2613" y="3935"/>
                      <a:pt x="2699" y="3931"/>
                      <a:pt x="2786" y="3925"/>
                    </a:cubicBezTo>
                    <a:cubicBezTo>
                      <a:pt x="4183" y="3807"/>
                      <a:pt x="5256" y="2834"/>
                      <a:pt x="5166" y="1761"/>
                    </a:cubicBezTo>
                    <a:cubicBezTo>
                      <a:pt x="5082" y="751"/>
                      <a:pt x="4023" y="1"/>
                      <a:pt x="27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3649650" y="3049525"/>
                <a:ext cx="108650" cy="1247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4990">
                    <a:moveTo>
                      <a:pt x="2382" y="1"/>
                    </a:moveTo>
                    <a:cubicBezTo>
                      <a:pt x="1451" y="1"/>
                      <a:pt x="557" y="875"/>
                      <a:pt x="298" y="2099"/>
                    </a:cubicBezTo>
                    <a:cubicBezTo>
                      <a:pt x="1" y="3460"/>
                      <a:pt x="614" y="4740"/>
                      <a:pt x="1650" y="4956"/>
                    </a:cubicBezTo>
                    <a:cubicBezTo>
                      <a:pt x="1755" y="4979"/>
                      <a:pt x="1860" y="4990"/>
                      <a:pt x="1964" y="4990"/>
                    </a:cubicBezTo>
                    <a:cubicBezTo>
                      <a:pt x="2897" y="4990"/>
                      <a:pt x="3798" y="4116"/>
                      <a:pt x="4057" y="2901"/>
                    </a:cubicBezTo>
                    <a:cubicBezTo>
                      <a:pt x="4345" y="1540"/>
                      <a:pt x="3741" y="251"/>
                      <a:pt x="2696" y="34"/>
                    </a:cubicBezTo>
                    <a:cubicBezTo>
                      <a:pt x="2591" y="12"/>
                      <a:pt x="2486" y="1"/>
                      <a:pt x="238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3750375" y="3168675"/>
                <a:ext cx="3337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35">
                    <a:moveTo>
                      <a:pt x="668" y="1"/>
                    </a:moveTo>
                    <a:cubicBezTo>
                      <a:pt x="298" y="1"/>
                      <a:pt x="1" y="298"/>
                      <a:pt x="1" y="668"/>
                    </a:cubicBezTo>
                    <a:cubicBezTo>
                      <a:pt x="1" y="1037"/>
                      <a:pt x="298" y="1335"/>
                      <a:pt x="668" y="1335"/>
                    </a:cubicBezTo>
                    <a:cubicBezTo>
                      <a:pt x="1037" y="1335"/>
                      <a:pt x="1335" y="1037"/>
                      <a:pt x="1335" y="668"/>
                    </a:cubicBezTo>
                    <a:cubicBezTo>
                      <a:pt x="1335" y="298"/>
                      <a:pt x="1037" y="1"/>
                      <a:pt x="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2"/>
              <p:cNvSpPr/>
              <p:nvPr/>
            </p:nvSpPr>
            <p:spPr>
              <a:xfrm>
                <a:off x="3683450" y="3106025"/>
                <a:ext cx="340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362">
                    <a:moveTo>
                      <a:pt x="686" y="1"/>
                    </a:moveTo>
                    <a:cubicBezTo>
                      <a:pt x="307" y="1"/>
                      <a:pt x="1" y="307"/>
                      <a:pt x="1" y="686"/>
                    </a:cubicBezTo>
                    <a:cubicBezTo>
                      <a:pt x="1" y="1055"/>
                      <a:pt x="307" y="1362"/>
                      <a:pt x="686" y="1362"/>
                    </a:cubicBezTo>
                    <a:cubicBezTo>
                      <a:pt x="1055" y="1362"/>
                      <a:pt x="1362" y="1055"/>
                      <a:pt x="1362" y="686"/>
                    </a:cubicBezTo>
                    <a:cubicBezTo>
                      <a:pt x="1362" y="307"/>
                      <a:pt x="1055" y="1"/>
                      <a:pt x="68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2"/>
              <p:cNvSpPr/>
              <p:nvPr/>
            </p:nvSpPr>
            <p:spPr>
              <a:xfrm>
                <a:off x="3782375" y="3123525"/>
                <a:ext cx="264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497">
                    <a:moveTo>
                      <a:pt x="846" y="1"/>
                    </a:moveTo>
                    <a:cubicBezTo>
                      <a:pt x="686" y="1"/>
                      <a:pt x="437" y="247"/>
                      <a:pt x="253" y="608"/>
                    </a:cubicBezTo>
                    <a:cubicBezTo>
                      <a:pt x="46" y="1013"/>
                      <a:pt x="1" y="1410"/>
                      <a:pt x="154" y="1482"/>
                    </a:cubicBezTo>
                    <a:cubicBezTo>
                      <a:pt x="173" y="1492"/>
                      <a:pt x="194" y="1497"/>
                      <a:pt x="216" y="1497"/>
                    </a:cubicBezTo>
                    <a:cubicBezTo>
                      <a:pt x="377" y="1497"/>
                      <a:pt x="621" y="1252"/>
                      <a:pt x="803" y="896"/>
                    </a:cubicBezTo>
                    <a:cubicBezTo>
                      <a:pt x="1010" y="491"/>
                      <a:pt x="1055" y="94"/>
                      <a:pt x="902" y="13"/>
                    </a:cubicBezTo>
                    <a:cubicBezTo>
                      <a:pt x="885" y="5"/>
                      <a:pt x="866" y="1"/>
                      <a:pt x="8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2"/>
              <p:cNvSpPr/>
              <p:nvPr/>
            </p:nvSpPr>
            <p:spPr>
              <a:xfrm>
                <a:off x="3745875" y="3040675"/>
                <a:ext cx="25950" cy="358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432">
                    <a:moveTo>
                      <a:pt x="801" y="0"/>
                    </a:moveTo>
                    <a:cubicBezTo>
                      <a:pt x="633" y="0"/>
                      <a:pt x="388" y="233"/>
                      <a:pt x="217" y="560"/>
                    </a:cubicBezTo>
                    <a:cubicBezTo>
                      <a:pt x="28" y="947"/>
                      <a:pt x="1" y="1326"/>
                      <a:pt x="163" y="1416"/>
                    </a:cubicBezTo>
                    <a:cubicBezTo>
                      <a:pt x="184" y="1426"/>
                      <a:pt x="207" y="1432"/>
                      <a:pt x="232" y="1432"/>
                    </a:cubicBezTo>
                    <a:cubicBezTo>
                      <a:pt x="398" y="1432"/>
                      <a:pt x="639" y="1203"/>
                      <a:pt x="812" y="866"/>
                    </a:cubicBezTo>
                    <a:cubicBezTo>
                      <a:pt x="1010" y="479"/>
                      <a:pt x="1037" y="100"/>
                      <a:pt x="875" y="19"/>
                    </a:cubicBezTo>
                    <a:cubicBezTo>
                      <a:pt x="853" y="6"/>
                      <a:pt x="828" y="0"/>
                      <a:pt x="80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2"/>
              <p:cNvSpPr/>
              <p:nvPr/>
            </p:nvSpPr>
            <p:spPr>
              <a:xfrm>
                <a:off x="3791400" y="3082600"/>
                <a:ext cx="1355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758">
                    <a:moveTo>
                      <a:pt x="371" y="1"/>
                    </a:moveTo>
                    <a:cubicBezTo>
                      <a:pt x="268" y="1"/>
                      <a:pt x="143" y="126"/>
                      <a:pt x="72" y="307"/>
                    </a:cubicBezTo>
                    <a:cubicBezTo>
                      <a:pt x="0" y="505"/>
                      <a:pt x="18" y="712"/>
                      <a:pt x="127" y="749"/>
                    </a:cubicBezTo>
                    <a:cubicBezTo>
                      <a:pt x="141" y="754"/>
                      <a:pt x="155" y="757"/>
                      <a:pt x="171" y="757"/>
                    </a:cubicBezTo>
                    <a:cubicBezTo>
                      <a:pt x="273" y="757"/>
                      <a:pt x="399" y="631"/>
                      <a:pt x="469" y="451"/>
                    </a:cubicBezTo>
                    <a:cubicBezTo>
                      <a:pt x="541" y="244"/>
                      <a:pt x="523" y="45"/>
                      <a:pt x="415" y="9"/>
                    </a:cubicBezTo>
                    <a:cubicBezTo>
                      <a:pt x="401" y="4"/>
                      <a:pt x="386" y="1"/>
                      <a:pt x="37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2"/>
              <p:cNvSpPr/>
              <p:nvPr/>
            </p:nvSpPr>
            <p:spPr>
              <a:xfrm>
                <a:off x="3822950" y="3086000"/>
                <a:ext cx="216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66">
                    <a:moveTo>
                      <a:pt x="705" y="0"/>
                    </a:moveTo>
                    <a:cubicBezTo>
                      <a:pt x="604" y="0"/>
                      <a:pt x="456" y="65"/>
                      <a:pt x="316" y="180"/>
                    </a:cubicBezTo>
                    <a:cubicBezTo>
                      <a:pt x="108" y="342"/>
                      <a:pt x="0" y="540"/>
                      <a:pt x="72" y="631"/>
                    </a:cubicBezTo>
                    <a:cubicBezTo>
                      <a:pt x="91" y="654"/>
                      <a:pt x="124" y="666"/>
                      <a:pt x="166" y="666"/>
                    </a:cubicBezTo>
                    <a:cubicBezTo>
                      <a:pt x="266" y="666"/>
                      <a:pt x="419" y="601"/>
                      <a:pt x="559" y="486"/>
                    </a:cubicBezTo>
                    <a:cubicBezTo>
                      <a:pt x="757" y="324"/>
                      <a:pt x="866" y="126"/>
                      <a:pt x="803" y="36"/>
                    </a:cubicBezTo>
                    <a:cubicBezTo>
                      <a:pt x="781" y="12"/>
                      <a:pt x="747" y="0"/>
                      <a:pt x="70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2"/>
              <p:cNvSpPr/>
              <p:nvPr/>
            </p:nvSpPr>
            <p:spPr>
              <a:xfrm>
                <a:off x="3824750" y="3154625"/>
                <a:ext cx="1647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836">
                    <a:moveTo>
                      <a:pt x="514" y="1"/>
                    </a:moveTo>
                    <a:cubicBezTo>
                      <a:pt x="417" y="1"/>
                      <a:pt x="269" y="127"/>
                      <a:pt x="154" y="319"/>
                    </a:cubicBezTo>
                    <a:cubicBezTo>
                      <a:pt x="27" y="545"/>
                      <a:pt x="0" y="770"/>
                      <a:pt x="91" y="824"/>
                    </a:cubicBezTo>
                    <a:cubicBezTo>
                      <a:pt x="105" y="832"/>
                      <a:pt x="122" y="836"/>
                      <a:pt x="140" y="836"/>
                    </a:cubicBezTo>
                    <a:cubicBezTo>
                      <a:pt x="242" y="836"/>
                      <a:pt x="389" y="709"/>
                      <a:pt x="496" y="518"/>
                    </a:cubicBezTo>
                    <a:cubicBezTo>
                      <a:pt x="631" y="292"/>
                      <a:pt x="658" y="67"/>
                      <a:pt x="559" y="13"/>
                    </a:cubicBezTo>
                    <a:cubicBezTo>
                      <a:pt x="546" y="5"/>
                      <a:pt x="530" y="1"/>
                      <a:pt x="51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2"/>
              <p:cNvSpPr/>
              <p:nvPr/>
            </p:nvSpPr>
            <p:spPr>
              <a:xfrm>
                <a:off x="3698325" y="3059875"/>
                <a:ext cx="255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49">
                    <a:moveTo>
                      <a:pt x="386" y="1"/>
                    </a:moveTo>
                    <a:cubicBezTo>
                      <a:pt x="178" y="1"/>
                      <a:pt x="17" y="51"/>
                      <a:pt x="10" y="125"/>
                    </a:cubicBezTo>
                    <a:cubicBezTo>
                      <a:pt x="1" y="224"/>
                      <a:pt x="217" y="314"/>
                      <a:pt x="496" y="341"/>
                    </a:cubicBezTo>
                    <a:cubicBezTo>
                      <a:pt x="544" y="346"/>
                      <a:pt x="590" y="348"/>
                      <a:pt x="634" y="348"/>
                    </a:cubicBezTo>
                    <a:cubicBezTo>
                      <a:pt x="842" y="348"/>
                      <a:pt x="1003" y="299"/>
                      <a:pt x="1010" y="224"/>
                    </a:cubicBezTo>
                    <a:cubicBezTo>
                      <a:pt x="1019" y="125"/>
                      <a:pt x="803" y="35"/>
                      <a:pt x="523" y="8"/>
                    </a:cubicBezTo>
                    <a:cubicBezTo>
                      <a:pt x="476" y="3"/>
                      <a:pt x="430" y="1"/>
                      <a:pt x="38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2"/>
              <p:cNvSpPr/>
              <p:nvPr/>
            </p:nvSpPr>
            <p:spPr>
              <a:xfrm>
                <a:off x="3819125" y="3051875"/>
                <a:ext cx="18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050">
                    <a:moveTo>
                      <a:pt x="590" y="0"/>
                    </a:moveTo>
                    <a:cubicBezTo>
                      <a:pt x="470" y="0"/>
                      <a:pt x="297" y="175"/>
                      <a:pt x="171" y="418"/>
                    </a:cubicBezTo>
                    <a:cubicBezTo>
                      <a:pt x="27" y="698"/>
                      <a:pt x="0" y="977"/>
                      <a:pt x="117" y="1040"/>
                    </a:cubicBezTo>
                    <a:cubicBezTo>
                      <a:pt x="131" y="1047"/>
                      <a:pt x="147" y="1050"/>
                      <a:pt x="163" y="1050"/>
                    </a:cubicBezTo>
                    <a:cubicBezTo>
                      <a:pt x="283" y="1050"/>
                      <a:pt x="459" y="880"/>
                      <a:pt x="586" y="634"/>
                    </a:cubicBezTo>
                    <a:cubicBezTo>
                      <a:pt x="730" y="346"/>
                      <a:pt x="757" y="76"/>
                      <a:pt x="640" y="12"/>
                    </a:cubicBezTo>
                    <a:cubicBezTo>
                      <a:pt x="625" y="4"/>
                      <a:pt x="608" y="0"/>
                      <a:pt x="5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7" name="Google Shape;1007;p49"/>
          <p:cNvGrpSpPr/>
          <p:nvPr/>
        </p:nvGrpSpPr>
        <p:grpSpPr>
          <a:xfrm rot="8126301" flipH="1">
            <a:off x="3537595" y="2901145"/>
            <a:ext cx="2115015" cy="1319235"/>
            <a:chOff x="3382400" y="3552675"/>
            <a:chExt cx="1030975" cy="475500"/>
          </a:xfrm>
        </p:grpSpPr>
        <p:sp>
          <p:nvSpPr>
            <p:cNvPr id="448" name="Google Shape;1008;p49"/>
            <p:cNvSpPr/>
            <p:nvPr/>
          </p:nvSpPr>
          <p:spPr>
            <a:xfrm>
              <a:off x="3382400" y="3629975"/>
              <a:ext cx="1030975" cy="231500"/>
            </a:xfrm>
            <a:custGeom>
              <a:avLst/>
              <a:gdLst/>
              <a:ahLst/>
              <a:cxnLst/>
              <a:rect l="l" t="t" r="r" b="b"/>
              <a:pathLst>
                <a:path w="41239" h="9260">
                  <a:moveTo>
                    <a:pt x="30062" y="0"/>
                  </a:moveTo>
                  <a:lnTo>
                    <a:pt x="29890" y="9"/>
                  </a:lnTo>
                  <a:cubicBezTo>
                    <a:pt x="29827" y="9"/>
                    <a:pt x="29773" y="27"/>
                    <a:pt x="29710" y="36"/>
                  </a:cubicBezTo>
                  <a:cubicBezTo>
                    <a:pt x="29656" y="45"/>
                    <a:pt x="29593" y="54"/>
                    <a:pt x="29539" y="63"/>
                  </a:cubicBezTo>
                  <a:lnTo>
                    <a:pt x="29367" y="117"/>
                  </a:lnTo>
                  <a:cubicBezTo>
                    <a:pt x="28917" y="271"/>
                    <a:pt x="28556" y="559"/>
                    <a:pt x="28241" y="865"/>
                  </a:cubicBezTo>
                  <a:cubicBezTo>
                    <a:pt x="27934" y="1172"/>
                    <a:pt x="27673" y="1496"/>
                    <a:pt x="27393" y="1785"/>
                  </a:cubicBezTo>
                  <a:cubicBezTo>
                    <a:pt x="27330" y="1866"/>
                    <a:pt x="27258" y="1929"/>
                    <a:pt x="27195" y="2001"/>
                  </a:cubicBezTo>
                  <a:cubicBezTo>
                    <a:pt x="27123" y="2073"/>
                    <a:pt x="27051" y="2136"/>
                    <a:pt x="26979" y="2199"/>
                  </a:cubicBezTo>
                  <a:cubicBezTo>
                    <a:pt x="26844" y="2344"/>
                    <a:pt x="26681" y="2452"/>
                    <a:pt x="26528" y="2569"/>
                  </a:cubicBezTo>
                  <a:lnTo>
                    <a:pt x="26420" y="2659"/>
                  </a:lnTo>
                  <a:cubicBezTo>
                    <a:pt x="26375" y="2686"/>
                    <a:pt x="26339" y="2713"/>
                    <a:pt x="26303" y="2740"/>
                  </a:cubicBezTo>
                  <a:cubicBezTo>
                    <a:pt x="26222" y="2794"/>
                    <a:pt x="26140" y="2848"/>
                    <a:pt x="26059" y="2903"/>
                  </a:cubicBezTo>
                  <a:cubicBezTo>
                    <a:pt x="25987" y="2957"/>
                    <a:pt x="25897" y="2993"/>
                    <a:pt x="25816" y="3038"/>
                  </a:cubicBezTo>
                  <a:cubicBezTo>
                    <a:pt x="25735" y="3092"/>
                    <a:pt x="25654" y="3137"/>
                    <a:pt x="25573" y="3182"/>
                  </a:cubicBezTo>
                  <a:cubicBezTo>
                    <a:pt x="24915" y="3525"/>
                    <a:pt x="24230" y="3768"/>
                    <a:pt x="23571" y="3957"/>
                  </a:cubicBezTo>
                  <a:cubicBezTo>
                    <a:pt x="22913" y="4137"/>
                    <a:pt x="22282" y="4282"/>
                    <a:pt x="21697" y="4399"/>
                  </a:cubicBezTo>
                  <a:cubicBezTo>
                    <a:pt x="20534" y="4633"/>
                    <a:pt x="19560" y="4804"/>
                    <a:pt x="18884" y="4967"/>
                  </a:cubicBezTo>
                  <a:cubicBezTo>
                    <a:pt x="18551" y="5048"/>
                    <a:pt x="18289" y="5111"/>
                    <a:pt x="18109" y="5165"/>
                  </a:cubicBezTo>
                  <a:cubicBezTo>
                    <a:pt x="17938" y="5210"/>
                    <a:pt x="17839" y="5237"/>
                    <a:pt x="17839" y="5237"/>
                  </a:cubicBezTo>
                  <a:cubicBezTo>
                    <a:pt x="17839" y="5237"/>
                    <a:pt x="17749" y="5255"/>
                    <a:pt x="17568" y="5309"/>
                  </a:cubicBezTo>
                  <a:cubicBezTo>
                    <a:pt x="17397" y="5354"/>
                    <a:pt x="17136" y="5435"/>
                    <a:pt x="16802" y="5526"/>
                  </a:cubicBezTo>
                  <a:cubicBezTo>
                    <a:pt x="16478" y="5625"/>
                    <a:pt x="16081" y="5760"/>
                    <a:pt x="15621" y="5904"/>
                  </a:cubicBezTo>
                  <a:cubicBezTo>
                    <a:pt x="15162" y="6057"/>
                    <a:pt x="14639" y="6229"/>
                    <a:pt x="14080" y="6418"/>
                  </a:cubicBezTo>
                  <a:cubicBezTo>
                    <a:pt x="12944" y="6806"/>
                    <a:pt x="11619" y="7283"/>
                    <a:pt x="10159" y="7725"/>
                  </a:cubicBezTo>
                  <a:cubicBezTo>
                    <a:pt x="9979" y="7779"/>
                    <a:pt x="9789" y="7833"/>
                    <a:pt x="9609" y="7887"/>
                  </a:cubicBezTo>
                  <a:cubicBezTo>
                    <a:pt x="9420" y="7941"/>
                    <a:pt x="9230" y="7995"/>
                    <a:pt x="9041" y="8049"/>
                  </a:cubicBezTo>
                  <a:cubicBezTo>
                    <a:pt x="8662" y="8158"/>
                    <a:pt x="8266" y="8239"/>
                    <a:pt x="7869" y="8338"/>
                  </a:cubicBezTo>
                  <a:cubicBezTo>
                    <a:pt x="7680" y="8383"/>
                    <a:pt x="7473" y="8419"/>
                    <a:pt x="7274" y="8464"/>
                  </a:cubicBezTo>
                  <a:cubicBezTo>
                    <a:pt x="7076" y="8500"/>
                    <a:pt x="6869" y="8545"/>
                    <a:pt x="6670" y="8572"/>
                  </a:cubicBezTo>
                  <a:cubicBezTo>
                    <a:pt x="6463" y="8608"/>
                    <a:pt x="6256" y="8644"/>
                    <a:pt x="6048" y="8671"/>
                  </a:cubicBezTo>
                  <a:cubicBezTo>
                    <a:pt x="5841" y="8698"/>
                    <a:pt x="5634" y="8726"/>
                    <a:pt x="5426" y="8744"/>
                  </a:cubicBezTo>
                  <a:cubicBezTo>
                    <a:pt x="5012" y="8798"/>
                    <a:pt x="4597" y="8825"/>
                    <a:pt x="4174" y="8825"/>
                  </a:cubicBezTo>
                  <a:cubicBezTo>
                    <a:pt x="3759" y="8816"/>
                    <a:pt x="3344" y="8780"/>
                    <a:pt x="2948" y="8698"/>
                  </a:cubicBezTo>
                  <a:cubicBezTo>
                    <a:pt x="2749" y="8653"/>
                    <a:pt x="2551" y="8590"/>
                    <a:pt x="2362" y="8527"/>
                  </a:cubicBezTo>
                  <a:cubicBezTo>
                    <a:pt x="2181" y="8446"/>
                    <a:pt x="1992" y="8365"/>
                    <a:pt x="1830" y="8257"/>
                  </a:cubicBezTo>
                  <a:cubicBezTo>
                    <a:pt x="1659" y="8158"/>
                    <a:pt x="1505" y="8031"/>
                    <a:pt x="1361" y="7896"/>
                  </a:cubicBezTo>
                  <a:cubicBezTo>
                    <a:pt x="1217" y="7761"/>
                    <a:pt x="1100" y="7608"/>
                    <a:pt x="992" y="7446"/>
                  </a:cubicBezTo>
                  <a:cubicBezTo>
                    <a:pt x="577" y="6788"/>
                    <a:pt x="460" y="5958"/>
                    <a:pt x="676" y="5246"/>
                  </a:cubicBezTo>
                  <a:cubicBezTo>
                    <a:pt x="892" y="4534"/>
                    <a:pt x="1433" y="3966"/>
                    <a:pt x="2064" y="3660"/>
                  </a:cubicBezTo>
                  <a:cubicBezTo>
                    <a:pt x="2371" y="3516"/>
                    <a:pt x="2704" y="3425"/>
                    <a:pt x="3038" y="3407"/>
                  </a:cubicBezTo>
                  <a:cubicBezTo>
                    <a:pt x="3092" y="3404"/>
                    <a:pt x="3147" y="3403"/>
                    <a:pt x="3203" y="3403"/>
                  </a:cubicBezTo>
                  <a:cubicBezTo>
                    <a:pt x="3315" y="3403"/>
                    <a:pt x="3431" y="3407"/>
                    <a:pt x="3552" y="3407"/>
                  </a:cubicBezTo>
                  <a:cubicBezTo>
                    <a:pt x="3642" y="3407"/>
                    <a:pt x="3732" y="3407"/>
                    <a:pt x="3822" y="3398"/>
                  </a:cubicBezTo>
                  <a:cubicBezTo>
                    <a:pt x="3867" y="3398"/>
                    <a:pt x="3912" y="3389"/>
                    <a:pt x="3957" y="3389"/>
                  </a:cubicBezTo>
                  <a:cubicBezTo>
                    <a:pt x="3984" y="3380"/>
                    <a:pt x="4011" y="3380"/>
                    <a:pt x="4029" y="3380"/>
                  </a:cubicBezTo>
                  <a:lnTo>
                    <a:pt x="4038" y="3380"/>
                  </a:lnTo>
                  <a:cubicBezTo>
                    <a:pt x="4147" y="3362"/>
                    <a:pt x="4255" y="3335"/>
                    <a:pt x="4345" y="3299"/>
                  </a:cubicBezTo>
                  <a:cubicBezTo>
                    <a:pt x="4543" y="3236"/>
                    <a:pt x="4696" y="3110"/>
                    <a:pt x="4768" y="3020"/>
                  </a:cubicBezTo>
                  <a:cubicBezTo>
                    <a:pt x="4913" y="2848"/>
                    <a:pt x="4967" y="2641"/>
                    <a:pt x="4967" y="2461"/>
                  </a:cubicBezTo>
                  <a:cubicBezTo>
                    <a:pt x="4967" y="2290"/>
                    <a:pt x="4913" y="2136"/>
                    <a:pt x="4850" y="2019"/>
                  </a:cubicBezTo>
                  <a:cubicBezTo>
                    <a:pt x="4723" y="1767"/>
                    <a:pt x="4552" y="1587"/>
                    <a:pt x="4327" y="1397"/>
                  </a:cubicBezTo>
                  <a:lnTo>
                    <a:pt x="4327" y="1397"/>
                  </a:lnTo>
                  <a:cubicBezTo>
                    <a:pt x="4435" y="1668"/>
                    <a:pt x="4507" y="1893"/>
                    <a:pt x="4543" y="2118"/>
                  </a:cubicBezTo>
                  <a:cubicBezTo>
                    <a:pt x="4561" y="2227"/>
                    <a:pt x="4570" y="2344"/>
                    <a:pt x="4561" y="2443"/>
                  </a:cubicBezTo>
                  <a:cubicBezTo>
                    <a:pt x="4543" y="2542"/>
                    <a:pt x="4507" y="2641"/>
                    <a:pt x="4426" y="2731"/>
                  </a:cubicBezTo>
                  <a:cubicBezTo>
                    <a:pt x="4390" y="2776"/>
                    <a:pt x="4318" y="2839"/>
                    <a:pt x="4192" y="2885"/>
                  </a:cubicBezTo>
                  <a:cubicBezTo>
                    <a:pt x="4128" y="2903"/>
                    <a:pt x="4056" y="2930"/>
                    <a:pt x="3966" y="2939"/>
                  </a:cubicBezTo>
                  <a:cubicBezTo>
                    <a:pt x="3948" y="2939"/>
                    <a:pt x="3930" y="2939"/>
                    <a:pt x="3912" y="2948"/>
                  </a:cubicBezTo>
                  <a:cubicBezTo>
                    <a:pt x="3876" y="2948"/>
                    <a:pt x="3831" y="2948"/>
                    <a:pt x="3795" y="2957"/>
                  </a:cubicBezTo>
                  <a:lnTo>
                    <a:pt x="3552" y="2957"/>
                  </a:lnTo>
                  <a:cubicBezTo>
                    <a:pt x="3466" y="2957"/>
                    <a:pt x="3378" y="2954"/>
                    <a:pt x="3288" y="2954"/>
                  </a:cubicBezTo>
                  <a:cubicBezTo>
                    <a:pt x="3198" y="2954"/>
                    <a:pt x="3105" y="2957"/>
                    <a:pt x="3011" y="2966"/>
                  </a:cubicBezTo>
                  <a:cubicBezTo>
                    <a:pt x="2623" y="2984"/>
                    <a:pt x="2227" y="3092"/>
                    <a:pt x="1866" y="3263"/>
                  </a:cubicBezTo>
                  <a:cubicBezTo>
                    <a:pt x="1686" y="3353"/>
                    <a:pt x="1505" y="3452"/>
                    <a:pt x="1343" y="3579"/>
                  </a:cubicBezTo>
                  <a:cubicBezTo>
                    <a:pt x="1172" y="3705"/>
                    <a:pt x="1028" y="3849"/>
                    <a:pt x="883" y="4002"/>
                  </a:cubicBezTo>
                  <a:cubicBezTo>
                    <a:pt x="739" y="4155"/>
                    <a:pt x="622" y="4336"/>
                    <a:pt x="505" y="4516"/>
                  </a:cubicBezTo>
                  <a:cubicBezTo>
                    <a:pt x="397" y="4705"/>
                    <a:pt x="316" y="4913"/>
                    <a:pt x="253" y="5120"/>
                  </a:cubicBezTo>
                  <a:cubicBezTo>
                    <a:pt x="0" y="5958"/>
                    <a:pt x="126" y="6914"/>
                    <a:pt x="613" y="7689"/>
                  </a:cubicBezTo>
                  <a:cubicBezTo>
                    <a:pt x="739" y="7878"/>
                    <a:pt x="883" y="8058"/>
                    <a:pt x="1046" y="8221"/>
                  </a:cubicBezTo>
                  <a:cubicBezTo>
                    <a:pt x="1217" y="8374"/>
                    <a:pt x="1397" y="8518"/>
                    <a:pt x="1587" y="8635"/>
                  </a:cubicBezTo>
                  <a:cubicBezTo>
                    <a:pt x="1785" y="8762"/>
                    <a:pt x="1992" y="8852"/>
                    <a:pt x="2200" y="8933"/>
                  </a:cubicBezTo>
                  <a:cubicBezTo>
                    <a:pt x="2416" y="9014"/>
                    <a:pt x="2632" y="9077"/>
                    <a:pt x="2849" y="9122"/>
                  </a:cubicBezTo>
                  <a:cubicBezTo>
                    <a:pt x="3290" y="9221"/>
                    <a:pt x="3732" y="9257"/>
                    <a:pt x="4174" y="9257"/>
                  </a:cubicBezTo>
                  <a:cubicBezTo>
                    <a:pt x="4229" y="9258"/>
                    <a:pt x="4284" y="9259"/>
                    <a:pt x="4339" y="9259"/>
                  </a:cubicBezTo>
                  <a:cubicBezTo>
                    <a:pt x="4718" y="9259"/>
                    <a:pt x="5102" y="9232"/>
                    <a:pt x="5472" y="9185"/>
                  </a:cubicBezTo>
                  <a:cubicBezTo>
                    <a:pt x="5688" y="9158"/>
                    <a:pt x="5895" y="9140"/>
                    <a:pt x="6112" y="9113"/>
                  </a:cubicBezTo>
                  <a:cubicBezTo>
                    <a:pt x="6319" y="9077"/>
                    <a:pt x="6526" y="9041"/>
                    <a:pt x="6734" y="9014"/>
                  </a:cubicBezTo>
                  <a:cubicBezTo>
                    <a:pt x="6950" y="8978"/>
                    <a:pt x="7148" y="8942"/>
                    <a:pt x="7355" y="8897"/>
                  </a:cubicBezTo>
                  <a:cubicBezTo>
                    <a:pt x="7563" y="8852"/>
                    <a:pt x="7770" y="8816"/>
                    <a:pt x="7968" y="8771"/>
                  </a:cubicBezTo>
                  <a:cubicBezTo>
                    <a:pt x="8365" y="8671"/>
                    <a:pt x="8762" y="8581"/>
                    <a:pt x="9149" y="8473"/>
                  </a:cubicBezTo>
                  <a:cubicBezTo>
                    <a:pt x="9339" y="8419"/>
                    <a:pt x="9537" y="8374"/>
                    <a:pt x="9726" y="8311"/>
                  </a:cubicBezTo>
                  <a:cubicBezTo>
                    <a:pt x="9915" y="8257"/>
                    <a:pt x="10096" y="8203"/>
                    <a:pt x="10285" y="8149"/>
                  </a:cubicBezTo>
                  <a:cubicBezTo>
                    <a:pt x="11754" y="7698"/>
                    <a:pt x="13079" y="7220"/>
                    <a:pt x="14215" y="6842"/>
                  </a:cubicBezTo>
                  <a:cubicBezTo>
                    <a:pt x="14783" y="6643"/>
                    <a:pt x="15297" y="6472"/>
                    <a:pt x="15747" y="6319"/>
                  </a:cubicBezTo>
                  <a:cubicBezTo>
                    <a:pt x="16207" y="6175"/>
                    <a:pt x="16604" y="6039"/>
                    <a:pt x="16928" y="5949"/>
                  </a:cubicBezTo>
                  <a:cubicBezTo>
                    <a:pt x="17253" y="5859"/>
                    <a:pt x="17514" y="5778"/>
                    <a:pt x="17685" y="5733"/>
                  </a:cubicBezTo>
                  <a:cubicBezTo>
                    <a:pt x="17857" y="5688"/>
                    <a:pt x="17956" y="5661"/>
                    <a:pt x="17956" y="5661"/>
                  </a:cubicBezTo>
                  <a:cubicBezTo>
                    <a:pt x="17956" y="5661"/>
                    <a:pt x="18046" y="5634"/>
                    <a:pt x="18217" y="5589"/>
                  </a:cubicBezTo>
                  <a:cubicBezTo>
                    <a:pt x="18388" y="5535"/>
                    <a:pt x="18650" y="5481"/>
                    <a:pt x="18983" y="5399"/>
                  </a:cubicBezTo>
                  <a:cubicBezTo>
                    <a:pt x="19641" y="5237"/>
                    <a:pt x="20606" y="5066"/>
                    <a:pt x="21787" y="4832"/>
                  </a:cubicBezTo>
                  <a:cubicBezTo>
                    <a:pt x="22373" y="4714"/>
                    <a:pt x="23013" y="4570"/>
                    <a:pt x="23689" y="4381"/>
                  </a:cubicBezTo>
                  <a:cubicBezTo>
                    <a:pt x="24365" y="4192"/>
                    <a:pt x="25077" y="3939"/>
                    <a:pt x="25771" y="3570"/>
                  </a:cubicBezTo>
                  <a:cubicBezTo>
                    <a:pt x="25861" y="3525"/>
                    <a:pt x="25942" y="3479"/>
                    <a:pt x="26032" y="3425"/>
                  </a:cubicBezTo>
                  <a:cubicBezTo>
                    <a:pt x="26122" y="3380"/>
                    <a:pt x="26213" y="3335"/>
                    <a:pt x="26294" y="3272"/>
                  </a:cubicBezTo>
                  <a:cubicBezTo>
                    <a:pt x="26375" y="3218"/>
                    <a:pt x="26456" y="3164"/>
                    <a:pt x="26546" y="3110"/>
                  </a:cubicBezTo>
                  <a:cubicBezTo>
                    <a:pt x="26582" y="3074"/>
                    <a:pt x="26627" y="3047"/>
                    <a:pt x="26672" y="3020"/>
                  </a:cubicBezTo>
                  <a:lnTo>
                    <a:pt x="26789" y="2930"/>
                  </a:lnTo>
                  <a:cubicBezTo>
                    <a:pt x="26952" y="2803"/>
                    <a:pt x="27123" y="2677"/>
                    <a:pt x="27267" y="2533"/>
                  </a:cubicBezTo>
                  <a:cubicBezTo>
                    <a:pt x="27348" y="2461"/>
                    <a:pt x="27420" y="2389"/>
                    <a:pt x="27502" y="2317"/>
                  </a:cubicBezTo>
                  <a:cubicBezTo>
                    <a:pt x="27574" y="2245"/>
                    <a:pt x="27646" y="2163"/>
                    <a:pt x="27718" y="2091"/>
                  </a:cubicBezTo>
                  <a:cubicBezTo>
                    <a:pt x="27997" y="1785"/>
                    <a:pt x="28268" y="1460"/>
                    <a:pt x="28547" y="1181"/>
                  </a:cubicBezTo>
                  <a:cubicBezTo>
                    <a:pt x="28836" y="901"/>
                    <a:pt x="29151" y="658"/>
                    <a:pt x="29512" y="532"/>
                  </a:cubicBezTo>
                  <a:cubicBezTo>
                    <a:pt x="29707" y="473"/>
                    <a:pt x="29910" y="441"/>
                    <a:pt x="30115" y="441"/>
                  </a:cubicBezTo>
                  <a:cubicBezTo>
                    <a:pt x="30289" y="441"/>
                    <a:pt x="30465" y="464"/>
                    <a:pt x="30638" y="514"/>
                  </a:cubicBezTo>
                  <a:cubicBezTo>
                    <a:pt x="31017" y="622"/>
                    <a:pt x="31387" y="811"/>
                    <a:pt x="31747" y="1028"/>
                  </a:cubicBezTo>
                  <a:cubicBezTo>
                    <a:pt x="32117" y="1235"/>
                    <a:pt x="32477" y="1478"/>
                    <a:pt x="32856" y="1686"/>
                  </a:cubicBezTo>
                  <a:cubicBezTo>
                    <a:pt x="33234" y="1902"/>
                    <a:pt x="33649" y="2091"/>
                    <a:pt x="34082" y="2199"/>
                  </a:cubicBezTo>
                  <a:cubicBezTo>
                    <a:pt x="34505" y="2308"/>
                    <a:pt x="34938" y="2362"/>
                    <a:pt x="35353" y="2407"/>
                  </a:cubicBezTo>
                  <a:cubicBezTo>
                    <a:pt x="35767" y="2443"/>
                    <a:pt x="36164" y="2488"/>
                    <a:pt x="36561" y="2551"/>
                  </a:cubicBezTo>
                  <a:cubicBezTo>
                    <a:pt x="36948" y="2614"/>
                    <a:pt x="37336" y="2695"/>
                    <a:pt x="37714" y="2785"/>
                  </a:cubicBezTo>
                  <a:cubicBezTo>
                    <a:pt x="37904" y="2830"/>
                    <a:pt x="38084" y="2885"/>
                    <a:pt x="38264" y="2930"/>
                  </a:cubicBezTo>
                  <a:cubicBezTo>
                    <a:pt x="38354" y="2957"/>
                    <a:pt x="38444" y="2984"/>
                    <a:pt x="38535" y="3011"/>
                  </a:cubicBezTo>
                  <a:cubicBezTo>
                    <a:pt x="38580" y="3029"/>
                    <a:pt x="38625" y="3038"/>
                    <a:pt x="38670" y="3056"/>
                  </a:cubicBezTo>
                  <a:lnTo>
                    <a:pt x="38760" y="3083"/>
                  </a:lnTo>
                  <a:cubicBezTo>
                    <a:pt x="39184" y="3218"/>
                    <a:pt x="39517" y="3344"/>
                    <a:pt x="39688" y="3407"/>
                  </a:cubicBezTo>
                  <a:cubicBezTo>
                    <a:pt x="40301" y="3660"/>
                    <a:pt x="40671" y="3750"/>
                    <a:pt x="41239" y="3885"/>
                  </a:cubicBezTo>
                  <a:cubicBezTo>
                    <a:pt x="40806" y="3497"/>
                    <a:pt x="40482" y="3263"/>
                    <a:pt x="39851" y="3002"/>
                  </a:cubicBezTo>
                  <a:cubicBezTo>
                    <a:pt x="39679" y="2930"/>
                    <a:pt x="39328" y="2803"/>
                    <a:pt x="38895" y="2659"/>
                  </a:cubicBezTo>
                  <a:lnTo>
                    <a:pt x="38805" y="2632"/>
                  </a:lnTo>
                  <a:cubicBezTo>
                    <a:pt x="38760" y="2614"/>
                    <a:pt x="38715" y="2605"/>
                    <a:pt x="38670" y="2587"/>
                  </a:cubicBezTo>
                  <a:cubicBezTo>
                    <a:pt x="38571" y="2560"/>
                    <a:pt x="38480" y="2533"/>
                    <a:pt x="38390" y="2506"/>
                  </a:cubicBezTo>
                  <a:cubicBezTo>
                    <a:pt x="38201" y="2452"/>
                    <a:pt x="38012" y="2398"/>
                    <a:pt x="37813" y="2353"/>
                  </a:cubicBezTo>
                  <a:cubicBezTo>
                    <a:pt x="37426" y="2263"/>
                    <a:pt x="37029" y="2181"/>
                    <a:pt x="36633" y="2118"/>
                  </a:cubicBezTo>
                  <a:cubicBezTo>
                    <a:pt x="36227" y="2046"/>
                    <a:pt x="35803" y="2010"/>
                    <a:pt x="35398" y="1965"/>
                  </a:cubicBezTo>
                  <a:cubicBezTo>
                    <a:pt x="34983" y="1920"/>
                    <a:pt x="34577" y="1875"/>
                    <a:pt x="34190" y="1776"/>
                  </a:cubicBezTo>
                  <a:cubicBezTo>
                    <a:pt x="33415" y="1578"/>
                    <a:pt x="32730" y="1082"/>
                    <a:pt x="31981" y="649"/>
                  </a:cubicBezTo>
                  <a:cubicBezTo>
                    <a:pt x="31603" y="424"/>
                    <a:pt x="31206" y="216"/>
                    <a:pt x="30756" y="90"/>
                  </a:cubicBezTo>
                  <a:cubicBezTo>
                    <a:pt x="30647" y="63"/>
                    <a:pt x="30530" y="36"/>
                    <a:pt x="30413" y="18"/>
                  </a:cubicBezTo>
                  <a:lnTo>
                    <a:pt x="30242" y="0"/>
                  </a:lnTo>
                  <a:lnTo>
                    <a:pt x="30062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1009;p49"/>
            <p:cNvSpPr/>
            <p:nvPr/>
          </p:nvSpPr>
          <p:spPr>
            <a:xfrm>
              <a:off x="3490775" y="3598500"/>
              <a:ext cx="802275" cy="429675"/>
            </a:xfrm>
            <a:custGeom>
              <a:avLst/>
              <a:gdLst/>
              <a:ahLst/>
              <a:cxnLst/>
              <a:rect l="l" t="t" r="r" b="b"/>
              <a:pathLst>
                <a:path w="32091" h="17187">
                  <a:moveTo>
                    <a:pt x="31617" y="0"/>
                  </a:moveTo>
                  <a:cubicBezTo>
                    <a:pt x="31511" y="0"/>
                    <a:pt x="31405" y="2"/>
                    <a:pt x="31297" y="6"/>
                  </a:cubicBezTo>
                  <a:cubicBezTo>
                    <a:pt x="31045" y="24"/>
                    <a:pt x="30774" y="78"/>
                    <a:pt x="30441" y="159"/>
                  </a:cubicBezTo>
                  <a:cubicBezTo>
                    <a:pt x="30351" y="186"/>
                    <a:pt x="30224" y="232"/>
                    <a:pt x="30062" y="286"/>
                  </a:cubicBezTo>
                  <a:cubicBezTo>
                    <a:pt x="29972" y="313"/>
                    <a:pt x="29882" y="340"/>
                    <a:pt x="29792" y="376"/>
                  </a:cubicBezTo>
                  <a:cubicBezTo>
                    <a:pt x="29693" y="403"/>
                    <a:pt x="29593" y="439"/>
                    <a:pt x="29485" y="475"/>
                  </a:cubicBezTo>
                  <a:cubicBezTo>
                    <a:pt x="29305" y="547"/>
                    <a:pt x="29116" y="619"/>
                    <a:pt x="28926" y="691"/>
                  </a:cubicBezTo>
                  <a:cubicBezTo>
                    <a:pt x="28719" y="772"/>
                    <a:pt x="28521" y="862"/>
                    <a:pt x="28313" y="953"/>
                  </a:cubicBezTo>
                  <a:cubicBezTo>
                    <a:pt x="28106" y="1034"/>
                    <a:pt x="27908" y="1133"/>
                    <a:pt x="27701" y="1232"/>
                  </a:cubicBezTo>
                  <a:cubicBezTo>
                    <a:pt x="27493" y="1322"/>
                    <a:pt x="27286" y="1421"/>
                    <a:pt x="27079" y="1520"/>
                  </a:cubicBezTo>
                  <a:cubicBezTo>
                    <a:pt x="26258" y="1926"/>
                    <a:pt x="25429" y="2368"/>
                    <a:pt x="24582" y="2809"/>
                  </a:cubicBezTo>
                  <a:cubicBezTo>
                    <a:pt x="23743" y="3242"/>
                    <a:pt x="22878" y="3675"/>
                    <a:pt x="21995" y="4053"/>
                  </a:cubicBezTo>
                  <a:cubicBezTo>
                    <a:pt x="21120" y="4432"/>
                    <a:pt x="20210" y="4729"/>
                    <a:pt x="19291" y="4946"/>
                  </a:cubicBezTo>
                  <a:cubicBezTo>
                    <a:pt x="18371" y="5162"/>
                    <a:pt x="17425" y="5306"/>
                    <a:pt x="16523" y="5541"/>
                  </a:cubicBezTo>
                  <a:cubicBezTo>
                    <a:pt x="15613" y="5775"/>
                    <a:pt x="14757" y="6045"/>
                    <a:pt x="13927" y="6307"/>
                  </a:cubicBezTo>
                  <a:cubicBezTo>
                    <a:pt x="12278" y="6821"/>
                    <a:pt x="10754" y="7298"/>
                    <a:pt x="9465" y="7695"/>
                  </a:cubicBezTo>
                  <a:cubicBezTo>
                    <a:pt x="6887" y="8506"/>
                    <a:pt x="5229" y="9020"/>
                    <a:pt x="5229" y="9020"/>
                  </a:cubicBezTo>
                  <a:cubicBezTo>
                    <a:pt x="5229" y="9020"/>
                    <a:pt x="4814" y="9155"/>
                    <a:pt x="4075" y="9381"/>
                  </a:cubicBezTo>
                  <a:cubicBezTo>
                    <a:pt x="3706" y="9498"/>
                    <a:pt x="3255" y="9642"/>
                    <a:pt x="2741" y="9804"/>
                  </a:cubicBezTo>
                  <a:cubicBezTo>
                    <a:pt x="2480" y="9885"/>
                    <a:pt x="2200" y="9966"/>
                    <a:pt x="1912" y="10057"/>
                  </a:cubicBezTo>
                  <a:cubicBezTo>
                    <a:pt x="1768" y="10102"/>
                    <a:pt x="1614" y="10147"/>
                    <a:pt x="1461" y="10201"/>
                  </a:cubicBezTo>
                  <a:cubicBezTo>
                    <a:pt x="1308" y="10246"/>
                    <a:pt x="1146" y="10300"/>
                    <a:pt x="974" y="10372"/>
                  </a:cubicBezTo>
                  <a:cubicBezTo>
                    <a:pt x="803" y="10435"/>
                    <a:pt x="632" y="10525"/>
                    <a:pt x="470" y="10661"/>
                  </a:cubicBezTo>
                  <a:cubicBezTo>
                    <a:pt x="307" y="10796"/>
                    <a:pt x="172" y="10976"/>
                    <a:pt x="100" y="11192"/>
                  </a:cubicBezTo>
                  <a:cubicBezTo>
                    <a:pt x="28" y="11400"/>
                    <a:pt x="1" y="11625"/>
                    <a:pt x="28" y="11841"/>
                  </a:cubicBezTo>
                  <a:cubicBezTo>
                    <a:pt x="55" y="12058"/>
                    <a:pt x="127" y="12265"/>
                    <a:pt x="226" y="12463"/>
                  </a:cubicBezTo>
                  <a:cubicBezTo>
                    <a:pt x="433" y="12860"/>
                    <a:pt x="776" y="13157"/>
                    <a:pt x="1119" y="13410"/>
                  </a:cubicBezTo>
                  <a:cubicBezTo>
                    <a:pt x="1479" y="13653"/>
                    <a:pt x="1831" y="13870"/>
                    <a:pt x="2200" y="14104"/>
                  </a:cubicBezTo>
                  <a:cubicBezTo>
                    <a:pt x="2930" y="14564"/>
                    <a:pt x="3697" y="15041"/>
                    <a:pt x="4472" y="15537"/>
                  </a:cubicBezTo>
                  <a:cubicBezTo>
                    <a:pt x="4868" y="15780"/>
                    <a:pt x="5256" y="16042"/>
                    <a:pt x="5671" y="16285"/>
                  </a:cubicBezTo>
                  <a:cubicBezTo>
                    <a:pt x="6085" y="16520"/>
                    <a:pt x="6527" y="16745"/>
                    <a:pt x="6996" y="16916"/>
                  </a:cubicBezTo>
                  <a:cubicBezTo>
                    <a:pt x="7464" y="17087"/>
                    <a:pt x="7978" y="17187"/>
                    <a:pt x="8483" y="17187"/>
                  </a:cubicBezTo>
                  <a:cubicBezTo>
                    <a:pt x="8988" y="17187"/>
                    <a:pt x="9483" y="17105"/>
                    <a:pt x="9970" y="16997"/>
                  </a:cubicBezTo>
                  <a:cubicBezTo>
                    <a:pt x="10448" y="16889"/>
                    <a:pt x="10917" y="16754"/>
                    <a:pt x="11376" y="16628"/>
                  </a:cubicBezTo>
                  <a:cubicBezTo>
                    <a:pt x="11845" y="16493"/>
                    <a:pt x="12305" y="16357"/>
                    <a:pt x="12765" y="16231"/>
                  </a:cubicBezTo>
                  <a:cubicBezTo>
                    <a:pt x="13675" y="15979"/>
                    <a:pt x="14585" y="15708"/>
                    <a:pt x="15460" y="15474"/>
                  </a:cubicBezTo>
                  <a:cubicBezTo>
                    <a:pt x="16334" y="15240"/>
                    <a:pt x="17190" y="15068"/>
                    <a:pt x="18020" y="15023"/>
                  </a:cubicBezTo>
                  <a:cubicBezTo>
                    <a:pt x="18191" y="15016"/>
                    <a:pt x="18362" y="15011"/>
                    <a:pt x="18530" y="15011"/>
                  </a:cubicBezTo>
                  <a:cubicBezTo>
                    <a:pt x="18769" y="15011"/>
                    <a:pt x="19004" y="15020"/>
                    <a:pt x="19236" y="15041"/>
                  </a:cubicBezTo>
                  <a:cubicBezTo>
                    <a:pt x="19426" y="15050"/>
                    <a:pt x="19624" y="15077"/>
                    <a:pt x="19813" y="15095"/>
                  </a:cubicBezTo>
                  <a:cubicBezTo>
                    <a:pt x="19904" y="15113"/>
                    <a:pt x="20003" y="15131"/>
                    <a:pt x="20093" y="15140"/>
                  </a:cubicBezTo>
                  <a:cubicBezTo>
                    <a:pt x="20138" y="15149"/>
                    <a:pt x="20183" y="15158"/>
                    <a:pt x="20228" y="15168"/>
                  </a:cubicBezTo>
                  <a:lnTo>
                    <a:pt x="20300" y="15186"/>
                  </a:lnTo>
                  <a:cubicBezTo>
                    <a:pt x="20399" y="15204"/>
                    <a:pt x="20489" y="15222"/>
                    <a:pt x="20571" y="15240"/>
                  </a:cubicBezTo>
                  <a:cubicBezTo>
                    <a:pt x="20733" y="15276"/>
                    <a:pt x="20859" y="15312"/>
                    <a:pt x="20940" y="15339"/>
                  </a:cubicBezTo>
                  <a:cubicBezTo>
                    <a:pt x="21256" y="15429"/>
                    <a:pt x="21508" y="15501"/>
                    <a:pt x="21751" y="15555"/>
                  </a:cubicBezTo>
                  <a:cubicBezTo>
                    <a:pt x="21995" y="15618"/>
                    <a:pt x="22229" y="15672"/>
                    <a:pt x="22509" y="15735"/>
                  </a:cubicBezTo>
                  <a:cubicBezTo>
                    <a:pt x="22400" y="15645"/>
                    <a:pt x="22292" y="15546"/>
                    <a:pt x="22193" y="15474"/>
                  </a:cubicBezTo>
                  <a:cubicBezTo>
                    <a:pt x="22085" y="15393"/>
                    <a:pt x="21986" y="15321"/>
                    <a:pt x="21869" y="15258"/>
                  </a:cubicBezTo>
                  <a:cubicBezTo>
                    <a:pt x="21652" y="15131"/>
                    <a:pt x="21400" y="15014"/>
                    <a:pt x="21066" y="14915"/>
                  </a:cubicBezTo>
                  <a:cubicBezTo>
                    <a:pt x="20976" y="14888"/>
                    <a:pt x="20841" y="14852"/>
                    <a:pt x="20670" y="14807"/>
                  </a:cubicBezTo>
                  <a:cubicBezTo>
                    <a:pt x="20589" y="14789"/>
                    <a:pt x="20489" y="14771"/>
                    <a:pt x="20390" y="14753"/>
                  </a:cubicBezTo>
                  <a:lnTo>
                    <a:pt x="20318" y="14735"/>
                  </a:lnTo>
                  <a:cubicBezTo>
                    <a:pt x="20264" y="14726"/>
                    <a:pt x="20219" y="14717"/>
                    <a:pt x="20174" y="14708"/>
                  </a:cubicBezTo>
                  <a:cubicBezTo>
                    <a:pt x="20075" y="14690"/>
                    <a:pt x="19976" y="14672"/>
                    <a:pt x="19876" y="14663"/>
                  </a:cubicBezTo>
                  <a:cubicBezTo>
                    <a:pt x="19678" y="14636"/>
                    <a:pt x="19471" y="14609"/>
                    <a:pt x="19264" y="14591"/>
                  </a:cubicBezTo>
                  <a:cubicBezTo>
                    <a:pt x="19028" y="14575"/>
                    <a:pt x="18786" y="14565"/>
                    <a:pt x="18538" y="14565"/>
                  </a:cubicBezTo>
                  <a:cubicBezTo>
                    <a:pt x="18359" y="14565"/>
                    <a:pt x="18178" y="14570"/>
                    <a:pt x="17993" y="14582"/>
                  </a:cubicBezTo>
                  <a:cubicBezTo>
                    <a:pt x="17127" y="14627"/>
                    <a:pt x="16235" y="14807"/>
                    <a:pt x="15351" y="15041"/>
                  </a:cubicBezTo>
                  <a:cubicBezTo>
                    <a:pt x="14459" y="15285"/>
                    <a:pt x="13567" y="15546"/>
                    <a:pt x="12647" y="15807"/>
                  </a:cubicBezTo>
                  <a:cubicBezTo>
                    <a:pt x="12188" y="15934"/>
                    <a:pt x="11728" y="16069"/>
                    <a:pt x="11259" y="16195"/>
                  </a:cubicBezTo>
                  <a:cubicBezTo>
                    <a:pt x="10799" y="16330"/>
                    <a:pt x="10340" y="16466"/>
                    <a:pt x="9871" y="16565"/>
                  </a:cubicBezTo>
                  <a:cubicBezTo>
                    <a:pt x="9411" y="16673"/>
                    <a:pt x="8943" y="16745"/>
                    <a:pt x="8492" y="16745"/>
                  </a:cubicBezTo>
                  <a:cubicBezTo>
                    <a:pt x="8032" y="16745"/>
                    <a:pt x="7582" y="16655"/>
                    <a:pt x="7149" y="16502"/>
                  </a:cubicBezTo>
                  <a:cubicBezTo>
                    <a:pt x="6283" y="16186"/>
                    <a:pt x="5499" y="15654"/>
                    <a:pt x="4715" y="15168"/>
                  </a:cubicBezTo>
                  <a:cubicBezTo>
                    <a:pt x="3931" y="14672"/>
                    <a:pt x="3174" y="14194"/>
                    <a:pt x="2444" y="13725"/>
                  </a:cubicBezTo>
                  <a:cubicBezTo>
                    <a:pt x="2074" y="13500"/>
                    <a:pt x="1704" y="13275"/>
                    <a:pt x="1380" y="13049"/>
                  </a:cubicBezTo>
                  <a:cubicBezTo>
                    <a:pt x="1055" y="12824"/>
                    <a:pt x="776" y="12562"/>
                    <a:pt x="623" y="12265"/>
                  </a:cubicBezTo>
                  <a:cubicBezTo>
                    <a:pt x="461" y="11968"/>
                    <a:pt x="415" y="11607"/>
                    <a:pt x="515" y="11337"/>
                  </a:cubicBezTo>
                  <a:cubicBezTo>
                    <a:pt x="605" y="11066"/>
                    <a:pt x="857" y="10895"/>
                    <a:pt x="1146" y="10778"/>
                  </a:cubicBezTo>
                  <a:cubicBezTo>
                    <a:pt x="1434" y="10661"/>
                    <a:pt x="1759" y="10579"/>
                    <a:pt x="2047" y="10480"/>
                  </a:cubicBezTo>
                  <a:cubicBezTo>
                    <a:pt x="2335" y="10390"/>
                    <a:pt x="2615" y="10300"/>
                    <a:pt x="2867" y="10219"/>
                  </a:cubicBezTo>
                  <a:cubicBezTo>
                    <a:pt x="3390" y="10057"/>
                    <a:pt x="3841" y="9921"/>
                    <a:pt x="4210" y="9804"/>
                  </a:cubicBezTo>
                  <a:cubicBezTo>
                    <a:pt x="4949" y="9570"/>
                    <a:pt x="5364" y="9444"/>
                    <a:pt x="5364" y="9444"/>
                  </a:cubicBezTo>
                  <a:cubicBezTo>
                    <a:pt x="5364" y="9444"/>
                    <a:pt x="7023" y="8921"/>
                    <a:pt x="9601" y="8119"/>
                  </a:cubicBezTo>
                  <a:cubicBezTo>
                    <a:pt x="10890" y="7722"/>
                    <a:pt x="12404" y="7244"/>
                    <a:pt x="14063" y="6731"/>
                  </a:cubicBezTo>
                  <a:cubicBezTo>
                    <a:pt x="14883" y="6469"/>
                    <a:pt x="15739" y="6199"/>
                    <a:pt x="16631" y="5973"/>
                  </a:cubicBezTo>
                  <a:cubicBezTo>
                    <a:pt x="17515" y="5739"/>
                    <a:pt x="18443" y="5595"/>
                    <a:pt x="19390" y="5378"/>
                  </a:cubicBezTo>
                  <a:cubicBezTo>
                    <a:pt x="20336" y="5153"/>
                    <a:pt x="21274" y="4847"/>
                    <a:pt x="22166" y="4459"/>
                  </a:cubicBezTo>
                  <a:cubicBezTo>
                    <a:pt x="23067" y="4071"/>
                    <a:pt x="23942" y="3639"/>
                    <a:pt x="24789" y="3206"/>
                  </a:cubicBezTo>
                  <a:cubicBezTo>
                    <a:pt x="25636" y="2764"/>
                    <a:pt x="26457" y="2323"/>
                    <a:pt x="27277" y="1926"/>
                  </a:cubicBezTo>
                  <a:cubicBezTo>
                    <a:pt x="27475" y="1818"/>
                    <a:pt x="27683" y="1728"/>
                    <a:pt x="27890" y="1629"/>
                  </a:cubicBezTo>
                  <a:cubicBezTo>
                    <a:pt x="28088" y="1539"/>
                    <a:pt x="28286" y="1439"/>
                    <a:pt x="28494" y="1358"/>
                  </a:cubicBezTo>
                  <a:cubicBezTo>
                    <a:pt x="28692" y="1277"/>
                    <a:pt x="28890" y="1187"/>
                    <a:pt x="29089" y="1106"/>
                  </a:cubicBezTo>
                  <a:cubicBezTo>
                    <a:pt x="29278" y="1034"/>
                    <a:pt x="29458" y="962"/>
                    <a:pt x="29639" y="899"/>
                  </a:cubicBezTo>
                  <a:cubicBezTo>
                    <a:pt x="29738" y="853"/>
                    <a:pt x="29837" y="826"/>
                    <a:pt x="29936" y="790"/>
                  </a:cubicBezTo>
                  <a:cubicBezTo>
                    <a:pt x="30026" y="763"/>
                    <a:pt x="30116" y="736"/>
                    <a:pt x="30197" y="709"/>
                  </a:cubicBezTo>
                  <a:cubicBezTo>
                    <a:pt x="30351" y="655"/>
                    <a:pt x="30477" y="610"/>
                    <a:pt x="30567" y="583"/>
                  </a:cubicBezTo>
                  <a:cubicBezTo>
                    <a:pt x="30891" y="502"/>
                    <a:pt x="31135" y="412"/>
                    <a:pt x="31369" y="322"/>
                  </a:cubicBezTo>
                  <a:cubicBezTo>
                    <a:pt x="31604" y="241"/>
                    <a:pt x="31820" y="141"/>
                    <a:pt x="32090" y="15"/>
                  </a:cubicBezTo>
                  <a:cubicBezTo>
                    <a:pt x="31921" y="5"/>
                    <a:pt x="31768" y="0"/>
                    <a:pt x="3161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1010;p49"/>
            <p:cNvSpPr/>
            <p:nvPr/>
          </p:nvSpPr>
          <p:spPr>
            <a:xfrm rot="-136516">
              <a:off x="3426781" y="3680636"/>
              <a:ext cx="590218" cy="306446"/>
            </a:xfrm>
            <a:custGeom>
              <a:avLst/>
              <a:gdLst/>
              <a:ahLst/>
              <a:cxnLst/>
              <a:rect l="l" t="t" r="r" b="b"/>
              <a:pathLst>
                <a:path w="23609" h="12258">
                  <a:moveTo>
                    <a:pt x="7662" y="0"/>
                  </a:moveTo>
                  <a:cubicBezTo>
                    <a:pt x="7066" y="0"/>
                    <a:pt x="6530" y="37"/>
                    <a:pt x="6121" y="127"/>
                  </a:cubicBezTo>
                  <a:cubicBezTo>
                    <a:pt x="4093" y="578"/>
                    <a:pt x="1948" y="1705"/>
                    <a:pt x="938" y="3616"/>
                  </a:cubicBezTo>
                  <a:cubicBezTo>
                    <a:pt x="1" y="5392"/>
                    <a:pt x="821" y="8348"/>
                    <a:pt x="2624" y="10043"/>
                  </a:cubicBezTo>
                  <a:cubicBezTo>
                    <a:pt x="4150" y="11470"/>
                    <a:pt x="7938" y="12257"/>
                    <a:pt x="10158" y="12257"/>
                  </a:cubicBezTo>
                  <a:cubicBezTo>
                    <a:pt x="10560" y="12257"/>
                    <a:pt x="10911" y="12231"/>
                    <a:pt x="11187" y="12179"/>
                  </a:cubicBezTo>
                  <a:cubicBezTo>
                    <a:pt x="12990" y="11845"/>
                    <a:pt x="16487" y="10268"/>
                    <a:pt x="17776" y="7645"/>
                  </a:cubicBezTo>
                  <a:cubicBezTo>
                    <a:pt x="19074" y="5013"/>
                    <a:pt x="19750" y="4517"/>
                    <a:pt x="20877" y="3508"/>
                  </a:cubicBezTo>
                  <a:cubicBezTo>
                    <a:pt x="21499" y="2949"/>
                    <a:pt x="22572" y="2489"/>
                    <a:pt x="22995" y="2489"/>
                  </a:cubicBezTo>
                  <a:cubicBezTo>
                    <a:pt x="23419" y="2489"/>
                    <a:pt x="23608" y="1903"/>
                    <a:pt x="23293" y="1624"/>
                  </a:cubicBezTo>
                  <a:cubicBezTo>
                    <a:pt x="23275" y="1615"/>
                    <a:pt x="23266" y="1597"/>
                    <a:pt x="23248" y="1588"/>
                  </a:cubicBezTo>
                  <a:cubicBezTo>
                    <a:pt x="23127" y="1508"/>
                    <a:pt x="23008" y="1472"/>
                    <a:pt x="22850" y="1472"/>
                  </a:cubicBezTo>
                  <a:cubicBezTo>
                    <a:pt x="22558" y="1472"/>
                    <a:pt x="22134" y="1597"/>
                    <a:pt x="21328" y="1813"/>
                  </a:cubicBezTo>
                  <a:cubicBezTo>
                    <a:pt x="20916" y="1927"/>
                    <a:pt x="20554" y="1965"/>
                    <a:pt x="20203" y="1965"/>
                  </a:cubicBezTo>
                  <a:cubicBezTo>
                    <a:pt x="19502" y="1965"/>
                    <a:pt x="18849" y="1813"/>
                    <a:pt x="17948" y="1813"/>
                  </a:cubicBezTo>
                  <a:cubicBezTo>
                    <a:pt x="16965" y="1813"/>
                    <a:pt x="14964" y="1155"/>
                    <a:pt x="13954" y="803"/>
                  </a:cubicBezTo>
                  <a:cubicBezTo>
                    <a:pt x="13495" y="641"/>
                    <a:pt x="13026" y="524"/>
                    <a:pt x="12548" y="452"/>
                  </a:cubicBezTo>
                  <a:cubicBezTo>
                    <a:pt x="11429" y="280"/>
                    <a:pt x="9316" y="0"/>
                    <a:pt x="7662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1011;p49"/>
            <p:cNvSpPr/>
            <p:nvPr/>
          </p:nvSpPr>
          <p:spPr>
            <a:xfrm>
              <a:off x="3434675" y="3725500"/>
              <a:ext cx="221525" cy="165450"/>
            </a:xfrm>
            <a:custGeom>
              <a:avLst/>
              <a:gdLst/>
              <a:ahLst/>
              <a:cxnLst/>
              <a:rect l="l" t="t" r="r" b="b"/>
              <a:pathLst>
                <a:path w="8861" h="6618">
                  <a:moveTo>
                    <a:pt x="5326" y="0"/>
                  </a:moveTo>
                  <a:cubicBezTo>
                    <a:pt x="4593" y="0"/>
                    <a:pt x="3803" y="184"/>
                    <a:pt x="3047" y="569"/>
                  </a:cubicBezTo>
                  <a:cubicBezTo>
                    <a:pt x="1019" y="1587"/>
                    <a:pt x="0" y="3643"/>
                    <a:pt x="767" y="5157"/>
                  </a:cubicBezTo>
                  <a:cubicBezTo>
                    <a:pt x="1246" y="6104"/>
                    <a:pt x="2311" y="6618"/>
                    <a:pt x="3536" y="6618"/>
                  </a:cubicBezTo>
                  <a:cubicBezTo>
                    <a:pt x="4268" y="6618"/>
                    <a:pt x="5058" y="6434"/>
                    <a:pt x="5814" y="6049"/>
                  </a:cubicBezTo>
                  <a:cubicBezTo>
                    <a:pt x="7842" y="5031"/>
                    <a:pt x="8861" y="2976"/>
                    <a:pt x="8095" y="1461"/>
                  </a:cubicBezTo>
                  <a:cubicBezTo>
                    <a:pt x="7615" y="514"/>
                    <a:pt x="6550" y="0"/>
                    <a:pt x="5326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1012;p49"/>
            <p:cNvSpPr/>
            <p:nvPr/>
          </p:nvSpPr>
          <p:spPr>
            <a:xfrm>
              <a:off x="3503850" y="3793575"/>
              <a:ext cx="47125" cy="47350"/>
            </a:xfrm>
            <a:custGeom>
              <a:avLst/>
              <a:gdLst/>
              <a:ahLst/>
              <a:cxnLst/>
              <a:rect l="l" t="t" r="r" b="b"/>
              <a:pathLst>
                <a:path w="1885" h="1894">
                  <a:moveTo>
                    <a:pt x="947" y="0"/>
                  </a:moveTo>
                  <a:cubicBezTo>
                    <a:pt x="424" y="0"/>
                    <a:pt x="1" y="424"/>
                    <a:pt x="1" y="947"/>
                  </a:cubicBezTo>
                  <a:cubicBezTo>
                    <a:pt x="1" y="1469"/>
                    <a:pt x="424" y="1893"/>
                    <a:pt x="947" y="1893"/>
                  </a:cubicBezTo>
                  <a:cubicBezTo>
                    <a:pt x="1470" y="1893"/>
                    <a:pt x="1885" y="1469"/>
                    <a:pt x="1885" y="947"/>
                  </a:cubicBezTo>
                  <a:cubicBezTo>
                    <a:pt x="1885" y="424"/>
                    <a:pt x="1470" y="0"/>
                    <a:pt x="94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1013;p49"/>
            <p:cNvSpPr/>
            <p:nvPr/>
          </p:nvSpPr>
          <p:spPr>
            <a:xfrm>
              <a:off x="3745650" y="3850400"/>
              <a:ext cx="79575" cy="40175"/>
            </a:xfrm>
            <a:custGeom>
              <a:avLst/>
              <a:gdLst/>
              <a:ahLst/>
              <a:cxnLst/>
              <a:rect l="l" t="t" r="r" b="b"/>
              <a:pathLst>
                <a:path w="3183" h="1607">
                  <a:moveTo>
                    <a:pt x="2500" y="1"/>
                  </a:moveTo>
                  <a:cubicBezTo>
                    <a:pt x="2191" y="1"/>
                    <a:pt x="1788" y="84"/>
                    <a:pt x="1371" y="251"/>
                  </a:cubicBezTo>
                  <a:cubicBezTo>
                    <a:pt x="559" y="567"/>
                    <a:pt x="1" y="1080"/>
                    <a:pt x="118" y="1387"/>
                  </a:cubicBezTo>
                  <a:cubicBezTo>
                    <a:pt x="179" y="1534"/>
                    <a:pt x="386" y="1607"/>
                    <a:pt x="675" y="1607"/>
                  </a:cubicBezTo>
                  <a:cubicBezTo>
                    <a:pt x="986" y="1607"/>
                    <a:pt x="1392" y="1523"/>
                    <a:pt x="1812" y="1360"/>
                  </a:cubicBezTo>
                  <a:cubicBezTo>
                    <a:pt x="2624" y="1035"/>
                    <a:pt x="3182" y="530"/>
                    <a:pt x="3056" y="224"/>
                  </a:cubicBezTo>
                  <a:cubicBezTo>
                    <a:pt x="2999" y="75"/>
                    <a:pt x="2791" y="1"/>
                    <a:pt x="2500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1014;p49"/>
            <p:cNvSpPr/>
            <p:nvPr/>
          </p:nvSpPr>
          <p:spPr>
            <a:xfrm>
              <a:off x="3673100" y="3728075"/>
              <a:ext cx="62200" cy="39175"/>
            </a:xfrm>
            <a:custGeom>
              <a:avLst/>
              <a:gdLst/>
              <a:ahLst/>
              <a:cxnLst/>
              <a:rect l="l" t="t" r="r" b="b"/>
              <a:pathLst>
                <a:path w="2488" h="1567">
                  <a:moveTo>
                    <a:pt x="1967" y="0"/>
                  </a:moveTo>
                  <a:cubicBezTo>
                    <a:pt x="1702" y="0"/>
                    <a:pt x="1336" y="111"/>
                    <a:pt x="974" y="322"/>
                  </a:cubicBezTo>
                  <a:cubicBezTo>
                    <a:pt x="370" y="673"/>
                    <a:pt x="0" y="1160"/>
                    <a:pt x="144" y="1412"/>
                  </a:cubicBezTo>
                  <a:cubicBezTo>
                    <a:pt x="206" y="1517"/>
                    <a:pt x="339" y="1567"/>
                    <a:pt x="516" y="1567"/>
                  </a:cubicBezTo>
                  <a:cubicBezTo>
                    <a:pt x="781" y="1567"/>
                    <a:pt x="1143" y="1455"/>
                    <a:pt x="1505" y="1250"/>
                  </a:cubicBezTo>
                  <a:cubicBezTo>
                    <a:pt x="2118" y="899"/>
                    <a:pt x="2488" y="412"/>
                    <a:pt x="2335" y="150"/>
                  </a:cubicBezTo>
                  <a:cubicBezTo>
                    <a:pt x="2277" y="49"/>
                    <a:pt x="2144" y="0"/>
                    <a:pt x="196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1015;p49"/>
            <p:cNvSpPr/>
            <p:nvPr/>
          </p:nvSpPr>
          <p:spPr>
            <a:xfrm>
              <a:off x="3582950" y="3751250"/>
              <a:ext cx="54550" cy="23000"/>
            </a:xfrm>
            <a:custGeom>
              <a:avLst/>
              <a:gdLst/>
              <a:ahLst/>
              <a:cxnLst/>
              <a:rect l="l" t="t" r="r" b="b"/>
              <a:pathLst>
                <a:path w="2182" h="920">
                  <a:moveTo>
                    <a:pt x="1248" y="0"/>
                  </a:moveTo>
                  <a:cubicBezTo>
                    <a:pt x="1186" y="0"/>
                    <a:pt x="1121" y="3"/>
                    <a:pt x="1055" y="8"/>
                  </a:cubicBezTo>
                  <a:cubicBezTo>
                    <a:pt x="469" y="62"/>
                    <a:pt x="0" y="296"/>
                    <a:pt x="28" y="548"/>
                  </a:cubicBezTo>
                  <a:cubicBezTo>
                    <a:pt x="43" y="768"/>
                    <a:pt x="421" y="919"/>
                    <a:pt x="904" y="919"/>
                  </a:cubicBezTo>
                  <a:cubicBezTo>
                    <a:pt x="977" y="919"/>
                    <a:pt x="1051" y="916"/>
                    <a:pt x="1127" y="909"/>
                  </a:cubicBezTo>
                  <a:cubicBezTo>
                    <a:pt x="1722" y="864"/>
                    <a:pt x="2182" y="621"/>
                    <a:pt x="2164" y="377"/>
                  </a:cubicBezTo>
                  <a:cubicBezTo>
                    <a:pt x="2140" y="153"/>
                    <a:pt x="1746" y="0"/>
                    <a:pt x="124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1016;p49"/>
            <p:cNvSpPr/>
            <p:nvPr/>
          </p:nvSpPr>
          <p:spPr>
            <a:xfrm>
              <a:off x="3785750" y="3868650"/>
              <a:ext cx="44200" cy="27875"/>
            </a:xfrm>
            <a:custGeom>
              <a:avLst/>
              <a:gdLst/>
              <a:ahLst/>
              <a:cxnLst/>
              <a:rect l="l" t="t" r="r" b="b"/>
              <a:pathLst>
                <a:path w="1768" h="1115">
                  <a:moveTo>
                    <a:pt x="1407" y="0"/>
                  </a:moveTo>
                  <a:cubicBezTo>
                    <a:pt x="1217" y="0"/>
                    <a:pt x="956" y="80"/>
                    <a:pt x="695" y="232"/>
                  </a:cubicBezTo>
                  <a:cubicBezTo>
                    <a:pt x="262" y="476"/>
                    <a:pt x="1" y="827"/>
                    <a:pt x="109" y="1008"/>
                  </a:cubicBezTo>
                  <a:cubicBezTo>
                    <a:pt x="149" y="1080"/>
                    <a:pt x="242" y="1114"/>
                    <a:pt x="367" y="1114"/>
                  </a:cubicBezTo>
                  <a:cubicBezTo>
                    <a:pt x="554" y="1114"/>
                    <a:pt x="814" y="1036"/>
                    <a:pt x="1073" y="890"/>
                  </a:cubicBezTo>
                  <a:cubicBezTo>
                    <a:pt x="1506" y="638"/>
                    <a:pt x="1767" y="286"/>
                    <a:pt x="1668" y="106"/>
                  </a:cubicBezTo>
                  <a:cubicBezTo>
                    <a:pt x="1625" y="35"/>
                    <a:pt x="1531" y="0"/>
                    <a:pt x="140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1017;p49"/>
            <p:cNvSpPr/>
            <p:nvPr/>
          </p:nvSpPr>
          <p:spPr>
            <a:xfrm>
              <a:off x="3877025" y="3768400"/>
              <a:ext cx="32250" cy="20400"/>
            </a:xfrm>
            <a:custGeom>
              <a:avLst/>
              <a:gdLst/>
              <a:ahLst/>
              <a:cxnLst/>
              <a:rect l="l" t="t" r="r" b="b"/>
              <a:pathLst>
                <a:path w="1290" h="816">
                  <a:moveTo>
                    <a:pt x="1027" y="0"/>
                  </a:moveTo>
                  <a:cubicBezTo>
                    <a:pt x="888" y="0"/>
                    <a:pt x="696" y="60"/>
                    <a:pt x="505" y="169"/>
                  </a:cubicBezTo>
                  <a:cubicBezTo>
                    <a:pt x="190" y="349"/>
                    <a:pt x="1" y="602"/>
                    <a:pt x="73" y="737"/>
                  </a:cubicBezTo>
                  <a:cubicBezTo>
                    <a:pt x="105" y="790"/>
                    <a:pt x="173" y="815"/>
                    <a:pt x="264" y="815"/>
                  </a:cubicBezTo>
                  <a:cubicBezTo>
                    <a:pt x="403" y="815"/>
                    <a:pt x="594" y="756"/>
                    <a:pt x="785" y="647"/>
                  </a:cubicBezTo>
                  <a:cubicBezTo>
                    <a:pt x="1100" y="466"/>
                    <a:pt x="1290" y="214"/>
                    <a:pt x="1218" y="79"/>
                  </a:cubicBezTo>
                  <a:cubicBezTo>
                    <a:pt x="1186" y="25"/>
                    <a:pt x="111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1018;p49"/>
            <p:cNvSpPr/>
            <p:nvPr/>
          </p:nvSpPr>
          <p:spPr>
            <a:xfrm>
              <a:off x="3903150" y="3748050"/>
              <a:ext cx="31100" cy="16050"/>
            </a:xfrm>
            <a:custGeom>
              <a:avLst/>
              <a:gdLst/>
              <a:ahLst/>
              <a:cxnLst/>
              <a:rect l="l" t="t" r="r" b="b"/>
              <a:pathLst>
                <a:path w="1244" h="642">
                  <a:moveTo>
                    <a:pt x="554" y="1"/>
                  </a:moveTo>
                  <a:cubicBezTo>
                    <a:pt x="264" y="1"/>
                    <a:pt x="34" y="111"/>
                    <a:pt x="18" y="266"/>
                  </a:cubicBezTo>
                  <a:cubicBezTo>
                    <a:pt x="0" y="437"/>
                    <a:pt x="261" y="608"/>
                    <a:pt x="595" y="635"/>
                  </a:cubicBezTo>
                  <a:cubicBezTo>
                    <a:pt x="636" y="640"/>
                    <a:pt x="676" y="642"/>
                    <a:pt x="714" y="642"/>
                  </a:cubicBezTo>
                  <a:cubicBezTo>
                    <a:pt x="993" y="642"/>
                    <a:pt x="1210" y="532"/>
                    <a:pt x="1226" y="374"/>
                  </a:cubicBezTo>
                  <a:cubicBezTo>
                    <a:pt x="1244" y="203"/>
                    <a:pt x="983" y="32"/>
                    <a:pt x="649" y="5"/>
                  </a:cubicBezTo>
                  <a:cubicBezTo>
                    <a:pt x="617" y="2"/>
                    <a:pt x="585" y="1"/>
                    <a:pt x="55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1019;p49"/>
            <p:cNvSpPr/>
            <p:nvPr/>
          </p:nvSpPr>
          <p:spPr>
            <a:xfrm>
              <a:off x="3674225" y="3552675"/>
              <a:ext cx="564050" cy="280400"/>
            </a:xfrm>
            <a:custGeom>
              <a:avLst/>
              <a:gdLst/>
              <a:ahLst/>
              <a:cxnLst/>
              <a:rect l="l" t="t" r="r" b="b"/>
              <a:pathLst>
                <a:path w="22562" h="11216">
                  <a:moveTo>
                    <a:pt x="22562" y="0"/>
                  </a:moveTo>
                  <a:lnTo>
                    <a:pt x="22562" y="0"/>
                  </a:lnTo>
                  <a:cubicBezTo>
                    <a:pt x="22147" y="415"/>
                    <a:pt x="21886" y="703"/>
                    <a:pt x="21516" y="1253"/>
                  </a:cubicBezTo>
                  <a:cubicBezTo>
                    <a:pt x="21408" y="1406"/>
                    <a:pt x="21210" y="1704"/>
                    <a:pt x="20948" y="2055"/>
                  </a:cubicBezTo>
                  <a:lnTo>
                    <a:pt x="20876" y="2146"/>
                  </a:lnTo>
                  <a:lnTo>
                    <a:pt x="20795" y="2245"/>
                  </a:lnTo>
                  <a:cubicBezTo>
                    <a:pt x="20750" y="2317"/>
                    <a:pt x="20696" y="2380"/>
                    <a:pt x="20633" y="2443"/>
                  </a:cubicBezTo>
                  <a:cubicBezTo>
                    <a:pt x="20525" y="2578"/>
                    <a:pt x="20408" y="2714"/>
                    <a:pt x="20281" y="2840"/>
                  </a:cubicBezTo>
                  <a:cubicBezTo>
                    <a:pt x="20038" y="3101"/>
                    <a:pt x="19777" y="3353"/>
                    <a:pt x="19488" y="3597"/>
                  </a:cubicBezTo>
                  <a:cubicBezTo>
                    <a:pt x="18911" y="4084"/>
                    <a:pt x="18262" y="4534"/>
                    <a:pt x="17640" y="4994"/>
                  </a:cubicBezTo>
                  <a:cubicBezTo>
                    <a:pt x="15143" y="6806"/>
                    <a:pt x="12881" y="8455"/>
                    <a:pt x="12881" y="8455"/>
                  </a:cubicBezTo>
                  <a:cubicBezTo>
                    <a:pt x="12881" y="8455"/>
                    <a:pt x="12313" y="8861"/>
                    <a:pt x="11430" y="9501"/>
                  </a:cubicBezTo>
                  <a:cubicBezTo>
                    <a:pt x="10988" y="9807"/>
                    <a:pt x="10465" y="10159"/>
                    <a:pt x="9852" y="10420"/>
                  </a:cubicBezTo>
                  <a:cubicBezTo>
                    <a:pt x="9546" y="10556"/>
                    <a:pt x="9212" y="10655"/>
                    <a:pt x="8870" y="10709"/>
                  </a:cubicBezTo>
                  <a:cubicBezTo>
                    <a:pt x="8575" y="10754"/>
                    <a:pt x="8268" y="10774"/>
                    <a:pt x="7954" y="10774"/>
                  </a:cubicBezTo>
                  <a:cubicBezTo>
                    <a:pt x="7893" y="10774"/>
                    <a:pt x="7832" y="10773"/>
                    <a:pt x="7770" y="10772"/>
                  </a:cubicBezTo>
                  <a:cubicBezTo>
                    <a:pt x="7392" y="10772"/>
                    <a:pt x="7004" y="10745"/>
                    <a:pt x="6616" y="10727"/>
                  </a:cubicBezTo>
                  <a:cubicBezTo>
                    <a:pt x="6220" y="10709"/>
                    <a:pt x="5832" y="10691"/>
                    <a:pt x="5454" y="10673"/>
                  </a:cubicBezTo>
                  <a:cubicBezTo>
                    <a:pt x="4687" y="10637"/>
                    <a:pt x="3939" y="10601"/>
                    <a:pt x="3263" y="10565"/>
                  </a:cubicBezTo>
                  <a:cubicBezTo>
                    <a:pt x="2533" y="10538"/>
                    <a:pt x="1929" y="10501"/>
                    <a:pt x="1632" y="10492"/>
                  </a:cubicBezTo>
                  <a:cubicBezTo>
                    <a:pt x="1517" y="10488"/>
                    <a:pt x="1410" y="10486"/>
                    <a:pt x="1310" y="10486"/>
                  </a:cubicBezTo>
                  <a:cubicBezTo>
                    <a:pt x="819" y="10486"/>
                    <a:pt x="472" y="10539"/>
                    <a:pt x="0" y="10637"/>
                  </a:cubicBezTo>
                  <a:cubicBezTo>
                    <a:pt x="550" y="10799"/>
                    <a:pt x="929" y="10898"/>
                    <a:pt x="1605" y="10934"/>
                  </a:cubicBezTo>
                  <a:cubicBezTo>
                    <a:pt x="1911" y="10943"/>
                    <a:pt x="2506" y="10970"/>
                    <a:pt x="3236" y="11006"/>
                  </a:cubicBezTo>
                  <a:cubicBezTo>
                    <a:pt x="3921" y="11042"/>
                    <a:pt x="4660" y="11078"/>
                    <a:pt x="5427" y="11114"/>
                  </a:cubicBezTo>
                  <a:cubicBezTo>
                    <a:pt x="5814" y="11132"/>
                    <a:pt x="6202" y="11150"/>
                    <a:pt x="6589" y="11169"/>
                  </a:cubicBezTo>
                  <a:cubicBezTo>
                    <a:pt x="6977" y="11187"/>
                    <a:pt x="7364" y="11214"/>
                    <a:pt x="7761" y="11214"/>
                  </a:cubicBezTo>
                  <a:cubicBezTo>
                    <a:pt x="7822" y="11215"/>
                    <a:pt x="7884" y="11216"/>
                    <a:pt x="7946" y="11216"/>
                  </a:cubicBezTo>
                  <a:cubicBezTo>
                    <a:pt x="8274" y="11216"/>
                    <a:pt x="8607" y="11195"/>
                    <a:pt x="8933" y="11141"/>
                  </a:cubicBezTo>
                  <a:cubicBezTo>
                    <a:pt x="9321" y="11087"/>
                    <a:pt x="9690" y="10970"/>
                    <a:pt x="10024" y="10835"/>
                  </a:cubicBezTo>
                  <a:cubicBezTo>
                    <a:pt x="10691" y="10547"/>
                    <a:pt x="11231" y="10177"/>
                    <a:pt x="11682" y="9862"/>
                  </a:cubicBezTo>
                  <a:cubicBezTo>
                    <a:pt x="12566" y="9222"/>
                    <a:pt x="13133" y="8807"/>
                    <a:pt x="13133" y="8807"/>
                  </a:cubicBezTo>
                  <a:cubicBezTo>
                    <a:pt x="13133" y="8807"/>
                    <a:pt x="15405" y="7157"/>
                    <a:pt x="17902" y="5346"/>
                  </a:cubicBezTo>
                  <a:cubicBezTo>
                    <a:pt x="18524" y="4895"/>
                    <a:pt x="19173" y="4444"/>
                    <a:pt x="19768" y="3939"/>
                  </a:cubicBezTo>
                  <a:cubicBezTo>
                    <a:pt x="20065" y="3687"/>
                    <a:pt x="20354" y="3426"/>
                    <a:pt x="20606" y="3146"/>
                  </a:cubicBezTo>
                  <a:cubicBezTo>
                    <a:pt x="20732" y="3011"/>
                    <a:pt x="20858" y="2867"/>
                    <a:pt x="20975" y="2732"/>
                  </a:cubicBezTo>
                  <a:cubicBezTo>
                    <a:pt x="21030" y="2659"/>
                    <a:pt x="21093" y="2587"/>
                    <a:pt x="21147" y="2515"/>
                  </a:cubicBezTo>
                  <a:lnTo>
                    <a:pt x="21228" y="2416"/>
                  </a:lnTo>
                  <a:lnTo>
                    <a:pt x="21300" y="2326"/>
                  </a:lnTo>
                  <a:cubicBezTo>
                    <a:pt x="21570" y="1965"/>
                    <a:pt x="21778" y="1650"/>
                    <a:pt x="21877" y="1497"/>
                  </a:cubicBezTo>
                  <a:cubicBezTo>
                    <a:pt x="22255" y="929"/>
                    <a:pt x="22382" y="559"/>
                    <a:pt x="2256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1020;p49"/>
            <p:cNvSpPr/>
            <p:nvPr/>
          </p:nvSpPr>
          <p:spPr>
            <a:xfrm>
              <a:off x="3680750" y="3617125"/>
              <a:ext cx="155075" cy="196750"/>
            </a:xfrm>
            <a:custGeom>
              <a:avLst/>
              <a:gdLst/>
              <a:ahLst/>
              <a:cxnLst/>
              <a:rect l="l" t="t" r="r" b="b"/>
              <a:pathLst>
                <a:path w="6203" h="7870">
                  <a:moveTo>
                    <a:pt x="5860" y="0"/>
                  </a:moveTo>
                  <a:lnTo>
                    <a:pt x="5860" y="0"/>
                  </a:lnTo>
                  <a:cubicBezTo>
                    <a:pt x="5887" y="289"/>
                    <a:pt x="5860" y="523"/>
                    <a:pt x="5833" y="757"/>
                  </a:cubicBezTo>
                  <a:cubicBezTo>
                    <a:pt x="5805" y="1001"/>
                    <a:pt x="5760" y="1235"/>
                    <a:pt x="5679" y="1542"/>
                  </a:cubicBezTo>
                  <a:cubicBezTo>
                    <a:pt x="5634" y="1686"/>
                    <a:pt x="5553" y="1983"/>
                    <a:pt x="5292" y="2380"/>
                  </a:cubicBezTo>
                  <a:cubicBezTo>
                    <a:pt x="5147" y="2578"/>
                    <a:pt x="4958" y="2795"/>
                    <a:pt x="4724" y="2984"/>
                  </a:cubicBezTo>
                  <a:cubicBezTo>
                    <a:pt x="4489" y="3173"/>
                    <a:pt x="4219" y="3335"/>
                    <a:pt x="3958" y="3444"/>
                  </a:cubicBezTo>
                  <a:cubicBezTo>
                    <a:pt x="3696" y="3561"/>
                    <a:pt x="3453" y="3624"/>
                    <a:pt x="3273" y="3669"/>
                  </a:cubicBezTo>
                  <a:cubicBezTo>
                    <a:pt x="3083" y="3705"/>
                    <a:pt x="2966" y="3732"/>
                    <a:pt x="2966" y="3732"/>
                  </a:cubicBezTo>
                  <a:cubicBezTo>
                    <a:pt x="2966" y="3732"/>
                    <a:pt x="2939" y="3741"/>
                    <a:pt x="2867" y="3750"/>
                  </a:cubicBezTo>
                  <a:cubicBezTo>
                    <a:pt x="2804" y="3768"/>
                    <a:pt x="2714" y="3795"/>
                    <a:pt x="2597" y="3831"/>
                  </a:cubicBezTo>
                  <a:cubicBezTo>
                    <a:pt x="2371" y="3894"/>
                    <a:pt x="2011" y="4048"/>
                    <a:pt x="1767" y="4381"/>
                  </a:cubicBezTo>
                  <a:cubicBezTo>
                    <a:pt x="1641" y="4543"/>
                    <a:pt x="1551" y="4778"/>
                    <a:pt x="1560" y="5012"/>
                  </a:cubicBezTo>
                  <a:cubicBezTo>
                    <a:pt x="1578" y="5246"/>
                    <a:pt x="1659" y="5418"/>
                    <a:pt x="1686" y="5562"/>
                  </a:cubicBezTo>
                  <a:cubicBezTo>
                    <a:pt x="1749" y="5832"/>
                    <a:pt x="1659" y="6094"/>
                    <a:pt x="1551" y="6265"/>
                  </a:cubicBezTo>
                  <a:cubicBezTo>
                    <a:pt x="1470" y="6409"/>
                    <a:pt x="1380" y="6508"/>
                    <a:pt x="1317" y="6580"/>
                  </a:cubicBezTo>
                  <a:cubicBezTo>
                    <a:pt x="1244" y="6653"/>
                    <a:pt x="1190" y="6698"/>
                    <a:pt x="1154" y="6734"/>
                  </a:cubicBezTo>
                  <a:cubicBezTo>
                    <a:pt x="920" y="6932"/>
                    <a:pt x="704" y="7085"/>
                    <a:pt x="514" y="7265"/>
                  </a:cubicBezTo>
                  <a:cubicBezTo>
                    <a:pt x="325" y="7437"/>
                    <a:pt x="154" y="7626"/>
                    <a:pt x="1" y="7869"/>
                  </a:cubicBezTo>
                  <a:cubicBezTo>
                    <a:pt x="496" y="7581"/>
                    <a:pt x="875" y="7527"/>
                    <a:pt x="1443" y="7067"/>
                  </a:cubicBezTo>
                  <a:cubicBezTo>
                    <a:pt x="1488" y="7022"/>
                    <a:pt x="1551" y="6968"/>
                    <a:pt x="1632" y="6887"/>
                  </a:cubicBezTo>
                  <a:cubicBezTo>
                    <a:pt x="1713" y="6797"/>
                    <a:pt x="1821" y="6680"/>
                    <a:pt x="1930" y="6490"/>
                  </a:cubicBezTo>
                  <a:cubicBezTo>
                    <a:pt x="2002" y="6373"/>
                    <a:pt x="2074" y="6229"/>
                    <a:pt x="2110" y="6058"/>
                  </a:cubicBezTo>
                  <a:cubicBezTo>
                    <a:pt x="2155" y="5877"/>
                    <a:pt x="2164" y="5670"/>
                    <a:pt x="2119" y="5472"/>
                  </a:cubicBezTo>
                  <a:cubicBezTo>
                    <a:pt x="2074" y="5273"/>
                    <a:pt x="2011" y="5120"/>
                    <a:pt x="2011" y="4994"/>
                  </a:cubicBezTo>
                  <a:cubicBezTo>
                    <a:pt x="2002" y="4877"/>
                    <a:pt x="2047" y="4751"/>
                    <a:pt x="2128" y="4642"/>
                  </a:cubicBezTo>
                  <a:cubicBezTo>
                    <a:pt x="2200" y="4534"/>
                    <a:pt x="2308" y="4444"/>
                    <a:pt x="2416" y="4381"/>
                  </a:cubicBezTo>
                  <a:cubicBezTo>
                    <a:pt x="2515" y="4327"/>
                    <a:pt x="2633" y="4282"/>
                    <a:pt x="2732" y="4246"/>
                  </a:cubicBezTo>
                  <a:cubicBezTo>
                    <a:pt x="2831" y="4219"/>
                    <a:pt x="2912" y="4192"/>
                    <a:pt x="2975" y="4183"/>
                  </a:cubicBezTo>
                  <a:cubicBezTo>
                    <a:pt x="3029" y="4165"/>
                    <a:pt x="3065" y="4165"/>
                    <a:pt x="3065" y="4165"/>
                  </a:cubicBezTo>
                  <a:cubicBezTo>
                    <a:pt x="3065" y="4165"/>
                    <a:pt x="3173" y="4138"/>
                    <a:pt x="3372" y="4093"/>
                  </a:cubicBezTo>
                  <a:cubicBezTo>
                    <a:pt x="3561" y="4057"/>
                    <a:pt x="3840" y="3984"/>
                    <a:pt x="4129" y="3849"/>
                  </a:cubicBezTo>
                  <a:cubicBezTo>
                    <a:pt x="4426" y="3723"/>
                    <a:pt x="4733" y="3543"/>
                    <a:pt x="4994" y="3326"/>
                  </a:cubicBezTo>
                  <a:cubicBezTo>
                    <a:pt x="5265" y="3110"/>
                    <a:pt x="5490" y="2858"/>
                    <a:pt x="5652" y="2632"/>
                  </a:cubicBezTo>
                  <a:cubicBezTo>
                    <a:pt x="5805" y="2398"/>
                    <a:pt x="5905" y="2200"/>
                    <a:pt x="5977" y="2037"/>
                  </a:cubicBezTo>
                  <a:cubicBezTo>
                    <a:pt x="6040" y="1866"/>
                    <a:pt x="6076" y="1740"/>
                    <a:pt x="6103" y="1659"/>
                  </a:cubicBezTo>
                  <a:cubicBezTo>
                    <a:pt x="6193" y="1307"/>
                    <a:pt x="6202" y="1019"/>
                    <a:pt x="6157" y="748"/>
                  </a:cubicBezTo>
                  <a:cubicBezTo>
                    <a:pt x="6112" y="487"/>
                    <a:pt x="6013" y="244"/>
                    <a:pt x="5860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1021;p49"/>
            <p:cNvSpPr/>
            <p:nvPr/>
          </p:nvSpPr>
          <p:spPr>
            <a:xfrm>
              <a:off x="3826325" y="3751250"/>
              <a:ext cx="41500" cy="31825"/>
            </a:xfrm>
            <a:custGeom>
              <a:avLst/>
              <a:gdLst/>
              <a:ahLst/>
              <a:cxnLst/>
              <a:rect l="l" t="t" r="r" b="b"/>
              <a:pathLst>
                <a:path w="1660" h="1273">
                  <a:moveTo>
                    <a:pt x="1336" y="1"/>
                  </a:moveTo>
                  <a:cubicBezTo>
                    <a:pt x="1144" y="1"/>
                    <a:pt x="856" y="124"/>
                    <a:pt x="586" y="344"/>
                  </a:cubicBezTo>
                  <a:cubicBezTo>
                    <a:pt x="199" y="650"/>
                    <a:pt x="1" y="1038"/>
                    <a:pt x="127" y="1200"/>
                  </a:cubicBezTo>
                  <a:cubicBezTo>
                    <a:pt x="168" y="1249"/>
                    <a:pt x="235" y="1273"/>
                    <a:pt x="319" y="1273"/>
                  </a:cubicBezTo>
                  <a:cubicBezTo>
                    <a:pt x="511" y="1273"/>
                    <a:pt x="794" y="1149"/>
                    <a:pt x="1064" y="930"/>
                  </a:cubicBezTo>
                  <a:cubicBezTo>
                    <a:pt x="1452" y="623"/>
                    <a:pt x="1659" y="236"/>
                    <a:pt x="1524" y="73"/>
                  </a:cubicBezTo>
                  <a:cubicBezTo>
                    <a:pt x="1486" y="24"/>
                    <a:pt x="1420" y="1"/>
                    <a:pt x="133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1022;p49"/>
            <p:cNvSpPr/>
            <p:nvPr/>
          </p:nvSpPr>
          <p:spPr>
            <a:xfrm>
              <a:off x="3738663" y="3768400"/>
              <a:ext cx="55900" cy="29175"/>
            </a:xfrm>
            <a:custGeom>
              <a:avLst/>
              <a:gdLst/>
              <a:ahLst/>
              <a:cxnLst/>
              <a:rect l="l" t="t" r="r" b="b"/>
              <a:pathLst>
                <a:path w="2236" h="1167">
                  <a:moveTo>
                    <a:pt x="1723" y="1"/>
                  </a:moveTo>
                  <a:cubicBezTo>
                    <a:pt x="1509" y="1"/>
                    <a:pt x="1237" y="57"/>
                    <a:pt x="956" y="168"/>
                  </a:cubicBezTo>
                  <a:cubicBezTo>
                    <a:pt x="388" y="394"/>
                    <a:pt x="0" y="763"/>
                    <a:pt x="90" y="989"/>
                  </a:cubicBezTo>
                  <a:cubicBezTo>
                    <a:pt x="136" y="1108"/>
                    <a:pt x="299" y="1167"/>
                    <a:pt x="524" y="1167"/>
                  </a:cubicBezTo>
                  <a:cubicBezTo>
                    <a:pt x="739" y="1167"/>
                    <a:pt x="1011" y="1113"/>
                    <a:pt x="1289" y="1007"/>
                  </a:cubicBezTo>
                  <a:cubicBezTo>
                    <a:pt x="1848" y="781"/>
                    <a:pt x="2236" y="412"/>
                    <a:pt x="2145" y="177"/>
                  </a:cubicBezTo>
                  <a:cubicBezTo>
                    <a:pt x="2100" y="59"/>
                    <a:pt x="1942" y="1"/>
                    <a:pt x="1723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1023;p49"/>
            <p:cNvSpPr/>
            <p:nvPr/>
          </p:nvSpPr>
          <p:spPr>
            <a:xfrm>
              <a:off x="3533825" y="3792775"/>
              <a:ext cx="250825" cy="169275"/>
            </a:xfrm>
            <a:custGeom>
              <a:avLst/>
              <a:gdLst/>
              <a:ahLst/>
              <a:cxnLst/>
              <a:rect l="l" t="t" r="r" b="b"/>
              <a:pathLst>
                <a:path w="10033" h="6771">
                  <a:moveTo>
                    <a:pt x="5314" y="0"/>
                  </a:moveTo>
                  <a:cubicBezTo>
                    <a:pt x="5126" y="0"/>
                    <a:pt x="4935" y="8"/>
                    <a:pt x="4742" y="23"/>
                  </a:cubicBezTo>
                  <a:cubicBezTo>
                    <a:pt x="2056" y="248"/>
                    <a:pt x="0" y="1925"/>
                    <a:pt x="145" y="3782"/>
                  </a:cubicBezTo>
                  <a:cubicBezTo>
                    <a:pt x="287" y="5505"/>
                    <a:pt x="2277" y="6771"/>
                    <a:pt x="4717" y="6771"/>
                  </a:cubicBezTo>
                  <a:cubicBezTo>
                    <a:pt x="4906" y="6771"/>
                    <a:pt x="5098" y="6763"/>
                    <a:pt x="5292" y="6748"/>
                  </a:cubicBezTo>
                  <a:cubicBezTo>
                    <a:pt x="7978" y="6522"/>
                    <a:pt x="10033" y="4846"/>
                    <a:pt x="9880" y="2989"/>
                  </a:cubicBezTo>
                  <a:cubicBezTo>
                    <a:pt x="9737" y="1265"/>
                    <a:pt x="7747" y="0"/>
                    <a:pt x="531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1024;p49"/>
            <p:cNvSpPr/>
            <p:nvPr/>
          </p:nvSpPr>
          <p:spPr>
            <a:xfrm>
              <a:off x="3589250" y="3854400"/>
              <a:ext cx="56375" cy="56375"/>
            </a:xfrm>
            <a:custGeom>
              <a:avLst/>
              <a:gdLst/>
              <a:ahLst/>
              <a:cxnLst/>
              <a:rect l="l" t="t" r="r" b="b"/>
              <a:pathLst>
                <a:path w="2255" h="2255">
                  <a:moveTo>
                    <a:pt x="1128" y="1"/>
                  </a:moveTo>
                  <a:cubicBezTo>
                    <a:pt x="506" y="1"/>
                    <a:pt x="1" y="506"/>
                    <a:pt x="1" y="1128"/>
                  </a:cubicBezTo>
                  <a:cubicBezTo>
                    <a:pt x="1" y="1750"/>
                    <a:pt x="506" y="2254"/>
                    <a:pt x="1128" y="2254"/>
                  </a:cubicBezTo>
                  <a:cubicBezTo>
                    <a:pt x="1750" y="2254"/>
                    <a:pt x="2254" y="1750"/>
                    <a:pt x="2254" y="1128"/>
                  </a:cubicBezTo>
                  <a:cubicBezTo>
                    <a:pt x="2254" y="506"/>
                    <a:pt x="1750" y="1"/>
                    <a:pt x="112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5"/>
          <p:cNvSpPr>
            <a:spLocks noGrp="1" noEditPoints="1"/>
          </p:cNvSpPr>
          <p:nvPr>
            <p:ph type="title"/>
          </p:nvPr>
        </p:nvSpPr>
        <p:spPr>
          <a:xfrm>
            <a:off x="2555776" y="1039984"/>
            <a:ext cx="5951295" cy="2074707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</a:t>
            </a:r>
            <a:r>
              <a:rPr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арактеристик</a:t>
            </a:r>
            <a:r>
              <a:rPr lang="ru-RU"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рода</a:t>
            </a:r>
            <a:r>
              <a:rPr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Лейшманий</a:t>
            </a:r>
            <a:r>
              <a:rPr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Leishmania</a:t>
            </a:r>
            <a:r>
              <a:rPr sz="5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24" name="Изображение 5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4053" y="2427734"/>
            <a:ext cx="3543300" cy="2332460"/>
          </a:xfrm>
          <a:prstGeom prst="rect">
            <a:avLst/>
          </a:prstGeom>
        </p:spPr>
      </p:pic>
      <p:grpSp>
        <p:nvGrpSpPr>
          <p:cNvPr id="525" name="Google Shape;548;p36"/>
          <p:cNvGrpSpPr/>
          <p:nvPr/>
        </p:nvGrpSpPr>
        <p:grpSpPr>
          <a:xfrm rot="15938563">
            <a:off x="340615" y="333953"/>
            <a:ext cx="1376169" cy="1241383"/>
            <a:chOff x="3598275" y="2886325"/>
            <a:chExt cx="428175" cy="386250"/>
          </a:xfrm>
        </p:grpSpPr>
        <p:sp>
          <p:nvSpPr>
            <p:cNvPr id="526" name="Google Shape;549;p36"/>
            <p:cNvSpPr/>
            <p:nvPr/>
          </p:nvSpPr>
          <p:spPr>
            <a:xfrm>
              <a:off x="3598275" y="2886325"/>
              <a:ext cx="314375" cy="281975"/>
            </a:xfrm>
            <a:custGeom>
              <a:avLst/>
              <a:gdLst/>
              <a:ahLst/>
              <a:cxnLst/>
              <a:rect l="l" t="t" r="r" b="b"/>
              <a:pathLst>
                <a:path w="12575" h="11279">
                  <a:moveTo>
                    <a:pt x="11782" y="0"/>
                  </a:moveTo>
                  <a:cubicBezTo>
                    <a:pt x="11520" y="9"/>
                    <a:pt x="11250" y="45"/>
                    <a:pt x="10907" y="154"/>
                  </a:cubicBezTo>
                  <a:cubicBezTo>
                    <a:pt x="10817" y="181"/>
                    <a:pt x="10682" y="226"/>
                    <a:pt x="10511" y="307"/>
                  </a:cubicBezTo>
                  <a:cubicBezTo>
                    <a:pt x="10421" y="343"/>
                    <a:pt x="10330" y="397"/>
                    <a:pt x="10240" y="460"/>
                  </a:cubicBezTo>
                  <a:lnTo>
                    <a:pt x="10231" y="469"/>
                  </a:lnTo>
                  <a:lnTo>
                    <a:pt x="10204" y="487"/>
                  </a:lnTo>
                  <a:lnTo>
                    <a:pt x="10150" y="523"/>
                  </a:lnTo>
                  <a:cubicBezTo>
                    <a:pt x="10123" y="550"/>
                    <a:pt x="10087" y="586"/>
                    <a:pt x="10060" y="613"/>
                  </a:cubicBezTo>
                  <a:cubicBezTo>
                    <a:pt x="9997" y="676"/>
                    <a:pt x="9934" y="739"/>
                    <a:pt x="9880" y="821"/>
                  </a:cubicBezTo>
                  <a:cubicBezTo>
                    <a:pt x="9781" y="974"/>
                    <a:pt x="9699" y="1145"/>
                    <a:pt x="9663" y="1316"/>
                  </a:cubicBezTo>
                  <a:cubicBezTo>
                    <a:pt x="9573" y="1677"/>
                    <a:pt x="9582" y="2046"/>
                    <a:pt x="9627" y="2407"/>
                  </a:cubicBezTo>
                  <a:cubicBezTo>
                    <a:pt x="9681" y="2759"/>
                    <a:pt x="9763" y="3101"/>
                    <a:pt x="9790" y="3444"/>
                  </a:cubicBezTo>
                  <a:cubicBezTo>
                    <a:pt x="9799" y="3615"/>
                    <a:pt x="9799" y="3777"/>
                    <a:pt x="9772" y="3939"/>
                  </a:cubicBezTo>
                  <a:cubicBezTo>
                    <a:pt x="9753" y="4093"/>
                    <a:pt x="9699" y="4255"/>
                    <a:pt x="9627" y="4408"/>
                  </a:cubicBezTo>
                  <a:cubicBezTo>
                    <a:pt x="9492" y="4715"/>
                    <a:pt x="9294" y="5030"/>
                    <a:pt x="9114" y="5336"/>
                  </a:cubicBezTo>
                  <a:cubicBezTo>
                    <a:pt x="8356" y="6571"/>
                    <a:pt x="7536" y="7680"/>
                    <a:pt x="6896" y="8473"/>
                  </a:cubicBezTo>
                  <a:cubicBezTo>
                    <a:pt x="6581" y="8870"/>
                    <a:pt x="6301" y="9185"/>
                    <a:pt x="6112" y="9402"/>
                  </a:cubicBezTo>
                  <a:cubicBezTo>
                    <a:pt x="5923" y="9618"/>
                    <a:pt x="5805" y="9744"/>
                    <a:pt x="5805" y="9744"/>
                  </a:cubicBezTo>
                  <a:cubicBezTo>
                    <a:pt x="5805" y="9744"/>
                    <a:pt x="5697" y="9861"/>
                    <a:pt x="5499" y="10078"/>
                  </a:cubicBezTo>
                  <a:cubicBezTo>
                    <a:pt x="5400" y="10177"/>
                    <a:pt x="5274" y="10312"/>
                    <a:pt x="5138" y="10438"/>
                  </a:cubicBezTo>
                  <a:cubicBezTo>
                    <a:pt x="4994" y="10565"/>
                    <a:pt x="4823" y="10700"/>
                    <a:pt x="4625" y="10781"/>
                  </a:cubicBezTo>
                  <a:cubicBezTo>
                    <a:pt x="4528" y="10816"/>
                    <a:pt x="4427" y="10836"/>
                    <a:pt x="4322" y="10836"/>
                  </a:cubicBezTo>
                  <a:cubicBezTo>
                    <a:pt x="4211" y="10836"/>
                    <a:pt x="4096" y="10814"/>
                    <a:pt x="3976" y="10763"/>
                  </a:cubicBezTo>
                  <a:cubicBezTo>
                    <a:pt x="3750" y="10673"/>
                    <a:pt x="3516" y="10483"/>
                    <a:pt x="3282" y="10267"/>
                  </a:cubicBezTo>
                  <a:cubicBezTo>
                    <a:pt x="2813" y="9825"/>
                    <a:pt x="2317" y="9321"/>
                    <a:pt x="1983" y="8726"/>
                  </a:cubicBezTo>
                  <a:cubicBezTo>
                    <a:pt x="1830" y="8428"/>
                    <a:pt x="1722" y="8104"/>
                    <a:pt x="1713" y="7779"/>
                  </a:cubicBezTo>
                  <a:cubicBezTo>
                    <a:pt x="1722" y="7698"/>
                    <a:pt x="1713" y="7617"/>
                    <a:pt x="1740" y="7536"/>
                  </a:cubicBezTo>
                  <a:cubicBezTo>
                    <a:pt x="1749" y="7455"/>
                    <a:pt x="1758" y="7383"/>
                    <a:pt x="1785" y="7302"/>
                  </a:cubicBezTo>
                  <a:cubicBezTo>
                    <a:pt x="1830" y="7139"/>
                    <a:pt x="1902" y="6977"/>
                    <a:pt x="1965" y="6806"/>
                  </a:cubicBezTo>
                  <a:cubicBezTo>
                    <a:pt x="2038" y="6634"/>
                    <a:pt x="2092" y="6445"/>
                    <a:pt x="2137" y="6256"/>
                  </a:cubicBezTo>
                  <a:cubicBezTo>
                    <a:pt x="2146" y="6157"/>
                    <a:pt x="2164" y="6067"/>
                    <a:pt x="2173" y="5967"/>
                  </a:cubicBezTo>
                  <a:cubicBezTo>
                    <a:pt x="2182" y="5877"/>
                    <a:pt x="2182" y="5778"/>
                    <a:pt x="2182" y="5688"/>
                  </a:cubicBezTo>
                  <a:cubicBezTo>
                    <a:pt x="2182" y="5589"/>
                    <a:pt x="2173" y="5499"/>
                    <a:pt x="2173" y="5409"/>
                  </a:cubicBezTo>
                  <a:cubicBezTo>
                    <a:pt x="2155" y="5318"/>
                    <a:pt x="2146" y="5228"/>
                    <a:pt x="2128" y="5138"/>
                  </a:cubicBezTo>
                  <a:cubicBezTo>
                    <a:pt x="2110" y="5048"/>
                    <a:pt x="2092" y="4967"/>
                    <a:pt x="2065" y="4877"/>
                  </a:cubicBezTo>
                  <a:cubicBezTo>
                    <a:pt x="2056" y="4832"/>
                    <a:pt x="2047" y="4796"/>
                    <a:pt x="2029" y="4751"/>
                  </a:cubicBezTo>
                  <a:cubicBezTo>
                    <a:pt x="2020" y="4715"/>
                    <a:pt x="2002" y="4678"/>
                    <a:pt x="1993" y="4642"/>
                  </a:cubicBezTo>
                  <a:cubicBezTo>
                    <a:pt x="1830" y="4192"/>
                    <a:pt x="1596" y="3867"/>
                    <a:pt x="1479" y="3714"/>
                  </a:cubicBezTo>
                  <a:cubicBezTo>
                    <a:pt x="1253" y="3435"/>
                    <a:pt x="1010" y="3263"/>
                    <a:pt x="776" y="3137"/>
                  </a:cubicBezTo>
                  <a:cubicBezTo>
                    <a:pt x="722" y="3110"/>
                    <a:pt x="658" y="3083"/>
                    <a:pt x="595" y="3056"/>
                  </a:cubicBezTo>
                  <a:cubicBezTo>
                    <a:pt x="532" y="3029"/>
                    <a:pt x="469" y="3011"/>
                    <a:pt x="406" y="2993"/>
                  </a:cubicBezTo>
                  <a:cubicBezTo>
                    <a:pt x="280" y="2957"/>
                    <a:pt x="145" y="2948"/>
                    <a:pt x="0" y="2930"/>
                  </a:cubicBezTo>
                  <a:lnTo>
                    <a:pt x="0" y="2930"/>
                  </a:lnTo>
                  <a:cubicBezTo>
                    <a:pt x="118" y="3011"/>
                    <a:pt x="235" y="3074"/>
                    <a:pt x="325" y="3164"/>
                  </a:cubicBezTo>
                  <a:cubicBezTo>
                    <a:pt x="370" y="3200"/>
                    <a:pt x="424" y="3236"/>
                    <a:pt x="460" y="3281"/>
                  </a:cubicBezTo>
                  <a:cubicBezTo>
                    <a:pt x="505" y="3317"/>
                    <a:pt x="550" y="3362"/>
                    <a:pt x="595" y="3399"/>
                  </a:cubicBezTo>
                  <a:cubicBezTo>
                    <a:pt x="767" y="3570"/>
                    <a:pt x="938" y="3741"/>
                    <a:pt x="1127" y="3993"/>
                  </a:cubicBezTo>
                  <a:cubicBezTo>
                    <a:pt x="1235" y="4129"/>
                    <a:pt x="1434" y="4408"/>
                    <a:pt x="1578" y="4796"/>
                  </a:cubicBezTo>
                  <a:lnTo>
                    <a:pt x="1605" y="4886"/>
                  </a:lnTo>
                  <a:cubicBezTo>
                    <a:pt x="1623" y="4922"/>
                    <a:pt x="1632" y="4958"/>
                    <a:pt x="1641" y="5003"/>
                  </a:cubicBezTo>
                  <a:cubicBezTo>
                    <a:pt x="1659" y="5075"/>
                    <a:pt x="1677" y="5147"/>
                    <a:pt x="1695" y="5219"/>
                  </a:cubicBezTo>
                  <a:cubicBezTo>
                    <a:pt x="1704" y="5300"/>
                    <a:pt x="1722" y="5382"/>
                    <a:pt x="1731" y="5454"/>
                  </a:cubicBezTo>
                  <a:cubicBezTo>
                    <a:pt x="1731" y="5535"/>
                    <a:pt x="1740" y="5616"/>
                    <a:pt x="1740" y="5697"/>
                  </a:cubicBezTo>
                  <a:cubicBezTo>
                    <a:pt x="1740" y="5769"/>
                    <a:pt x="1740" y="5850"/>
                    <a:pt x="1731" y="5931"/>
                  </a:cubicBezTo>
                  <a:cubicBezTo>
                    <a:pt x="1722" y="6013"/>
                    <a:pt x="1713" y="6094"/>
                    <a:pt x="1695" y="6175"/>
                  </a:cubicBezTo>
                  <a:cubicBezTo>
                    <a:pt x="1659" y="6328"/>
                    <a:pt x="1623" y="6490"/>
                    <a:pt x="1560" y="6653"/>
                  </a:cubicBezTo>
                  <a:cubicBezTo>
                    <a:pt x="1497" y="6815"/>
                    <a:pt x="1416" y="6986"/>
                    <a:pt x="1362" y="7175"/>
                  </a:cubicBezTo>
                  <a:cubicBezTo>
                    <a:pt x="1334" y="7274"/>
                    <a:pt x="1307" y="7374"/>
                    <a:pt x="1298" y="7482"/>
                  </a:cubicBezTo>
                  <a:cubicBezTo>
                    <a:pt x="1280" y="7581"/>
                    <a:pt x="1280" y="7680"/>
                    <a:pt x="1280" y="7788"/>
                  </a:cubicBezTo>
                  <a:cubicBezTo>
                    <a:pt x="1280" y="8203"/>
                    <a:pt x="1416" y="8591"/>
                    <a:pt x="1596" y="8933"/>
                  </a:cubicBezTo>
                  <a:cubicBezTo>
                    <a:pt x="1974" y="9618"/>
                    <a:pt x="2506" y="10132"/>
                    <a:pt x="2984" y="10592"/>
                  </a:cubicBezTo>
                  <a:cubicBezTo>
                    <a:pt x="3227" y="10826"/>
                    <a:pt x="3489" y="11042"/>
                    <a:pt x="3813" y="11177"/>
                  </a:cubicBezTo>
                  <a:cubicBezTo>
                    <a:pt x="3967" y="11241"/>
                    <a:pt x="4147" y="11277"/>
                    <a:pt x="4309" y="11277"/>
                  </a:cubicBezTo>
                  <a:cubicBezTo>
                    <a:pt x="4327" y="11278"/>
                    <a:pt x="4344" y="11278"/>
                    <a:pt x="4362" y="11278"/>
                  </a:cubicBezTo>
                  <a:cubicBezTo>
                    <a:pt x="4514" y="11278"/>
                    <a:pt x="4657" y="11244"/>
                    <a:pt x="4787" y="11196"/>
                  </a:cubicBezTo>
                  <a:cubicBezTo>
                    <a:pt x="5066" y="11078"/>
                    <a:pt x="5274" y="10916"/>
                    <a:pt x="5436" y="10772"/>
                  </a:cubicBezTo>
                  <a:cubicBezTo>
                    <a:pt x="5598" y="10619"/>
                    <a:pt x="5715" y="10483"/>
                    <a:pt x="5814" y="10375"/>
                  </a:cubicBezTo>
                  <a:cubicBezTo>
                    <a:pt x="6022" y="10159"/>
                    <a:pt x="6130" y="10042"/>
                    <a:pt x="6130" y="10042"/>
                  </a:cubicBezTo>
                  <a:cubicBezTo>
                    <a:pt x="6130" y="10042"/>
                    <a:pt x="6247" y="9916"/>
                    <a:pt x="6445" y="9699"/>
                  </a:cubicBezTo>
                  <a:cubicBezTo>
                    <a:pt x="6635" y="9474"/>
                    <a:pt x="6914" y="9149"/>
                    <a:pt x="7239" y="8753"/>
                  </a:cubicBezTo>
                  <a:cubicBezTo>
                    <a:pt x="7897" y="7951"/>
                    <a:pt x="8726" y="6824"/>
                    <a:pt x="9492" y="5571"/>
                  </a:cubicBezTo>
                  <a:cubicBezTo>
                    <a:pt x="9672" y="5255"/>
                    <a:pt x="9880" y="4949"/>
                    <a:pt x="10042" y="4588"/>
                  </a:cubicBezTo>
                  <a:cubicBezTo>
                    <a:pt x="10123" y="4408"/>
                    <a:pt x="10186" y="4210"/>
                    <a:pt x="10213" y="4011"/>
                  </a:cubicBezTo>
                  <a:cubicBezTo>
                    <a:pt x="10249" y="3804"/>
                    <a:pt x="10249" y="3606"/>
                    <a:pt x="10231" y="3417"/>
                  </a:cubicBezTo>
                  <a:cubicBezTo>
                    <a:pt x="10204" y="3029"/>
                    <a:pt x="10123" y="2677"/>
                    <a:pt x="10069" y="2344"/>
                  </a:cubicBezTo>
                  <a:cubicBezTo>
                    <a:pt x="10024" y="2019"/>
                    <a:pt x="10024" y="1704"/>
                    <a:pt x="10096" y="1433"/>
                  </a:cubicBezTo>
                  <a:cubicBezTo>
                    <a:pt x="10123" y="1298"/>
                    <a:pt x="10177" y="1181"/>
                    <a:pt x="10249" y="1073"/>
                  </a:cubicBezTo>
                  <a:cubicBezTo>
                    <a:pt x="10285" y="1028"/>
                    <a:pt x="10321" y="974"/>
                    <a:pt x="10366" y="938"/>
                  </a:cubicBezTo>
                  <a:cubicBezTo>
                    <a:pt x="10393" y="911"/>
                    <a:pt x="10412" y="893"/>
                    <a:pt x="10439" y="875"/>
                  </a:cubicBezTo>
                  <a:lnTo>
                    <a:pt x="10475" y="848"/>
                  </a:lnTo>
                  <a:cubicBezTo>
                    <a:pt x="10475" y="848"/>
                    <a:pt x="10484" y="839"/>
                    <a:pt x="10493" y="839"/>
                  </a:cubicBezTo>
                  <a:lnTo>
                    <a:pt x="10493" y="830"/>
                  </a:lnTo>
                  <a:cubicBezTo>
                    <a:pt x="10565" y="784"/>
                    <a:pt x="10637" y="739"/>
                    <a:pt x="10700" y="712"/>
                  </a:cubicBezTo>
                  <a:cubicBezTo>
                    <a:pt x="10844" y="640"/>
                    <a:pt x="10961" y="604"/>
                    <a:pt x="11042" y="577"/>
                  </a:cubicBezTo>
                  <a:cubicBezTo>
                    <a:pt x="11358" y="478"/>
                    <a:pt x="11601" y="406"/>
                    <a:pt x="11836" y="325"/>
                  </a:cubicBezTo>
                  <a:cubicBezTo>
                    <a:pt x="12070" y="244"/>
                    <a:pt x="12295" y="172"/>
                    <a:pt x="12575" y="81"/>
                  </a:cubicBezTo>
                  <a:cubicBezTo>
                    <a:pt x="12286" y="27"/>
                    <a:pt x="12043" y="0"/>
                    <a:pt x="1178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50;p36"/>
            <p:cNvSpPr/>
            <p:nvPr/>
          </p:nvSpPr>
          <p:spPr>
            <a:xfrm>
              <a:off x="3715225" y="2904125"/>
              <a:ext cx="52300" cy="214550"/>
            </a:xfrm>
            <a:custGeom>
              <a:avLst/>
              <a:gdLst/>
              <a:ahLst/>
              <a:cxnLst/>
              <a:rect l="l" t="t" r="r" b="b"/>
              <a:pathLst>
                <a:path w="2092" h="8582">
                  <a:moveTo>
                    <a:pt x="1263" y="0"/>
                  </a:moveTo>
                  <a:cubicBezTo>
                    <a:pt x="1236" y="289"/>
                    <a:pt x="1181" y="523"/>
                    <a:pt x="1127" y="758"/>
                  </a:cubicBezTo>
                  <a:cubicBezTo>
                    <a:pt x="1073" y="992"/>
                    <a:pt x="1010" y="1235"/>
                    <a:pt x="920" y="1542"/>
                  </a:cubicBezTo>
                  <a:cubicBezTo>
                    <a:pt x="884" y="1641"/>
                    <a:pt x="839" y="1812"/>
                    <a:pt x="677" y="2146"/>
                  </a:cubicBezTo>
                  <a:cubicBezTo>
                    <a:pt x="605" y="2281"/>
                    <a:pt x="496" y="2470"/>
                    <a:pt x="361" y="2650"/>
                  </a:cubicBezTo>
                  <a:cubicBezTo>
                    <a:pt x="289" y="2741"/>
                    <a:pt x="199" y="2849"/>
                    <a:pt x="127" y="2975"/>
                  </a:cubicBezTo>
                  <a:cubicBezTo>
                    <a:pt x="46" y="3110"/>
                    <a:pt x="1" y="3281"/>
                    <a:pt x="1" y="3444"/>
                  </a:cubicBezTo>
                  <a:cubicBezTo>
                    <a:pt x="10" y="3615"/>
                    <a:pt x="55" y="3750"/>
                    <a:pt x="109" y="3867"/>
                  </a:cubicBezTo>
                  <a:cubicBezTo>
                    <a:pt x="163" y="3975"/>
                    <a:pt x="226" y="4066"/>
                    <a:pt x="271" y="4138"/>
                  </a:cubicBezTo>
                  <a:cubicBezTo>
                    <a:pt x="379" y="4273"/>
                    <a:pt x="442" y="4354"/>
                    <a:pt x="442" y="4354"/>
                  </a:cubicBezTo>
                  <a:cubicBezTo>
                    <a:pt x="442" y="4354"/>
                    <a:pt x="496" y="4417"/>
                    <a:pt x="587" y="4525"/>
                  </a:cubicBezTo>
                  <a:cubicBezTo>
                    <a:pt x="632" y="4570"/>
                    <a:pt x="677" y="4634"/>
                    <a:pt x="731" y="4706"/>
                  </a:cubicBezTo>
                  <a:cubicBezTo>
                    <a:pt x="785" y="4769"/>
                    <a:pt x="839" y="4850"/>
                    <a:pt x="893" y="4931"/>
                  </a:cubicBezTo>
                  <a:cubicBezTo>
                    <a:pt x="1118" y="5273"/>
                    <a:pt x="1326" y="5724"/>
                    <a:pt x="1425" y="6058"/>
                  </a:cubicBezTo>
                  <a:cubicBezTo>
                    <a:pt x="1578" y="6535"/>
                    <a:pt x="1596" y="6842"/>
                    <a:pt x="1623" y="6995"/>
                  </a:cubicBezTo>
                  <a:cubicBezTo>
                    <a:pt x="1659" y="7320"/>
                    <a:pt x="1668" y="7572"/>
                    <a:pt x="1686" y="7815"/>
                  </a:cubicBezTo>
                  <a:cubicBezTo>
                    <a:pt x="1704" y="8059"/>
                    <a:pt x="1722" y="8293"/>
                    <a:pt x="1722" y="8582"/>
                  </a:cubicBezTo>
                  <a:cubicBezTo>
                    <a:pt x="1858" y="8329"/>
                    <a:pt x="1948" y="8095"/>
                    <a:pt x="2011" y="7842"/>
                  </a:cubicBezTo>
                  <a:cubicBezTo>
                    <a:pt x="2065" y="7581"/>
                    <a:pt x="2092" y="7302"/>
                    <a:pt x="2056" y="6950"/>
                  </a:cubicBezTo>
                  <a:cubicBezTo>
                    <a:pt x="2038" y="6779"/>
                    <a:pt x="2011" y="6445"/>
                    <a:pt x="1849" y="5922"/>
                  </a:cubicBezTo>
                  <a:cubicBezTo>
                    <a:pt x="1740" y="5553"/>
                    <a:pt x="1515" y="5057"/>
                    <a:pt x="1263" y="4688"/>
                  </a:cubicBezTo>
                  <a:cubicBezTo>
                    <a:pt x="1200" y="4597"/>
                    <a:pt x="1136" y="4507"/>
                    <a:pt x="1082" y="4435"/>
                  </a:cubicBezTo>
                  <a:cubicBezTo>
                    <a:pt x="1019" y="4363"/>
                    <a:pt x="974" y="4291"/>
                    <a:pt x="929" y="4237"/>
                  </a:cubicBezTo>
                  <a:cubicBezTo>
                    <a:pt x="839" y="4138"/>
                    <a:pt x="785" y="4075"/>
                    <a:pt x="785" y="4075"/>
                  </a:cubicBezTo>
                  <a:cubicBezTo>
                    <a:pt x="785" y="4075"/>
                    <a:pt x="722" y="3994"/>
                    <a:pt x="632" y="3876"/>
                  </a:cubicBezTo>
                  <a:cubicBezTo>
                    <a:pt x="551" y="3759"/>
                    <a:pt x="451" y="3597"/>
                    <a:pt x="442" y="3435"/>
                  </a:cubicBezTo>
                  <a:cubicBezTo>
                    <a:pt x="442" y="3354"/>
                    <a:pt x="460" y="3281"/>
                    <a:pt x="514" y="3191"/>
                  </a:cubicBezTo>
                  <a:cubicBezTo>
                    <a:pt x="560" y="3110"/>
                    <a:pt x="641" y="3020"/>
                    <a:pt x="713" y="2912"/>
                  </a:cubicBezTo>
                  <a:cubicBezTo>
                    <a:pt x="875" y="2705"/>
                    <a:pt x="992" y="2497"/>
                    <a:pt x="1073" y="2344"/>
                  </a:cubicBezTo>
                  <a:cubicBezTo>
                    <a:pt x="1254" y="1974"/>
                    <a:pt x="1308" y="1785"/>
                    <a:pt x="1344" y="1668"/>
                  </a:cubicBezTo>
                  <a:cubicBezTo>
                    <a:pt x="1443" y="1325"/>
                    <a:pt x="1461" y="1046"/>
                    <a:pt x="1452" y="776"/>
                  </a:cubicBezTo>
                  <a:cubicBezTo>
                    <a:pt x="1434" y="514"/>
                    <a:pt x="1371" y="271"/>
                    <a:pt x="126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51;p36"/>
            <p:cNvSpPr/>
            <p:nvPr/>
          </p:nvSpPr>
          <p:spPr>
            <a:xfrm>
              <a:off x="3759625" y="2963625"/>
              <a:ext cx="266825" cy="160850"/>
            </a:xfrm>
            <a:custGeom>
              <a:avLst/>
              <a:gdLst/>
              <a:ahLst/>
              <a:cxnLst/>
              <a:rect l="l" t="t" r="r" b="b"/>
              <a:pathLst>
                <a:path w="10673" h="6434">
                  <a:moveTo>
                    <a:pt x="10384" y="0"/>
                  </a:moveTo>
                  <a:lnTo>
                    <a:pt x="10384" y="0"/>
                  </a:lnTo>
                  <a:cubicBezTo>
                    <a:pt x="10420" y="288"/>
                    <a:pt x="10384" y="514"/>
                    <a:pt x="10330" y="739"/>
                  </a:cubicBezTo>
                  <a:cubicBezTo>
                    <a:pt x="10285" y="974"/>
                    <a:pt x="10213" y="1199"/>
                    <a:pt x="10087" y="1487"/>
                  </a:cubicBezTo>
                  <a:cubicBezTo>
                    <a:pt x="10024" y="1632"/>
                    <a:pt x="9898" y="1893"/>
                    <a:pt x="9582" y="2263"/>
                  </a:cubicBezTo>
                  <a:cubicBezTo>
                    <a:pt x="9348" y="2533"/>
                    <a:pt x="9023" y="2821"/>
                    <a:pt x="8663" y="3110"/>
                  </a:cubicBezTo>
                  <a:cubicBezTo>
                    <a:pt x="8302" y="3398"/>
                    <a:pt x="7924" y="3696"/>
                    <a:pt x="7590" y="3966"/>
                  </a:cubicBezTo>
                  <a:cubicBezTo>
                    <a:pt x="7257" y="4237"/>
                    <a:pt x="6950" y="4471"/>
                    <a:pt x="6734" y="4642"/>
                  </a:cubicBezTo>
                  <a:cubicBezTo>
                    <a:pt x="6517" y="4804"/>
                    <a:pt x="6391" y="4904"/>
                    <a:pt x="6391" y="4904"/>
                  </a:cubicBezTo>
                  <a:cubicBezTo>
                    <a:pt x="6391" y="4904"/>
                    <a:pt x="6346" y="4931"/>
                    <a:pt x="6274" y="4985"/>
                  </a:cubicBezTo>
                  <a:cubicBezTo>
                    <a:pt x="6202" y="5039"/>
                    <a:pt x="6094" y="5111"/>
                    <a:pt x="5968" y="5201"/>
                  </a:cubicBezTo>
                  <a:cubicBezTo>
                    <a:pt x="5697" y="5372"/>
                    <a:pt x="5328" y="5589"/>
                    <a:pt x="4895" y="5760"/>
                  </a:cubicBezTo>
                  <a:cubicBezTo>
                    <a:pt x="4679" y="5841"/>
                    <a:pt x="4453" y="5913"/>
                    <a:pt x="4219" y="5949"/>
                  </a:cubicBezTo>
                  <a:cubicBezTo>
                    <a:pt x="4041" y="5976"/>
                    <a:pt x="3867" y="5992"/>
                    <a:pt x="3699" y="5992"/>
                  </a:cubicBezTo>
                  <a:cubicBezTo>
                    <a:pt x="3637" y="5992"/>
                    <a:pt x="3576" y="5990"/>
                    <a:pt x="3516" y="5985"/>
                  </a:cubicBezTo>
                  <a:cubicBezTo>
                    <a:pt x="3047" y="5949"/>
                    <a:pt x="2605" y="5832"/>
                    <a:pt x="2272" y="5769"/>
                  </a:cubicBezTo>
                  <a:cubicBezTo>
                    <a:pt x="1884" y="5688"/>
                    <a:pt x="1686" y="5670"/>
                    <a:pt x="1569" y="5661"/>
                  </a:cubicBezTo>
                  <a:cubicBezTo>
                    <a:pt x="1490" y="5655"/>
                    <a:pt x="1415" y="5652"/>
                    <a:pt x="1343" y="5652"/>
                  </a:cubicBezTo>
                  <a:cubicBezTo>
                    <a:pt x="1084" y="5652"/>
                    <a:pt x="865" y="5689"/>
                    <a:pt x="667" y="5760"/>
                  </a:cubicBezTo>
                  <a:cubicBezTo>
                    <a:pt x="406" y="5850"/>
                    <a:pt x="181" y="6003"/>
                    <a:pt x="0" y="6229"/>
                  </a:cubicBezTo>
                  <a:cubicBezTo>
                    <a:pt x="271" y="6111"/>
                    <a:pt x="496" y="6084"/>
                    <a:pt x="731" y="6075"/>
                  </a:cubicBezTo>
                  <a:cubicBezTo>
                    <a:pt x="789" y="6073"/>
                    <a:pt x="849" y="6072"/>
                    <a:pt x="910" y="6072"/>
                  </a:cubicBezTo>
                  <a:cubicBezTo>
                    <a:pt x="1095" y="6072"/>
                    <a:pt x="1296" y="6082"/>
                    <a:pt x="1533" y="6102"/>
                  </a:cubicBezTo>
                  <a:cubicBezTo>
                    <a:pt x="1641" y="6111"/>
                    <a:pt x="1812" y="6129"/>
                    <a:pt x="2182" y="6202"/>
                  </a:cubicBezTo>
                  <a:cubicBezTo>
                    <a:pt x="2515" y="6265"/>
                    <a:pt x="2957" y="6382"/>
                    <a:pt x="3480" y="6427"/>
                  </a:cubicBezTo>
                  <a:cubicBezTo>
                    <a:pt x="3547" y="6432"/>
                    <a:pt x="3616" y="6434"/>
                    <a:pt x="3686" y="6434"/>
                  </a:cubicBezTo>
                  <a:cubicBezTo>
                    <a:pt x="3885" y="6434"/>
                    <a:pt x="4090" y="6415"/>
                    <a:pt x="4291" y="6382"/>
                  </a:cubicBezTo>
                  <a:cubicBezTo>
                    <a:pt x="4561" y="6346"/>
                    <a:pt x="4814" y="6265"/>
                    <a:pt x="5057" y="6175"/>
                  </a:cubicBezTo>
                  <a:cubicBezTo>
                    <a:pt x="5535" y="5985"/>
                    <a:pt x="5932" y="5751"/>
                    <a:pt x="6211" y="5562"/>
                  </a:cubicBezTo>
                  <a:cubicBezTo>
                    <a:pt x="6346" y="5471"/>
                    <a:pt x="6454" y="5399"/>
                    <a:pt x="6526" y="5345"/>
                  </a:cubicBezTo>
                  <a:cubicBezTo>
                    <a:pt x="6608" y="5291"/>
                    <a:pt x="6644" y="5255"/>
                    <a:pt x="6644" y="5255"/>
                  </a:cubicBezTo>
                  <a:cubicBezTo>
                    <a:pt x="6644" y="5255"/>
                    <a:pt x="6788" y="5156"/>
                    <a:pt x="7004" y="4985"/>
                  </a:cubicBezTo>
                  <a:cubicBezTo>
                    <a:pt x="7230" y="4822"/>
                    <a:pt x="7527" y="4579"/>
                    <a:pt x="7870" y="4309"/>
                  </a:cubicBezTo>
                  <a:cubicBezTo>
                    <a:pt x="8203" y="4038"/>
                    <a:pt x="8573" y="3741"/>
                    <a:pt x="8942" y="3452"/>
                  </a:cubicBezTo>
                  <a:cubicBezTo>
                    <a:pt x="9303" y="3164"/>
                    <a:pt x="9654" y="2857"/>
                    <a:pt x="9916" y="2560"/>
                  </a:cubicBezTo>
                  <a:cubicBezTo>
                    <a:pt x="10267" y="2145"/>
                    <a:pt x="10420" y="1830"/>
                    <a:pt x="10493" y="1668"/>
                  </a:cubicBezTo>
                  <a:cubicBezTo>
                    <a:pt x="10637" y="1325"/>
                    <a:pt x="10673" y="1037"/>
                    <a:pt x="10655" y="766"/>
                  </a:cubicBezTo>
                  <a:cubicBezTo>
                    <a:pt x="10637" y="487"/>
                    <a:pt x="10547" y="234"/>
                    <a:pt x="10384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52;p36"/>
            <p:cNvSpPr/>
            <p:nvPr/>
          </p:nvSpPr>
          <p:spPr>
            <a:xfrm>
              <a:off x="3785300" y="2946025"/>
              <a:ext cx="185275" cy="135250"/>
            </a:xfrm>
            <a:custGeom>
              <a:avLst/>
              <a:gdLst/>
              <a:ahLst/>
              <a:cxnLst/>
              <a:rect l="l" t="t" r="r" b="b"/>
              <a:pathLst>
                <a:path w="7411" h="5410">
                  <a:moveTo>
                    <a:pt x="5309" y="0"/>
                  </a:moveTo>
                  <a:cubicBezTo>
                    <a:pt x="5070" y="0"/>
                    <a:pt x="4778" y="107"/>
                    <a:pt x="4535" y="280"/>
                  </a:cubicBezTo>
                  <a:cubicBezTo>
                    <a:pt x="4283" y="461"/>
                    <a:pt x="4075" y="686"/>
                    <a:pt x="3895" y="911"/>
                  </a:cubicBezTo>
                  <a:cubicBezTo>
                    <a:pt x="3724" y="1128"/>
                    <a:pt x="3570" y="1317"/>
                    <a:pt x="3453" y="1461"/>
                  </a:cubicBezTo>
                  <a:cubicBezTo>
                    <a:pt x="3345" y="1605"/>
                    <a:pt x="3273" y="1687"/>
                    <a:pt x="3273" y="1687"/>
                  </a:cubicBezTo>
                  <a:cubicBezTo>
                    <a:pt x="3273" y="1687"/>
                    <a:pt x="3039" y="1984"/>
                    <a:pt x="2723" y="2345"/>
                  </a:cubicBezTo>
                  <a:cubicBezTo>
                    <a:pt x="2408" y="2705"/>
                    <a:pt x="2020" y="3138"/>
                    <a:pt x="1732" y="3435"/>
                  </a:cubicBezTo>
                  <a:cubicBezTo>
                    <a:pt x="1380" y="3805"/>
                    <a:pt x="1155" y="4030"/>
                    <a:pt x="1038" y="4147"/>
                  </a:cubicBezTo>
                  <a:cubicBezTo>
                    <a:pt x="560" y="4616"/>
                    <a:pt x="325" y="4923"/>
                    <a:pt x="1" y="5409"/>
                  </a:cubicBezTo>
                  <a:cubicBezTo>
                    <a:pt x="515" y="5139"/>
                    <a:pt x="857" y="4932"/>
                    <a:pt x="1344" y="4454"/>
                  </a:cubicBezTo>
                  <a:cubicBezTo>
                    <a:pt x="1461" y="4337"/>
                    <a:pt x="1696" y="4111"/>
                    <a:pt x="2056" y="3742"/>
                  </a:cubicBezTo>
                  <a:cubicBezTo>
                    <a:pt x="2345" y="3435"/>
                    <a:pt x="2741" y="3003"/>
                    <a:pt x="3057" y="2633"/>
                  </a:cubicBezTo>
                  <a:cubicBezTo>
                    <a:pt x="3372" y="2263"/>
                    <a:pt x="3616" y="1966"/>
                    <a:pt x="3616" y="1966"/>
                  </a:cubicBezTo>
                  <a:cubicBezTo>
                    <a:pt x="3616" y="1966"/>
                    <a:pt x="3688" y="1876"/>
                    <a:pt x="3796" y="1741"/>
                  </a:cubicBezTo>
                  <a:cubicBezTo>
                    <a:pt x="3913" y="1596"/>
                    <a:pt x="4066" y="1407"/>
                    <a:pt x="4229" y="1191"/>
                  </a:cubicBezTo>
                  <a:cubicBezTo>
                    <a:pt x="4400" y="983"/>
                    <a:pt x="4598" y="785"/>
                    <a:pt x="4796" y="641"/>
                  </a:cubicBezTo>
                  <a:cubicBezTo>
                    <a:pt x="4995" y="497"/>
                    <a:pt x="5193" y="443"/>
                    <a:pt x="5337" y="443"/>
                  </a:cubicBezTo>
                  <a:cubicBezTo>
                    <a:pt x="5481" y="443"/>
                    <a:pt x="5581" y="488"/>
                    <a:pt x="5671" y="533"/>
                  </a:cubicBezTo>
                  <a:cubicBezTo>
                    <a:pt x="5752" y="569"/>
                    <a:pt x="5824" y="605"/>
                    <a:pt x="5878" y="632"/>
                  </a:cubicBezTo>
                  <a:cubicBezTo>
                    <a:pt x="6473" y="947"/>
                    <a:pt x="6852" y="1056"/>
                    <a:pt x="7410" y="1191"/>
                  </a:cubicBezTo>
                  <a:cubicBezTo>
                    <a:pt x="6978" y="803"/>
                    <a:pt x="6671" y="560"/>
                    <a:pt x="6076" y="244"/>
                  </a:cubicBezTo>
                  <a:cubicBezTo>
                    <a:pt x="6031" y="217"/>
                    <a:pt x="5968" y="181"/>
                    <a:pt x="5860" y="127"/>
                  </a:cubicBezTo>
                  <a:cubicBezTo>
                    <a:pt x="5806" y="109"/>
                    <a:pt x="5734" y="73"/>
                    <a:pt x="5653" y="46"/>
                  </a:cubicBezTo>
                  <a:cubicBezTo>
                    <a:pt x="5563" y="28"/>
                    <a:pt x="5454" y="1"/>
                    <a:pt x="5337" y="1"/>
                  </a:cubicBezTo>
                  <a:cubicBezTo>
                    <a:pt x="5328" y="1"/>
                    <a:pt x="5318" y="0"/>
                    <a:pt x="5309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53;p36"/>
            <p:cNvSpPr/>
            <p:nvPr/>
          </p:nvSpPr>
          <p:spPr>
            <a:xfrm>
              <a:off x="3717250" y="3109650"/>
              <a:ext cx="249725" cy="162925"/>
            </a:xfrm>
            <a:custGeom>
              <a:avLst/>
              <a:gdLst/>
              <a:ahLst/>
              <a:cxnLst/>
              <a:rect l="l" t="t" r="r" b="b"/>
              <a:pathLst>
                <a:path w="9989" h="6517">
                  <a:moveTo>
                    <a:pt x="2065" y="0"/>
                  </a:moveTo>
                  <a:cubicBezTo>
                    <a:pt x="1578" y="307"/>
                    <a:pt x="1254" y="541"/>
                    <a:pt x="776" y="1028"/>
                  </a:cubicBezTo>
                  <a:cubicBezTo>
                    <a:pt x="740" y="1073"/>
                    <a:pt x="686" y="1127"/>
                    <a:pt x="614" y="1217"/>
                  </a:cubicBezTo>
                  <a:cubicBezTo>
                    <a:pt x="542" y="1298"/>
                    <a:pt x="442" y="1415"/>
                    <a:pt x="325" y="1586"/>
                  </a:cubicBezTo>
                  <a:cubicBezTo>
                    <a:pt x="208" y="1776"/>
                    <a:pt x="82" y="2019"/>
                    <a:pt x="28" y="2317"/>
                  </a:cubicBezTo>
                  <a:cubicBezTo>
                    <a:pt x="10" y="2470"/>
                    <a:pt x="1" y="2623"/>
                    <a:pt x="19" y="2776"/>
                  </a:cubicBezTo>
                  <a:cubicBezTo>
                    <a:pt x="37" y="2939"/>
                    <a:pt x="73" y="3092"/>
                    <a:pt x="127" y="3245"/>
                  </a:cubicBezTo>
                  <a:cubicBezTo>
                    <a:pt x="217" y="3552"/>
                    <a:pt x="370" y="3831"/>
                    <a:pt x="524" y="4101"/>
                  </a:cubicBezTo>
                  <a:cubicBezTo>
                    <a:pt x="686" y="4372"/>
                    <a:pt x="839" y="4624"/>
                    <a:pt x="1010" y="4877"/>
                  </a:cubicBezTo>
                  <a:cubicBezTo>
                    <a:pt x="1173" y="5120"/>
                    <a:pt x="1344" y="5354"/>
                    <a:pt x="1524" y="5553"/>
                  </a:cubicBezTo>
                  <a:cubicBezTo>
                    <a:pt x="1695" y="5751"/>
                    <a:pt x="1885" y="5913"/>
                    <a:pt x="2047" y="6039"/>
                  </a:cubicBezTo>
                  <a:cubicBezTo>
                    <a:pt x="2218" y="6157"/>
                    <a:pt x="2371" y="6238"/>
                    <a:pt x="2480" y="6292"/>
                  </a:cubicBezTo>
                  <a:cubicBezTo>
                    <a:pt x="2579" y="6346"/>
                    <a:pt x="2642" y="6364"/>
                    <a:pt x="2642" y="6364"/>
                  </a:cubicBezTo>
                  <a:cubicBezTo>
                    <a:pt x="2642" y="6364"/>
                    <a:pt x="2696" y="6382"/>
                    <a:pt x="2795" y="6418"/>
                  </a:cubicBezTo>
                  <a:cubicBezTo>
                    <a:pt x="2885" y="6445"/>
                    <a:pt x="3029" y="6490"/>
                    <a:pt x="3219" y="6508"/>
                  </a:cubicBezTo>
                  <a:cubicBezTo>
                    <a:pt x="3273" y="6514"/>
                    <a:pt x="3332" y="6516"/>
                    <a:pt x="3394" y="6516"/>
                  </a:cubicBezTo>
                  <a:cubicBezTo>
                    <a:pt x="3536" y="6516"/>
                    <a:pt x="3695" y="6501"/>
                    <a:pt x="3859" y="6463"/>
                  </a:cubicBezTo>
                  <a:cubicBezTo>
                    <a:pt x="4102" y="6409"/>
                    <a:pt x="4336" y="6310"/>
                    <a:pt x="4580" y="6202"/>
                  </a:cubicBezTo>
                  <a:cubicBezTo>
                    <a:pt x="4697" y="6138"/>
                    <a:pt x="4814" y="6084"/>
                    <a:pt x="4931" y="6030"/>
                  </a:cubicBezTo>
                  <a:cubicBezTo>
                    <a:pt x="5058" y="5976"/>
                    <a:pt x="5175" y="5913"/>
                    <a:pt x="5292" y="5859"/>
                  </a:cubicBezTo>
                  <a:cubicBezTo>
                    <a:pt x="5544" y="5760"/>
                    <a:pt x="5797" y="5661"/>
                    <a:pt x="6049" y="5580"/>
                  </a:cubicBezTo>
                  <a:cubicBezTo>
                    <a:pt x="6563" y="5426"/>
                    <a:pt x="7077" y="5327"/>
                    <a:pt x="7500" y="5300"/>
                  </a:cubicBezTo>
                  <a:cubicBezTo>
                    <a:pt x="7635" y="5290"/>
                    <a:pt x="7755" y="5287"/>
                    <a:pt x="7861" y="5287"/>
                  </a:cubicBezTo>
                  <a:cubicBezTo>
                    <a:pt x="8148" y="5287"/>
                    <a:pt x="8338" y="5314"/>
                    <a:pt x="8456" y="5327"/>
                  </a:cubicBezTo>
                  <a:cubicBezTo>
                    <a:pt x="8609" y="5354"/>
                    <a:pt x="8753" y="5372"/>
                    <a:pt x="8879" y="5399"/>
                  </a:cubicBezTo>
                  <a:cubicBezTo>
                    <a:pt x="8943" y="5417"/>
                    <a:pt x="9006" y="5417"/>
                    <a:pt x="9069" y="5435"/>
                  </a:cubicBezTo>
                  <a:cubicBezTo>
                    <a:pt x="9132" y="5444"/>
                    <a:pt x="9186" y="5462"/>
                    <a:pt x="9249" y="5471"/>
                  </a:cubicBezTo>
                  <a:cubicBezTo>
                    <a:pt x="9366" y="5489"/>
                    <a:pt x="9483" y="5535"/>
                    <a:pt x="9601" y="5562"/>
                  </a:cubicBezTo>
                  <a:cubicBezTo>
                    <a:pt x="9727" y="5589"/>
                    <a:pt x="9844" y="5634"/>
                    <a:pt x="9988" y="5679"/>
                  </a:cubicBezTo>
                  <a:cubicBezTo>
                    <a:pt x="9889" y="5580"/>
                    <a:pt x="9790" y="5471"/>
                    <a:pt x="9691" y="5390"/>
                  </a:cubicBezTo>
                  <a:cubicBezTo>
                    <a:pt x="9583" y="5318"/>
                    <a:pt x="9483" y="5228"/>
                    <a:pt x="9366" y="5174"/>
                  </a:cubicBezTo>
                  <a:cubicBezTo>
                    <a:pt x="9303" y="5138"/>
                    <a:pt x="9249" y="5111"/>
                    <a:pt x="9186" y="5084"/>
                  </a:cubicBezTo>
                  <a:cubicBezTo>
                    <a:pt x="9123" y="5057"/>
                    <a:pt x="9051" y="5030"/>
                    <a:pt x="8988" y="5003"/>
                  </a:cubicBezTo>
                  <a:cubicBezTo>
                    <a:pt x="8843" y="4949"/>
                    <a:pt x="8690" y="4922"/>
                    <a:pt x="8519" y="4895"/>
                  </a:cubicBezTo>
                  <a:cubicBezTo>
                    <a:pt x="8384" y="4881"/>
                    <a:pt x="8165" y="4843"/>
                    <a:pt x="7841" y="4843"/>
                  </a:cubicBezTo>
                  <a:cubicBezTo>
                    <a:pt x="7731" y="4843"/>
                    <a:pt x="7608" y="4847"/>
                    <a:pt x="7473" y="4859"/>
                  </a:cubicBezTo>
                  <a:cubicBezTo>
                    <a:pt x="7005" y="4886"/>
                    <a:pt x="6464" y="4994"/>
                    <a:pt x="5923" y="5165"/>
                  </a:cubicBezTo>
                  <a:cubicBezTo>
                    <a:pt x="5653" y="5246"/>
                    <a:pt x="5382" y="5345"/>
                    <a:pt x="5121" y="5453"/>
                  </a:cubicBezTo>
                  <a:cubicBezTo>
                    <a:pt x="4994" y="5517"/>
                    <a:pt x="4868" y="5571"/>
                    <a:pt x="4742" y="5625"/>
                  </a:cubicBezTo>
                  <a:cubicBezTo>
                    <a:pt x="4625" y="5688"/>
                    <a:pt x="4508" y="5742"/>
                    <a:pt x="4391" y="5796"/>
                  </a:cubicBezTo>
                  <a:cubicBezTo>
                    <a:pt x="4165" y="5904"/>
                    <a:pt x="3958" y="5985"/>
                    <a:pt x="3760" y="6030"/>
                  </a:cubicBezTo>
                  <a:cubicBezTo>
                    <a:pt x="3630" y="6061"/>
                    <a:pt x="3509" y="6075"/>
                    <a:pt x="3403" y="6075"/>
                  </a:cubicBezTo>
                  <a:cubicBezTo>
                    <a:pt x="3353" y="6075"/>
                    <a:pt x="3307" y="6072"/>
                    <a:pt x="3264" y="6066"/>
                  </a:cubicBezTo>
                  <a:cubicBezTo>
                    <a:pt x="3120" y="6048"/>
                    <a:pt x="3002" y="6021"/>
                    <a:pt x="2921" y="5994"/>
                  </a:cubicBezTo>
                  <a:cubicBezTo>
                    <a:pt x="2849" y="5976"/>
                    <a:pt x="2804" y="5958"/>
                    <a:pt x="2804" y="5958"/>
                  </a:cubicBezTo>
                  <a:cubicBezTo>
                    <a:pt x="2804" y="5958"/>
                    <a:pt x="2759" y="5940"/>
                    <a:pt x="2669" y="5895"/>
                  </a:cubicBezTo>
                  <a:cubicBezTo>
                    <a:pt x="2579" y="5850"/>
                    <a:pt x="2453" y="5787"/>
                    <a:pt x="2308" y="5679"/>
                  </a:cubicBezTo>
                  <a:cubicBezTo>
                    <a:pt x="2164" y="5580"/>
                    <a:pt x="2011" y="5435"/>
                    <a:pt x="1849" y="5255"/>
                  </a:cubicBezTo>
                  <a:cubicBezTo>
                    <a:pt x="1686" y="5084"/>
                    <a:pt x="1533" y="4868"/>
                    <a:pt x="1371" y="4633"/>
                  </a:cubicBezTo>
                  <a:cubicBezTo>
                    <a:pt x="1218" y="4390"/>
                    <a:pt x="1064" y="4128"/>
                    <a:pt x="911" y="3876"/>
                  </a:cubicBezTo>
                  <a:cubicBezTo>
                    <a:pt x="758" y="3624"/>
                    <a:pt x="623" y="3362"/>
                    <a:pt x="542" y="3110"/>
                  </a:cubicBezTo>
                  <a:cubicBezTo>
                    <a:pt x="460" y="2857"/>
                    <a:pt x="433" y="2605"/>
                    <a:pt x="470" y="2389"/>
                  </a:cubicBezTo>
                  <a:cubicBezTo>
                    <a:pt x="497" y="2172"/>
                    <a:pt x="596" y="1983"/>
                    <a:pt x="695" y="1830"/>
                  </a:cubicBezTo>
                  <a:cubicBezTo>
                    <a:pt x="893" y="1541"/>
                    <a:pt x="1028" y="1406"/>
                    <a:pt x="1100" y="1325"/>
                  </a:cubicBezTo>
                  <a:cubicBezTo>
                    <a:pt x="1560" y="838"/>
                    <a:pt x="1768" y="514"/>
                    <a:pt x="2065" y="9"/>
                  </a:cubicBezTo>
                  <a:lnTo>
                    <a:pt x="2065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54;p36"/>
            <p:cNvSpPr/>
            <p:nvPr/>
          </p:nvSpPr>
          <p:spPr>
            <a:xfrm>
              <a:off x="3639975" y="3006775"/>
              <a:ext cx="235500" cy="232675"/>
            </a:xfrm>
            <a:custGeom>
              <a:avLst/>
              <a:gdLst/>
              <a:ahLst/>
              <a:cxnLst/>
              <a:rect l="l" t="t" r="r" b="b"/>
              <a:pathLst>
                <a:path w="9420" h="9307">
                  <a:moveTo>
                    <a:pt x="8203" y="1"/>
                  </a:moveTo>
                  <a:cubicBezTo>
                    <a:pt x="8114" y="1"/>
                    <a:pt x="8013" y="38"/>
                    <a:pt x="7914" y="149"/>
                  </a:cubicBezTo>
                  <a:cubicBezTo>
                    <a:pt x="7617" y="491"/>
                    <a:pt x="7283" y="717"/>
                    <a:pt x="6941" y="825"/>
                  </a:cubicBezTo>
                  <a:cubicBezTo>
                    <a:pt x="6890" y="843"/>
                    <a:pt x="6790" y="850"/>
                    <a:pt x="6656" y="850"/>
                  </a:cubicBezTo>
                  <a:cubicBezTo>
                    <a:pt x="6046" y="850"/>
                    <a:pt x="4736" y="693"/>
                    <a:pt x="4219" y="627"/>
                  </a:cubicBezTo>
                  <a:cubicBezTo>
                    <a:pt x="4079" y="609"/>
                    <a:pt x="3935" y="599"/>
                    <a:pt x="3793" y="599"/>
                  </a:cubicBezTo>
                  <a:cubicBezTo>
                    <a:pt x="3715" y="599"/>
                    <a:pt x="3637" y="602"/>
                    <a:pt x="3561" y="609"/>
                  </a:cubicBezTo>
                  <a:cubicBezTo>
                    <a:pt x="2731" y="654"/>
                    <a:pt x="1001" y="969"/>
                    <a:pt x="406" y="2745"/>
                  </a:cubicBezTo>
                  <a:cubicBezTo>
                    <a:pt x="0" y="3962"/>
                    <a:pt x="397" y="5296"/>
                    <a:pt x="883" y="6305"/>
                  </a:cubicBezTo>
                  <a:cubicBezTo>
                    <a:pt x="1632" y="7883"/>
                    <a:pt x="3110" y="9010"/>
                    <a:pt x="4840" y="9253"/>
                  </a:cubicBezTo>
                  <a:cubicBezTo>
                    <a:pt x="4904" y="9262"/>
                    <a:pt x="4967" y="9271"/>
                    <a:pt x="5030" y="9280"/>
                  </a:cubicBezTo>
                  <a:cubicBezTo>
                    <a:pt x="5192" y="9298"/>
                    <a:pt x="5349" y="9306"/>
                    <a:pt x="5500" y="9306"/>
                  </a:cubicBezTo>
                  <a:cubicBezTo>
                    <a:pt x="7233" y="9306"/>
                    <a:pt x="8203" y="8202"/>
                    <a:pt x="8410" y="7928"/>
                  </a:cubicBezTo>
                  <a:cubicBezTo>
                    <a:pt x="8644" y="7612"/>
                    <a:pt x="9420" y="5900"/>
                    <a:pt x="8861" y="4205"/>
                  </a:cubicBezTo>
                  <a:cubicBezTo>
                    <a:pt x="8293" y="2520"/>
                    <a:pt x="8185" y="2402"/>
                    <a:pt x="8293" y="1844"/>
                  </a:cubicBezTo>
                  <a:cubicBezTo>
                    <a:pt x="8410" y="1276"/>
                    <a:pt x="8635" y="1276"/>
                    <a:pt x="8744" y="825"/>
                  </a:cubicBezTo>
                  <a:cubicBezTo>
                    <a:pt x="8861" y="374"/>
                    <a:pt x="8518" y="149"/>
                    <a:pt x="8518" y="149"/>
                  </a:cubicBezTo>
                  <a:cubicBezTo>
                    <a:pt x="8518" y="149"/>
                    <a:pt x="8382" y="1"/>
                    <a:pt x="8203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55;p36"/>
            <p:cNvSpPr/>
            <p:nvPr/>
          </p:nvSpPr>
          <p:spPr>
            <a:xfrm>
              <a:off x="3717250" y="3134125"/>
              <a:ext cx="131400" cy="98375"/>
            </a:xfrm>
            <a:custGeom>
              <a:avLst/>
              <a:gdLst/>
              <a:ahLst/>
              <a:cxnLst/>
              <a:rect l="l" t="t" r="r" b="b"/>
              <a:pathLst>
                <a:path w="5256" h="3935">
                  <a:moveTo>
                    <a:pt x="2746" y="1"/>
                  </a:moveTo>
                  <a:cubicBezTo>
                    <a:pt x="2656" y="1"/>
                    <a:pt x="2563" y="5"/>
                    <a:pt x="2471" y="13"/>
                  </a:cubicBezTo>
                  <a:cubicBezTo>
                    <a:pt x="1064" y="121"/>
                    <a:pt x="1" y="1094"/>
                    <a:pt x="91" y="2167"/>
                  </a:cubicBezTo>
                  <a:cubicBezTo>
                    <a:pt x="167" y="3182"/>
                    <a:pt x="1235" y="3935"/>
                    <a:pt x="2528" y="3935"/>
                  </a:cubicBezTo>
                  <a:cubicBezTo>
                    <a:pt x="2613" y="3935"/>
                    <a:pt x="2699" y="3931"/>
                    <a:pt x="2786" y="3925"/>
                  </a:cubicBezTo>
                  <a:cubicBezTo>
                    <a:pt x="4183" y="3807"/>
                    <a:pt x="5256" y="2834"/>
                    <a:pt x="5166" y="1761"/>
                  </a:cubicBezTo>
                  <a:cubicBezTo>
                    <a:pt x="5082" y="751"/>
                    <a:pt x="4023" y="1"/>
                    <a:pt x="2746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56;p36"/>
            <p:cNvSpPr/>
            <p:nvPr/>
          </p:nvSpPr>
          <p:spPr>
            <a:xfrm>
              <a:off x="3649650" y="3049525"/>
              <a:ext cx="108650" cy="124750"/>
            </a:xfrm>
            <a:custGeom>
              <a:avLst/>
              <a:gdLst/>
              <a:ahLst/>
              <a:cxnLst/>
              <a:rect l="l" t="t" r="r" b="b"/>
              <a:pathLst>
                <a:path w="4346" h="4990">
                  <a:moveTo>
                    <a:pt x="2382" y="1"/>
                  </a:moveTo>
                  <a:cubicBezTo>
                    <a:pt x="1451" y="1"/>
                    <a:pt x="557" y="875"/>
                    <a:pt x="298" y="2099"/>
                  </a:cubicBezTo>
                  <a:cubicBezTo>
                    <a:pt x="1" y="3460"/>
                    <a:pt x="614" y="4740"/>
                    <a:pt x="1650" y="4956"/>
                  </a:cubicBezTo>
                  <a:cubicBezTo>
                    <a:pt x="1755" y="4979"/>
                    <a:pt x="1860" y="4990"/>
                    <a:pt x="1964" y="4990"/>
                  </a:cubicBezTo>
                  <a:cubicBezTo>
                    <a:pt x="2897" y="4990"/>
                    <a:pt x="3798" y="4116"/>
                    <a:pt x="4057" y="2901"/>
                  </a:cubicBezTo>
                  <a:cubicBezTo>
                    <a:pt x="4345" y="1540"/>
                    <a:pt x="3741" y="251"/>
                    <a:pt x="2696" y="34"/>
                  </a:cubicBezTo>
                  <a:cubicBezTo>
                    <a:pt x="2591" y="12"/>
                    <a:pt x="2486" y="1"/>
                    <a:pt x="2382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57;p36"/>
            <p:cNvSpPr/>
            <p:nvPr/>
          </p:nvSpPr>
          <p:spPr>
            <a:xfrm>
              <a:off x="3750375" y="3168675"/>
              <a:ext cx="33375" cy="33375"/>
            </a:xfrm>
            <a:custGeom>
              <a:avLst/>
              <a:gdLst/>
              <a:ahLst/>
              <a:cxnLst/>
              <a:rect l="l" t="t" r="r" b="b"/>
              <a:pathLst>
                <a:path w="1335" h="1335">
                  <a:moveTo>
                    <a:pt x="668" y="1"/>
                  </a:moveTo>
                  <a:cubicBezTo>
                    <a:pt x="298" y="1"/>
                    <a:pt x="1" y="298"/>
                    <a:pt x="1" y="668"/>
                  </a:cubicBezTo>
                  <a:cubicBezTo>
                    <a:pt x="1" y="1037"/>
                    <a:pt x="298" y="1335"/>
                    <a:pt x="668" y="1335"/>
                  </a:cubicBezTo>
                  <a:cubicBezTo>
                    <a:pt x="1037" y="1335"/>
                    <a:pt x="1335" y="1037"/>
                    <a:pt x="1335" y="668"/>
                  </a:cubicBezTo>
                  <a:cubicBezTo>
                    <a:pt x="1335" y="298"/>
                    <a:pt x="1037" y="1"/>
                    <a:pt x="66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58;p36"/>
            <p:cNvSpPr/>
            <p:nvPr/>
          </p:nvSpPr>
          <p:spPr>
            <a:xfrm>
              <a:off x="3683450" y="3106025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>
                  <a:moveTo>
                    <a:pt x="686" y="1"/>
                  </a:moveTo>
                  <a:cubicBezTo>
                    <a:pt x="307" y="1"/>
                    <a:pt x="1" y="307"/>
                    <a:pt x="1" y="686"/>
                  </a:cubicBezTo>
                  <a:cubicBezTo>
                    <a:pt x="1" y="1055"/>
                    <a:pt x="307" y="1362"/>
                    <a:pt x="686" y="1362"/>
                  </a:cubicBezTo>
                  <a:cubicBezTo>
                    <a:pt x="1055" y="1362"/>
                    <a:pt x="1362" y="1055"/>
                    <a:pt x="1362" y="686"/>
                  </a:cubicBezTo>
                  <a:cubicBezTo>
                    <a:pt x="1362" y="307"/>
                    <a:pt x="1055" y="1"/>
                    <a:pt x="6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59;p36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60;p36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61;p36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62;p36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63;p36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64;p36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65;p36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3" name="Текст. поле 542"/>
          <p:cNvSpPr txBox="1"/>
          <p:nvPr/>
        </p:nvSpPr>
        <p:spPr>
          <a:xfrm>
            <a:off x="857250" y="4734983"/>
            <a:ext cx="34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Промастиготы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Лейшманий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365175" y="106375"/>
            <a:ext cx="7959000" cy="1302600"/>
          </a:xfrm>
        </p:spPr>
        <p:txBody>
          <a:bodyPr/>
          <a:lstStyle/>
          <a:p>
            <a:pPr algn="l"/>
            <a:r>
              <a:rPr lang="ru-RU" sz="4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Leishmania donovani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висцерального лейшманиоза</a:t>
            </a:r>
            <a:endParaRPr lang="en-US" sz="4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"кала-азар")</a:t>
            </a:r>
            <a:endParaRPr lang="en-US" sz="4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68240" y="1829825"/>
            <a:ext cx="4155763" cy="2748740"/>
          </a:xfrm>
          <a:prstGeom prst="rect">
            <a:avLst/>
          </a:prstGeom>
        </p:spPr>
      </p:pic>
      <p:grpSp>
        <p:nvGrpSpPr>
          <p:cNvPr id="5" name="Google Shape;529;p36"/>
          <p:cNvGrpSpPr/>
          <p:nvPr/>
        </p:nvGrpSpPr>
        <p:grpSpPr>
          <a:xfrm rot="-1483213">
            <a:off x="6747028" y="478207"/>
            <a:ext cx="2054228" cy="1259145"/>
            <a:chOff x="2915475" y="3042700"/>
            <a:chExt cx="647450" cy="351850"/>
          </a:xfrm>
        </p:grpSpPr>
        <p:sp>
          <p:nvSpPr>
            <p:cNvPr id="6" name="Google Shape;530;p36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1;p36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2;p36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3;p36"/>
            <p:cNvSpPr/>
            <p:nvPr/>
          </p:nvSpPr>
          <p:spPr>
            <a:xfrm>
              <a:off x="2951525" y="3204625"/>
              <a:ext cx="371850" cy="189925"/>
            </a:xfrm>
            <a:custGeom>
              <a:avLst/>
              <a:gdLst/>
              <a:ahLst/>
              <a:cxnLst/>
              <a:rect l="l" t="t" r="r" b="b"/>
              <a:pathLst>
                <a:path w="14874" h="7597">
                  <a:moveTo>
                    <a:pt x="7489" y="0"/>
                  </a:moveTo>
                  <a:cubicBezTo>
                    <a:pt x="7394" y="0"/>
                    <a:pt x="7302" y="5"/>
                    <a:pt x="7212" y="14"/>
                  </a:cubicBezTo>
                  <a:cubicBezTo>
                    <a:pt x="6085" y="122"/>
                    <a:pt x="4174" y="347"/>
                    <a:pt x="1920" y="1817"/>
                  </a:cubicBezTo>
                  <a:cubicBezTo>
                    <a:pt x="1875" y="1844"/>
                    <a:pt x="1830" y="1880"/>
                    <a:pt x="1785" y="1907"/>
                  </a:cubicBezTo>
                  <a:cubicBezTo>
                    <a:pt x="1" y="3151"/>
                    <a:pt x="100" y="5828"/>
                    <a:pt x="1938" y="6982"/>
                  </a:cubicBezTo>
                  <a:cubicBezTo>
                    <a:pt x="2002" y="7027"/>
                    <a:pt x="2074" y="7072"/>
                    <a:pt x="2146" y="7108"/>
                  </a:cubicBezTo>
                  <a:cubicBezTo>
                    <a:pt x="2722" y="7456"/>
                    <a:pt x="3415" y="7597"/>
                    <a:pt x="4151" y="7597"/>
                  </a:cubicBezTo>
                  <a:cubicBezTo>
                    <a:pt x="5571" y="7597"/>
                    <a:pt x="7149" y="7074"/>
                    <a:pt x="8347" y="6504"/>
                  </a:cubicBezTo>
                  <a:cubicBezTo>
                    <a:pt x="9519" y="5945"/>
                    <a:pt x="10556" y="4638"/>
                    <a:pt x="11133" y="3809"/>
                  </a:cubicBezTo>
                  <a:cubicBezTo>
                    <a:pt x="11601" y="3115"/>
                    <a:pt x="12160" y="2493"/>
                    <a:pt x="12782" y="1943"/>
                  </a:cubicBezTo>
                  <a:cubicBezTo>
                    <a:pt x="12890" y="1844"/>
                    <a:pt x="12990" y="1763"/>
                    <a:pt x="13071" y="1700"/>
                  </a:cubicBezTo>
                  <a:cubicBezTo>
                    <a:pt x="13521" y="1366"/>
                    <a:pt x="13972" y="1249"/>
                    <a:pt x="14423" y="1023"/>
                  </a:cubicBezTo>
                  <a:cubicBezTo>
                    <a:pt x="14873" y="798"/>
                    <a:pt x="14540" y="573"/>
                    <a:pt x="14540" y="573"/>
                  </a:cubicBezTo>
                  <a:lnTo>
                    <a:pt x="14540" y="573"/>
                  </a:lnTo>
                  <a:cubicBezTo>
                    <a:pt x="14540" y="573"/>
                    <a:pt x="14089" y="690"/>
                    <a:pt x="13071" y="915"/>
                  </a:cubicBezTo>
                  <a:cubicBezTo>
                    <a:pt x="12904" y="953"/>
                    <a:pt x="12718" y="968"/>
                    <a:pt x="12523" y="968"/>
                  </a:cubicBezTo>
                  <a:cubicBezTo>
                    <a:pt x="11540" y="968"/>
                    <a:pt x="10329" y="573"/>
                    <a:pt x="10141" y="573"/>
                  </a:cubicBezTo>
                  <a:cubicBezTo>
                    <a:pt x="9934" y="573"/>
                    <a:pt x="8581" y="0"/>
                    <a:pt x="7489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4;p36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5;p36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6;p36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7;p36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8;p36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9;p36"/>
            <p:cNvSpPr/>
            <p:nvPr/>
          </p:nvSpPr>
          <p:spPr>
            <a:xfrm>
              <a:off x="3157275" y="3287275"/>
              <a:ext cx="41700" cy="25700"/>
            </a:xfrm>
            <a:custGeom>
              <a:avLst/>
              <a:gdLst/>
              <a:ahLst/>
              <a:cxnLst/>
              <a:rect l="l" t="t" r="r" b="b"/>
              <a:pathLst>
                <a:path w="1668" h="1028">
                  <a:moveTo>
                    <a:pt x="1366" y="1"/>
                  </a:moveTo>
                  <a:cubicBezTo>
                    <a:pt x="1189" y="1"/>
                    <a:pt x="930" y="84"/>
                    <a:pt x="667" y="232"/>
                  </a:cubicBezTo>
                  <a:cubicBezTo>
                    <a:pt x="262" y="476"/>
                    <a:pt x="0" y="791"/>
                    <a:pt x="90" y="944"/>
                  </a:cubicBezTo>
                  <a:cubicBezTo>
                    <a:pt x="124" y="1001"/>
                    <a:pt x="200" y="1028"/>
                    <a:pt x="303" y="1028"/>
                  </a:cubicBezTo>
                  <a:cubicBezTo>
                    <a:pt x="479" y="1028"/>
                    <a:pt x="736" y="948"/>
                    <a:pt x="992" y="800"/>
                  </a:cubicBezTo>
                  <a:cubicBezTo>
                    <a:pt x="1406" y="557"/>
                    <a:pt x="1668" y="241"/>
                    <a:pt x="1578" y="88"/>
                  </a:cubicBezTo>
                  <a:cubicBezTo>
                    <a:pt x="1545" y="29"/>
                    <a:pt x="1469" y="1"/>
                    <a:pt x="136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0;p36"/>
            <p:cNvSpPr/>
            <p:nvPr/>
          </p:nvSpPr>
          <p:spPr>
            <a:xfrm>
              <a:off x="3092150" y="3254175"/>
              <a:ext cx="49600" cy="31300"/>
            </a:xfrm>
            <a:custGeom>
              <a:avLst/>
              <a:gdLst/>
              <a:ahLst/>
              <a:cxnLst/>
              <a:rect l="l" t="t" r="r" b="b"/>
              <a:pathLst>
                <a:path w="1984" h="1252">
                  <a:moveTo>
                    <a:pt x="1572" y="1"/>
                  </a:moveTo>
                  <a:cubicBezTo>
                    <a:pt x="1360" y="1"/>
                    <a:pt x="1068" y="90"/>
                    <a:pt x="775" y="258"/>
                  </a:cubicBezTo>
                  <a:cubicBezTo>
                    <a:pt x="298" y="538"/>
                    <a:pt x="0" y="925"/>
                    <a:pt x="117" y="1133"/>
                  </a:cubicBezTo>
                  <a:cubicBezTo>
                    <a:pt x="164" y="1212"/>
                    <a:pt x="271" y="1251"/>
                    <a:pt x="413" y="1251"/>
                  </a:cubicBezTo>
                  <a:cubicBezTo>
                    <a:pt x="624" y="1251"/>
                    <a:pt x="913" y="1165"/>
                    <a:pt x="1199" y="997"/>
                  </a:cubicBezTo>
                  <a:cubicBezTo>
                    <a:pt x="1686" y="718"/>
                    <a:pt x="1983" y="330"/>
                    <a:pt x="1866" y="123"/>
                  </a:cubicBezTo>
                  <a:cubicBezTo>
                    <a:pt x="1819" y="40"/>
                    <a:pt x="1714" y="1"/>
                    <a:pt x="1572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1;p36"/>
            <p:cNvSpPr/>
            <p:nvPr/>
          </p:nvSpPr>
          <p:spPr>
            <a:xfrm>
              <a:off x="3045275" y="3263425"/>
              <a:ext cx="29775" cy="12450"/>
            </a:xfrm>
            <a:custGeom>
              <a:avLst/>
              <a:gdLst/>
              <a:ahLst/>
              <a:cxnLst/>
              <a:rect l="l" t="t" r="r" b="b"/>
              <a:pathLst>
                <a:path w="1191" h="498">
                  <a:moveTo>
                    <a:pt x="688" y="1"/>
                  </a:moveTo>
                  <a:cubicBezTo>
                    <a:pt x="652" y="1"/>
                    <a:pt x="615" y="2"/>
                    <a:pt x="577" y="6"/>
                  </a:cubicBezTo>
                  <a:cubicBezTo>
                    <a:pt x="253" y="33"/>
                    <a:pt x="0" y="159"/>
                    <a:pt x="9" y="294"/>
                  </a:cubicBezTo>
                  <a:cubicBezTo>
                    <a:pt x="25" y="413"/>
                    <a:pt x="230" y="497"/>
                    <a:pt x="500" y="497"/>
                  </a:cubicBezTo>
                  <a:cubicBezTo>
                    <a:pt x="536" y="497"/>
                    <a:pt x="574" y="496"/>
                    <a:pt x="613" y="492"/>
                  </a:cubicBezTo>
                  <a:cubicBezTo>
                    <a:pt x="938" y="465"/>
                    <a:pt x="1190" y="339"/>
                    <a:pt x="1172" y="204"/>
                  </a:cubicBezTo>
                  <a:cubicBezTo>
                    <a:pt x="1164" y="85"/>
                    <a:pt x="954" y="1"/>
                    <a:pt x="68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2;p36"/>
            <p:cNvSpPr/>
            <p:nvPr/>
          </p:nvSpPr>
          <p:spPr>
            <a:xfrm>
              <a:off x="3118275" y="3273475"/>
              <a:ext cx="20775" cy="11050"/>
            </a:xfrm>
            <a:custGeom>
              <a:avLst/>
              <a:gdLst/>
              <a:ahLst/>
              <a:cxnLst/>
              <a:rect l="l" t="t" r="r" b="b"/>
              <a:pathLst>
                <a:path w="831" h="442">
                  <a:moveTo>
                    <a:pt x="415" y="0"/>
                  </a:moveTo>
                  <a:cubicBezTo>
                    <a:pt x="190" y="0"/>
                    <a:pt x="1" y="99"/>
                    <a:pt x="1" y="225"/>
                  </a:cubicBezTo>
                  <a:cubicBezTo>
                    <a:pt x="1" y="343"/>
                    <a:pt x="190" y="442"/>
                    <a:pt x="415" y="442"/>
                  </a:cubicBezTo>
                  <a:cubicBezTo>
                    <a:pt x="641" y="442"/>
                    <a:pt x="830" y="343"/>
                    <a:pt x="830" y="225"/>
                  </a:cubicBezTo>
                  <a:cubicBezTo>
                    <a:pt x="830" y="99"/>
                    <a:pt x="641" y="0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3;p36"/>
            <p:cNvSpPr/>
            <p:nvPr/>
          </p:nvSpPr>
          <p:spPr>
            <a:xfrm>
              <a:off x="3183850" y="3230475"/>
              <a:ext cx="22575" cy="17225"/>
            </a:xfrm>
            <a:custGeom>
              <a:avLst/>
              <a:gdLst/>
              <a:ahLst/>
              <a:cxnLst/>
              <a:rect l="l" t="t" r="r" b="b"/>
              <a:pathLst>
                <a:path w="903" h="689">
                  <a:moveTo>
                    <a:pt x="708" y="0"/>
                  </a:moveTo>
                  <a:cubicBezTo>
                    <a:pt x="604" y="0"/>
                    <a:pt x="456" y="60"/>
                    <a:pt x="316" y="170"/>
                  </a:cubicBezTo>
                  <a:cubicBezTo>
                    <a:pt x="109" y="341"/>
                    <a:pt x="1" y="548"/>
                    <a:pt x="82" y="647"/>
                  </a:cubicBezTo>
                  <a:cubicBezTo>
                    <a:pt x="104" y="676"/>
                    <a:pt x="142" y="689"/>
                    <a:pt x="189" y="689"/>
                  </a:cubicBezTo>
                  <a:cubicBezTo>
                    <a:pt x="293" y="689"/>
                    <a:pt x="444" y="624"/>
                    <a:pt x="587" y="512"/>
                  </a:cubicBezTo>
                  <a:cubicBezTo>
                    <a:pt x="794" y="350"/>
                    <a:pt x="902" y="134"/>
                    <a:pt x="821" y="44"/>
                  </a:cubicBezTo>
                  <a:cubicBezTo>
                    <a:pt x="798" y="14"/>
                    <a:pt x="758" y="0"/>
                    <a:pt x="70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4;p36"/>
            <p:cNvSpPr/>
            <p:nvPr/>
          </p:nvSpPr>
          <p:spPr>
            <a:xfrm>
              <a:off x="3189725" y="3292700"/>
              <a:ext cx="24125" cy="15175"/>
            </a:xfrm>
            <a:custGeom>
              <a:avLst/>
              <a:gdLst/>
              <a:ahLst/>
              <a:cxnLst/>
              <a:rect l="l" t="t" r="r" b="b"/>
              <a:pathLst>
                <a:path w="965" h="607">
                  <a:moveTo>
                    <a:pt x="759" y="1"/>
                  </a:moveTo>
                  <a:cubicBezTo>
                    <a:pt x="658" y="1"/>
                    <a:pt x="518" y="43"/>
                    <a:pt x="379" y="124"/>
                  </a:cubicBezTo>
                  <a:cubicBezTo>
                    <a:pt x="144" y="259"/>
                    <a:pt x="0" y="448"/>
                    <a:pt x="54" y="547"/>
                  </a:cubicBezTo>
                  <a:cubicBezTo>
                    <a:pt x="76" y="587"/>
                    <a:pt x="129" y="607"/>
                    <a:pt x="200" y="607"/>
                  </a:cubicBezTo>
                  <a:cubicBezTo>
                    <a:pt x="304" y="607"/>
                    <a:pt x="447" y="565"/>
                    <a:pt x="586" y="484"/>
                  </a:cubicBezTo>
                  <a:cubicBezTo>
                    <a:pt x="820" y="349"/>
                    <a:pt x="965" y="160"/>
                    <a:pt x="902" y="60"/>
                  </a:cubicBezTo>
                  <a:cubicBezTo>
                    <a:pt x="880" y="20"/>
                    <a:pt x="828" y="1"/>
                    <a:pt x="75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5;p36"/>
            <p:cNvSpPr/>
            <p:nvPr/>
          </p:nvSpPr>
          <p:spPr>
            <a:xfrm>
              <a:off x="3200750" y="3265725"/>
              <a:ext cx="25500" cy="16400"/>
            </a:xfrm>
            <a:custGeom>
              <a:avLst/>
              <a:gdLst/>
              <a:ahLst/>
              <a:cxnLst/>
              <a:rect l="l" t="t" r="r" b="b"/>
              <a:pathLst>
                <a:path w="1020" h="656">
                  <a:moveTo>
                    <a:pt x="796" y="1"/>
                  </a:moveTo>
                  <a:cubicBezTo>
                    <a:pt x="687" y="1"/>
                    <a:pt x="541" y="45"/>
                    <a:pt x="398" y="130"/>
                  </a:cubicBezTo>
                  <a:cubicBezTo>
                    <a:pt x="145" y="265"/>
                    <a:pt x="1" y="472"/>
                    <a:pt x="64" y="590"/>
                  </a:cubicBezTo>
                  <a:cubicBezTo>
                    <a:pt x="90" y="634"/>
                    <a:pt x="148" y="656"/>
                    <a:pt x="225" y="656"/>
                  </a:cubicBezTo>
                  <a:cubicBezTo>
                    <a:pt x="335" y="656"/>
                    <a:pt x="483" y="611"/>
                    <a:pt x="632" y="526"/>
                  </a:cubicBezTo>
                  <a:cubicBezTo>
                    <a:pt x="875" y="391"/>
                    <a:pt x="1019" y="184"/>
                    <a:pt x="956" y="67"/>
                  </a:cubicBezTo>
                  <a:cubicBezTo>
                    <a:pt x="930" y="22"/>
                    <a:pt x="872" y="1"/>
                    <a:pt x="79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6;p36"/>
            <p:cNvSpPr/>
            <p:nvPr/>
          </p:nvSpPr>
          <p:spPr>
            <a:xfrm>
              <a:off x="3228925" y="3251525"/>
              <a:ext cx="16925" cy="8750"/>
            </a:xfrm>
            <a:custGeom>
              <a:avLst/>
              <a:gdLst/>
              <a:ahLst/>
              <a:cxnLst/>
              <a:rect l="l" t="t" r="r" b="b"/>
              <a:pathLst>
                <a:path w="677" h="350">
                  <a:moveTo>
                    <a:pt x="291" y="1"/>
                  </a:moveTo>
                  <a:cubicBezTo>
                    <a:pt x="139" y="1"/>
                    <a:pt x="18" y="60"/>
                    <a:pt x="10" y="148"/>
                  </a:cubicBezTo>
                  <a:cubicBezTo>
                    <a:pt x="1" y="238"/>
                    <a:pt x="145" y="328"/>
                    <a:pt x="325" y="346"/>
                  </a:cubicBezTo>
                  <a:cubicBezTo>
                    <a:pt x="346" y="348"/>
                    <a:pt x="366" y="349"/>
                    <a:pt x="386" y="349"/>
                  </a:cubicBezTo>
                  <a:cubicBezTo>
                    <a:pt x="539" y="349"/>
                    <a:pt x="660" y="291"/>
                    <a:pt x="668" y="211"/>
                  </a:cubicBezTo>
                  <a:cubicBezTo>
                    <a:pt x="677" y="112"/>
                    <a:pt x="532" y="22"/>
                    <a:pt x="352" y="4"/>
                  </a:cubicBezTo>
                  <a:cubicBezTo>
                    <a:pt x="331" y="2"/>
                    <a:pt x="311" y="1"/>
                    <a:pt x="29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7;p36"/>
            <p:cNvSpPr/>
            <p:nvPr/>
          </p:nvSpPr>
          <p:spPr>
            <a:xfrm>
              <a:off x="3165150" y="3266575"/>
              <a:ext cx="30675" cy="15850"/>
            </a:xfrm>
            <a:custGeom>
              <a:avLst/>
              <a:gdLst/>
              <a:ahLst/>
              <a:cxnLst/>
              <a:rect l="l" t="t" r="r" b="b"/>
              <a:pathLst>
                <a:path w="1227" h="634">
                  <a:moveTo>
                    <a:pt x="939" y="0"/>
                  </a:moveTo>
                  <a:cubicBezTo>
                    <a:pt x="822" y="0"/>
                    <a:pt x="674" y="29"/>
                    <a:pt x="524" y="87"/>
                  </a:cubicBezTo>
                  <a:cubicBezTo>
                    <a:pt x="217" y="213"/>
                    <a:pt x="1" y="411"/>
                    <a:pt x="55" y="538"/>
                  </a:cubicBezTo>
                  <a:cubicBezTo>
                    <a:pt x="82" y="602"/>
                    <a:pt x="171" y="633"/>
                    <a:pt x="291" y="633"/>
                  </a:cubicBezTo>
                  <a:cubicBezTo>
                    <a:pt x="407" y="633"/>
                    <a:pt x="553" y="604"/>
                    <a:pt x="704" y="547"/>
                  </a:cubicBezTo>
                  <a:cubicBezTo>
                    <a:pt x="1010" y="420"/>
                    <a:pt x="1227" y="222"/>
                    <a:pt x="1173" y="96"/>
                  </a:cubicBezTo>
                  <a:cubicBezTo>
                    <a:pt x="1150" y="32"/>
                    <a:pt x="1061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Текст. поле 42"/>
          <p:cNvSpPr txBox="1"/>
          <p:nvPr/>
        </p:nvSpPr>
        <p:spPr>
          <a:xfrm>
            <a:off x="107504" y="2643758"/>
            <a:ext cx="4082969" cy="130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К возбудителям относят также:</a:t>
            </a:r>
            <a:r>
              <a:rPr lang="ru-RU" sz="20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 donovani archialdi, </a:t>
            </a:r>
            <a:r>
              <a:rPr lang="ru-RU" sz="20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 donovani infarum</a:t>
            </a:r>
            <a:r>
              <a:rPr lang="en-US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встречаются довольно редко</a:t>
            </a:r>
            <a:endParaRPr lang="en-US" sz="2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Текст. поле 542"/>
          <p:cNvSpPr txBox="1"/>
          <p:nvPr/>
        </p:nvSpPr>
        <p:spPr>
          <a:xfrm>
            <a:off x="4397985" y="4578565"/>
            <a:ext cx="3426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Leishmania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Donovani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45552" y="412091"/>
            <a:ext cx="7743825" cy="751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Жизненный цикл и развитие </a:t>
            </a:r>
            <a:endParaRPr lang="en-US" sz="4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. поле 2"/>
          <p:cNvSpPr txBox="1"/>
          <p:nvPr/>
        </p:nvSpPr>
        <p:spPr>
          <a:xfrm>
            <a:off x="245552" y="1264444"/>
            <a:ext cx="85607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Резервуар: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человек или млекопитающее (собаки, шакалы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Переносчик: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москит (стадия -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промастиготы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(рис.3)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Путь заражения: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трансмиссивный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Основные клетки-хозяева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(для млекопитающих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макрофаги</a:t>
            </a: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Внутри макрофагов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лейшмании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трансформируются во внутриклеточную форму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амастиготы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(рис.6).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 noEditPoints="1"/>
          </p:cNvSpPr>
          <p:nvPr>
            <p:ph type="subTitle" idx="1"/>
          </p:nvPr>
        </p:nvSpPr>
        <p:spPr>
          <a:xfrm>
            <a:off x="0" y="1319738"/>
            <a:ext cx="3823420" cy="986235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Средиземноморье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Азия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Южная Америка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Закавказье</a:t>
            </a:r>
          </a:p>
        </p:txBody>
      </p:sp>
      <p:sp>
        <p:nvSpPr>
          <p:cNvPr id="4" name="Подзаголовок 3"/>
          <p:cNvSpPr>
            <a:spLocks noGrp="1" noEditPoints="1"/>
          </p:cNvSpPr>
          <p:nvPr>
            <p:ph type="subTitle" idx="3"/>
          </p:nvPr>
        </p:nvSpPr>
        <p:spPr>
          <a:xfrm>
            <a:off x="6082795" y="446903"/>
            <a:ext cx="3331800" cy="392850"/>
          </a:xfrm>
        </p:spPr>
        <p:txBody>
          <a:bodyPr/>
          <a:lstStyle/>
          <a:p>
            <a:r>
              <a:rPr lang="ru-RU" sz="350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Локализация</a:t>
            </a:r>
            <a:endParaRPr sz="3500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 noEditPoints="1"/>
          </p:cNvSpPr>
          <p:nvPr>
            <p:ph type="subTitle" idx="6"/>
          </p:nvPr>
        </p:nvSpPr>
        <p:spPr>
          <a:xfrm>
            <a:off x="5899875" y="643328"/>
            <a:ext cx="3280637" cy="737100"/>
          </a:xfrm>
        </p:spPr>
        <p:txBody>
          <a:bodyPr/>
          <a:lstStyle/>
          <a:p>
            <a:pPr marL="457200" indent="-3175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Клетки печени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Селезенка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Красный костный мозг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Лимфатические узлы 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Стенки кишечника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Надпочечники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Лёгкие</a:t>
            </a:r>
          </a:p>
        </p:txBody>
      </p:sp>
      <p:sp>
        <p:nvSpPr>
          <p:cNvPr id="8" name="Название 7"/>
          <p:cNvSpPr>
            <a:spLocks noGrp="1" noEditPoints="1"/>
          </p:cNvSpPr>
          <p:nvPr>
            <p:ph type="title"/>
          </p:nvPr>
        </p:nvSpPr>
        <p:spPr>
          <a:xfrm>
            <a:off x="396150" y="110303"/>
            <a:ext cx="5503725" cy="673200"/>
          </a:xfrm>
        </p:spPr>
        <p:txBody>
          <a:bodyPr/>
          <a:lstStyle/>
          <a:p>
            <a:r>
              <a:rPr lang="ru-RU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Распространение</a:t>
            </a:r>
            <a:endParaRPr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t="7999" b="5200"/>
          <a:stretch/>
        </p:blipFill>
        <p:spPr>
          <a:xfrm>
            <a:off x="179512" y="2211710"/>
            <a:ext cx="5105551" cy="2592288"/>
          </a:xfrm>
          <a:prstGeom prst="rect">
            <a:avLst/>
          </a:prstGeom>
        </p:spPr>
      </p:pic>
      <p:sp>
        <p:nvSpPr>
          <p:cNvPr id="12" name="Текст. поле 11"/>
          <p:cNvSpPr txBox="1"/>
          <p:nvPr/>
        </p:nvSpPr>
        <p:spPr>
          <a:xfrm>
            <a:off x="107504" y="4731990"/>
            <a:ext cx="4993319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5 Распространение кала-азара 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quarter" idx="15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Заполнитель номера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sz="1350">
                <a:solidFill>
                  <a:schemeClr val="bg1"/>
                </a:solidFill>
              </a:defRPr>
            </a:lvl1pPr>
          </a:lstStyle>
          <a:p>
            <a:pPr marL="139700" indent="0" rtl="0">
              <a:buNone/>
            </a:pPr>
            <a:endParaRPr lang="ru-RU" noProof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560" y="267494"/>
            <a:ext cx="8175282" cy="4587974"/>
          </a:xfrm>
          <a:prstGeom prst="rect">
            <a:avLst/>
          </a:prstGeom>
        </p:spPr>
      </p:pic>
      <p:sp>
        <p:nvSpPr>
          <p:cNvPr id="9" name="Текст. поле 8"/>
          <p:cNvSpPr txBox="1"/>
          <p:nvPr/>
        </p:nvSpPr>
        <p:spPr>
          <a:xfrm>
            <a:off x="562708" y="4800600"/>
            <a:ext cx="7753708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6 Жизненный цикл и развитие вида 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Leishmania donovani</a:t>
            </a:r>
            <a:r>
              <a:rPr lang="ru-RU" sz="14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6"/>
          <p:cNvSpPr>
            <a:spLocks noGrp="1" noEditPoints="1"/>
          </p:cNvSpPr>
          <p:nvPr>
            <p:ph type="title"/>
          </p:nvPr>
        </p:nvSpPr>
        <p:spPr>
          <a:xfrm>
            <a:off x="717362" y="96794"/>
            <a:ext cx="7273521" cy="8418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КЛИНИКА:</a:t>
            </a:r>
            <a:endParaRPr lang="en" sz="36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8" name="Google Shape;528;p36"/>
          <p:cNvSpPr>
            <a:spLocks noGrp="1" noEditPoints="1"/>
          </p:cNvSpPr>
          <p:nvPr>
            <p:ph type="subTitle" idx="1"/>
          </p:nvPr>
        </p:nvSpPr>
        <p:spPr>
          <a:xfrm>
            <a:off x="94082" y="1059582"/>
            <a:ext cx="8784976" cy="3798184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Инкубационный период в среднем длится от 6 до 8 месяцев. 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течение болезни различают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 периода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34290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начальный период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отмечается слабость, адинамия, снижение аппетита, небольшое увеличение селезенки. </a:t>
            </a:r>
          </a:p>
          <a:p>
            <a:pPr marL="34290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период разгара: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отмечается подъем температуры, кожные покровы приобретают темный цвет, развивается анемия. Нередко развивается геморрагический синдром. </a:t>
            </a:r>
          </a:p>
          <a:p>
            <a:pPr marL="34290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терминальный период: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развивается кахексия. При отсутствии лечения прогноз, как правило,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неблагоприятный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(рис. 7,8).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9" name="Google Shape;529;p36"/>
          <p:cNvGrpSpPr/>
          <p:nvPr/>
        </p:nvGrpSpPr>
        <p:grpSpPr>
          <a:xfrm rot="21600000">
            <a:off x="7208965" y="-596602"/>
            <a:ext cx="2816073" cy="1530366"/>
            <a:chOff x="2915475" y="3042700"/>
            <a:chExt cx="647450" cy="351850"/>
          </a:xfrm>
        </p:grpSpPr>
        <p:sp>
          <p:nvSpPr>
            <p:cNvPr id="530" name="Google Shape;530;p36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2951525" y="3204625"/>
              <a:ext cx="371850" cy="189925"/>
            </a:xfrm>
            <a:custGeom>
              <a:avLst/>
              <a:gdLst/>
              <a:ahLst/>
              <a:cxnLst/>
              <a:rect l="l" t="t" r="r" b="b"/>
              <a:pathLst>
                <a:path w="14874" h="7597">
                  <a:moveTo>
                    <a:pt x="7489" y="0"/>
                  </a:moveTo>
                  <a:cubicBezTo>
                    <a:pt x="7394" y="0"/>
                    <a:pt x="7302" y="5"/>
                    <a:pt x="7212" y="14"/>
                  </a:cubicBezTo>
                  <a:cubicBezTo>
                    <a:pt x="6085" y="122"/>
                    <a:pt x="4174" y="347"/>
                    <a:pt x="1920" y="1817"/>
                  </a:cubicBezTo>
                  <a:cubicBezTo>
                    <a:pt x="1875" y="1844"/>
                    <a:pt x="1830" y="1880"/>
                    <a:pt x="1785" y="1907"/>
                  </a:cubicBezTo>
                  <a:cubicBezTo>
                    <a:pt x="1" y="3151"/>
                    <a:pt x="100" y="5828"/>
                    <a:pt x="1938" y="6982"/>
                  </a:cubicBezTo>
                  <a:cubicBezTo>
                    <a:pt x="2002" y="7027"/>
                    <a:pt x="2074" y="7072"/>
                    <a:pt x="2146" y="7108"/>
                  </a:cubicBezTo>
                  <a:cubicBezTo>
                    <a:pt x="2722" y="7456"/>
                    <a:pt x="3415" y="7597"/>
                    <a:pt x="4151" y="7597"/>
                  </a:cubicBezTo>
                  <a:cubicBezTo>
                    <a:pt x="5571" y="7597"/>
                    <a:pt x="7149" y="7074"/>
                    <a:pt x="8347" y="6504"/>
                  </a:cubicBezTo>
                  <a:cubicBezTo>
                    <a:pt x="9519" y="5945"/>
                    <a:pt x="10556" y="4638"/>
                    <a:pt x="11133" y="3809"/>
                  </a:cubicBezTo>
                  <a:cubicBezTo>
                    <a:pt x="11601" y="3115"/>
                    <a:pt x="12160" y="2493"/>
                    <a:pt x="12782" y="1943"/>
                  </a:cubicBezTo>
                  <a:cubicBezTo>
                    <a:pt x="12890" y="1844"/>
                    <a:pt x="12990" y="1763"/>
                    <a:pt x="13071" y="1700"/>
                  </a:cubicBezTo>
                  <a:cubicBezTo>
                    <a:pt x="13521" y="1366"/>
                    <a:pt x="13972" y="1249"/>
                    <a:pt x="14423" y="1023"/>
                  </a:cubicBezTo>
                  <a:cubicBezTo>
                    <a:pt x="14873" y="798"/>
                    <a:pt x="14540" y="573"/>
                    <a:pt x="14540" y="573"/>
                  </a:cubicBezTo>
                  <a:lnTo>
                    <a:pt x="14540" y="573"/>
                  </a:lnTo>
                  <a:cubicBezTo>
                    <a:pt x="14540" y="573"/>
                    <a:pt x="14089" y="690"/>
                    <a:pt x="13071" y="915"/>
                  </a:cubicBezTo>
                  <a:cubicBezTo>
                    <a:pt x="12904" y="953"/>
                    <a:pt x="12718" y="968"/>
                    <a:pt x="12523" y="968"/>
                  </a:cubicBezTo>
                  <a:cubicBezTo>
                    <a:pt x="11540" y="968"/>
                    <a:pt x="10329" y="573"/>
                    <a:pt x="10141" y="573"/>
                  </a:cubicBezTo>
                  <a:cubicBezTo>
                    <a:pt x="9934" y="573"/>
                    <a:pt x="8581" y="0"/>
                    <a:pt x="7489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3157275" y="3287275"/>
              <a:ext cx="41700" cy="25700"/>
            </a:xfrm>
            <a:custGeom>
              <a:avLst/>
              <a:gdLst/>
              <a:ahLst/>
              <a:cxnLst/>
              <a:rect l="l" t="t" r="r" b="b"/>
              <a:pathLst>
                <a:path w="1668" h="1028">
                  <a:moveTo>
                    <a:pt x="1366" y="1"/>
                  </a:moveTo>
                  <a:cubicBezTo>
                    <a:pt x="1189" y="1"/>
                    <a:pt x="930" y="84"/>
                    <a:pt x="667" y="232"/>
                  </a:cubicBezTo>
                  <a:cubicBezTo>
                    <a:pt x="262" y="476"/>
                    <a:pt x="0" y="791"/>
                    <a:pt x="90" y="944"/>
                  </a:cubicBezTo>
                  <a:cubicBezTo>
                    <a:pt x="124" y="1001"/>
                    <a:pt x="200" y="1028"/>
                    <a:pt x="303" y="1028"/>
                  </a:cubicBezTo>
                  <a:cubicBezTo>
                    <a:pt x="479" y="1028"/>
                    <a:pt x="736" y="948"/>
                    <a:pt x="992" y="800"/>
                  </a:cubicBezTo>
                  <a:cubicBezTo>
                    <a:pt x="1406" y="557"/>
                    <a:pt x="1668" y="241"/>
                    <a:pt x="1578" y="88"/>
                  </a:cubicBezTo>
                  <a:cubicBezTo>
                    <a:pt x="1545" y="29"/>
                    <a:pt x="1469" y="1"/>
                    <a:pt x="136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3092150" y="3254175"/>
              <a:ext cx="49600" cy="31300"/>
            </a:xfrm>
            <a:custGeom>
              <a:avLst/>
              <a:gdLst/>
              <a:ahLst/>
              <a:cxnLst/>
              <a:rect l="l" t="t" r="r" b="b"/>
              <a:pathLst>
                <a:path w="1984" h="1252">
                  <a:moveTo>
                    <a:pt x="1572" y="1"/>
                  </a:moveTo>
                  <a:cubicBezTo>
                    <a:pt x="1360" y="1"/>
                    <a:pt x="1068" y="90"/>
                    <a:pt x="775" y="258"/>
                  </a:cubicBezTo>
                  <a:cubicBezTo>
                    <a:pt x="298" y="538"/>
                    <a:pt x="0" y="925"/>
                    <a:pt x="117" y="1133"/>
                  </a:cubicBezTo>
                  <a:cubicBezTo>
                    <a:pt x="164" y="1212"/>
                    <a:pt x="271" y="1251"/>
                    <a:pt x="413" y="1251"/>
                  </a:cubicBezTo>
                  <a:cubicBezTo>
                    <a:pt x="624" y="1251"/>
                    <a:pt x="913" y="1165"/>
                    <a:pt x="1199" y="997"/>
                  </a:cubicBezTo>
                  <a:cubicBezTo>
                    <a:pt x="1686" y="718"/>
                    <a:pt x="1983" y="330"/>
                    <a:pt x="1866" y="123"/>
                  </a:cubicBezTo>
                  <a:cubicBezTo>
                    <a:pt x="1819" y="40"/>
                    <a:pt x="1714" y="1"/>
                    <a:pt x="1572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045275" y="3263425"/>
              <a:ext cx="29775" cy="12450"/>
            </a:xfrm>
            <a:custGeom>
              <a:avLst/>
              <a:gdLst/>
              <a:ahLst/>
              <a:cxnLst/>
              <a:rect l="l" t="t" r="r" b="b"/>
              <a:pathLst>
                <a:path w="1191" h="498">
                  <a:moveTo>
                    <a:pt x="688" y="1"/>
                  </a:moveTo>
                  <a:cubicBezTo>
                    <a:pt x="652" y="1"/>
                    <a:pt x="615" y="2"/>
                    <a:pt x="577" y="6"/>
                  </a:cubicBezTo>
                  <a:cubicBezTo>
                    <a:pt x="253" y="33"/>
                    <a:pt x="0" y="159"/>
                    <a:pt x="9" y="294"/>
                  </a:cubicBezTo>
                  <a:cubicBezTo>
                    <a:pt x="25" y="413"/>
                    <a:pt x="230" y="497"/>
                    <a:pt x="500" y="497"/>
                  </a:cubicBezTo>
                  <a:cubicBezTo>
                    <a:pt x="536" y="497"/>
                    <a:pt x="574" y="496"/>
                    <a:pt x="613" y="492"/>
                  </a:cubicBezTo>
                  <a:cubicBezTo>
                    <a:pt x="938" y="465"/>
                    <a:pt x="1190" y="339"/>
                    <a:pt x="1172" y="204"/>
                  </a:cubicBezTo>
                  <a:cubicBezTo>
                    <a:pt x="1164" y="85"/>
                    <a:pt x="954" y="1"/>
                    <a:pt x="68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3118275" y="3273475"/>
              <a:ext cx="20775" cy="11050"/>
            </a:xfrm>
            <a:custGeom>
              <a:avLst/>
              <a:gdLst/>
              <a:ahLst/>
              <a:cxnLst/>
              <a:rect l="l" t="t" r="r" b="b"/>
              <a:pathLst>
                <a:path w="831" h="442">
                  <a:moveTo>
                    <a:pt x="415" y="0"/>
                  </a:moveTo>
                  <a:cubicBezTo>
                    <a:pt x="190" y="0"/>
                    <a:pt x="1" y="99"/>
                    <a:pt x="1" y="225"/>
                  </a:cubicBezTo>
                  <a:cubicBezTo>
                    <a:pt x="1" y="343"/>
                    <a:pt x="190" y="442"/>
                    <a:pt x="415" y="442"/>
                  </a:cubicBezTo>
                  <a:cubicBezTo>
                    <a:pt x="641" y="442"/>
                    <a:pt x="830" y="343"/>
                    <a:pt x="830" y="225"/>
                  </a:cubicBezTo>
                  <a:cubicBezTo>
                    <a:pt x="830" y="99"/>
                    <a:pt x="641" y="0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3183850" y="3230475"/>
              <a:ext cx="22575" cy="17225"/>
            </a:xfrm>
            <a:custGeom>
              <a:avLst/>
              <a:gdLst/>
              <a:ahLst/>
              <a:cxnLst/>
              <a:rect l="l" t="t" r="r" b="b"/>
              <a:pathLst>
                <a:path w="903" h="689">
                  <a:moveTo>
                    <a:pt x="708" y="0"/>
                  </a:moveTo>
                  <a:cubicBezTo>
                    <a:pt x="604" y="0"/>
                    <a:pt x="456" y="60"/>
                    <a:pt x="316" y="170"/>
                  </a:cubicBezTo>
                  <a:cubicBezTo>
                    <a:pt x="109" y="341"/>
                    <a:pt x="1" y="548"/>
                    <a:pt x="82" y="647"/>
                  </a:cubicBezTo>
                  <a:cubicBezTo>
                    <a:pt x="104" y="676"/>
                    <a:pt x="142" y="689"/>
                    <a:pt x="189" y="689"/>
                  </a:cubicBezTo>
                  <a:cubicBezTo>
                    <a:pt x="293" y="689"/>
                    <a:pt x="444" y="624"/>
                    <a:pt x="587" y="512"/>
                  </a:cubicBezTo>
                  <a:cubicBezTo>
                    <a:pt x="794" y="350"/>
                    <a:pt x="902" y="134"/>
                    <a:pt x="821" y="44"/>
                  </a:cubicBezTo>
                  <a:cubicBezTo>
                    <a:pt x="798" y="14"/>
                    <a:pt x="758" y="0"/>
                    <a:pt x="70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3189725" y="3292700"/>
              <a:ext cx="24125" cy="15175"/>
            </a:xfrm>
            <a:custGeom>
              <a:avLst/>
              <a:gdLst/>
              <a:ahLst/>
              <a:cxnLst/>
              <a:rect l="l" t="t" r="r" b="b"/>
              <a:pathLst>
                <a:path w="965" h="607">
                  <a:moveTo>
                    <a:pt x="759" y="1"/>
                  </a:moveTo>
                  <a:cubicBezTo>
                    <a:pt x="658" y="1"/>
                    <a:pt x="518" y="43"/>
                    <a:pt x="379" y="124"/>
                  </a:cubicBezTo>
                  <a:cubicBezTo>
                    <a:pt x="144" y="259"/>
                    <a:pt x="0" y="448"/>
                    <a:pt x="54" y="547"/>
                  </a:cubicBezTo>
                  <a:cubicBezTo>
                    <a:pt x="76" y="587"/>
                    <a:pt x="129" y="607"/>
                    <a:pt x="200" y="607"/>
                  </a:cubicBezTo>
                  <a:cubicBezTo>
                    <a:pt x="304" y="607"/>
                    <a:pt x="447" y="565"/>
                    <a:pt x="586" y="484"/>
                  </a:cubicBezTo>
                  <a:cubicBezTo>
                    <a:pt x="820" y="349"/>
                    <a:pt x="965" y="160"/>
                    <a:pt x="902" y="60"/>
                  </a:cubicBezTo>
                  <a:cubicBezTo>
                    <a:pt x="880" y="20"/>
                    <a:pt x="828" y="1"/>
                    <a:pt x="75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3200750" y="3265725"/>
              <a:ext cx="25500" cy="16400"/>
            </a:xfrm>
            <a:custGeom>
              <a:avLst/>
              <a:gdLst/>
              <a:ahLst/>
              <a:cxnLst/>
              <a:rect l="l" t="t" r="r" b="b"/>
              <a:pathLst>
                <a:path w="1020" h="656">
                  <a:moveTo>
                    <a:pt x="796" y="1"/>
                  </a:moveTo>
                  <a:cubicBezTo>
                    <a:pt x="687" y="1"/>
                    <a:pt x="541" y="45"/>
                    <a:pt x="398" y="130"/>
                  </a:cubicBezTo>
                  <a:cubicBezTo>
                    <a:pt x="145" y="265"/>
                    <a:pt x="1" y="472"/>
                    <a:pt x="64" y="590"/>
                  </a:cubicBezTo>
                  <a:cubicBezTo>
                    <a:pt x="90" y="634"/>
                    <a:pt x="148" y="656"/>
                    <a:pt x="225" y="656"/>
                  </a:cubicBezTo>
                  <a:cubicBezTo>
                    <a:pt x="335" y="656"/>
                    <a:pt x="483" y="611"/>
                    <a:pt x="632" y="526"/>
                  </a:cubicBezTo>
                  <a:cubicBezTo>
                    <a:pt x="875" y="391"/>
                    <a:pt x="1019" y="184"/>
                    <a:pt x="956" y="67"/>
                  </a:cubicBezTo>
                  <a:cubicBezTo>
                    <a:pt x="930" y="22"/>
                    <a:pt x="872" y="1"/>
                    <a:pt x="79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3228925" y="3251525"/>
              <a:ext cx="16925" cy="8750"/>
            </a:xfrm>
            <a:custGeom>
              <a:avLst/>
              <a:gdLst/>
              <a:ahLst/>
              <a:cxnLst/>
              <a:rect l="l" t="t" r="r" b="b"/>
              <a:pathLst>
                <a:path w="677" h="350">
                  <a:moveTo>
                    <a:pt x="291" y="1"/>
                  </a:moveTo>
                  <a:cubicBezTo>
                    <a:pt x="139" y="1"/>
                    <a:pt x="18" y="60"/>
                    <a:pt x="10" y="148"/>
                  </a:cubicBezTo>
                  <a:cubicBezTo>
                    <a:pt x="1" y="238"/>
                    <a:pt x="145" y="328"/>
                    <a:pt x="325" y="346"/>
                  </a:cubicBezTo>
                  <a:cubicBezTo>
                    <a:pt x="346" y="348"/>
                    <a:pt x="366" y="349"/>
                    <a:pt x="386" y="349"/>
                  </a:cubicBezTo>
                  <a:cubicBezTo>
                    <a:pt x="539" y="349"/>
                    <a:pt x="660" y="291"/>
                    <a:pt x="668" y="211"/>
                  </a:cubicBezTo>
                  <a:cubicBezTo>
                    <a:pt x="677" y="112"/>
                    <a:pt x="532" y="22"/>
                    <a:pt x="352" y="4"/>
                  </a:cubicBezTo>
                  <a:cubicBezTo>
                    <a:pt x="331" y="2"/>
                    <a:pt x="311" y="1"/>
                    <a:pt x="29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3165150" y="3266575"/>
              <a:ext cx="30675" cy="15850"/>
            </a:xfrm>
            <a:custGeom>
              <a:avLst/>
              <a:gdLst/>
              <a:ahLst/>
              <a:cxnLst/>
              <a:rect l="l" t="t" r="r" b="b"/>
              <a:pathLst>
                <a:path w="1227" h="634">
                  <a:moveTo>
                    <a:pt x="939" y="0"/>
                  </a:moveTo>
                  <a:cubicBezTo>
                    <a:pt x="822" y="0"/>
                    <a:pt x="674" y="29"/>
                    <a:pt x="524" y="87"/>
                  </a:cubicBezTo>
                  <a:cubicBezTo>
                    <a:pt x="217" y="213"/>
                    <a:pt x="1" y="411"/>
                    <a:pt x="55" y="538"/>
                  </a:cubicBezTo>
                  <a:cubicBezTo>
                    <a:pt x="82" y="602"/>
                    <a:pt x="171" y="633"/>
                    <a:pt x="291" y="633"/>
                  </a:cubicBezTo>
                  <a:cubicBezTo>
                    <a:pt x="407" y="633"/>
                    <a:pt x="553" y="604"/>
                    <a:pt x="704" y="547"/>
                  </a:cubicBezTo>
                  <a:cubicBezTo>
                    <a:pt x="1010" y="420"/>
                    <a:pt x="1227" y="222"/>
                    <a:pt x="1173" y="96"/>
                  </a:cubicBezTo>
                  <a:cubicBezTo>
                    <a:pt x="1150" y="32"/>
                    <a:pt x="1061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" name="Google Shape;548;p36"/>
          <p:cNvGrpSpPr/>
          <p:nvPr/>
        </p:nvGrpSpPr>
        <p:grpSpPr>
          <a:xfrm rot="2824490">
            <a:off x="29278" y="4389790"/>
            <a:ext cx="1376169" cy="1241383"/>
            <a:chOff x="3598275" y="2886325"/>
            <a:chExt cx="428175" cy="386250"/>
          </a:xfrm>
        </p:grpSpPr>
        <p:sp>
          <p:nvSpPr>
            <p:cNvPr id="549" name="Google Shape;549;p36"/>
            <p:cNvSpPr/>
            <p:nvPr/>
          </p:nvSpPr>
          <p:spPr>
            <a:xfrm>
              <a:off x="3598275" y="2886325"/>
              <a:ext cx="314375" cy="281975"/>
            </a:xfrm>
            <a:custGeom>
              <a:avLst/>
              <a:gdLst/>
              <a:ahLst/>
              <a:cxnLst/>
              <a:rect l="l" t="t" r="r" b="b"/>
              <a:pathLst>
                <a:path w="12575" h="11279">
                  <a:moveTo>
                    <a:pt x="11782" y="0"/>
                  </a:moveTo>
                  <a:cubicBezTo>
                    <a:pt x="11520" y="9"/>
                    <a:pt x="11250" y="45"/>
                    <a:pt x="10907" y="154"/>
                  </a:cubicBezTo>
                  <a:cubicBezTo>
                    <a:pt x="10817" y="181"/>
                    <a:pt x="10682" y="226"/>
                    <a:pt x="10511" y="307"/>
                  </a:cubicBezTo>
                  <a:cubicBezTo>
                    <a:pt x="10421" y="343"/>
                    <a:pt x="10330" y="397"/>
                    <a:pt x="10240" y="460"/>
                  </a:cubicBezTo>
                  <a:lnTo>
                    <a:pt x="10231" y="469"/>
                  </a:lnTo>
                  <a:lnTo>
                    <a:pt x="10204" y="487"/>
                  </a:lnTo>
                  <a:lnTo>
                    <a:pt x="10150" y="523"/>
                  </a:lnTo>
                  <a:cubicBezTo>
                    <a:pt x="10123" y="550"/>
                    <a:pt x="10087" y="586"/>
                    <a:pt x="10060" y="613"/>
                  </a:cubicBezTo>
                  <a:cubicBezTo>
                    <a:pt x="9997" y="676"/>
                    <a:pt x="9934" y="739"/>
                    <a:pt x="9880" y="821"/>
                  </a:cubicBezTo>
                  <a:cubicBezTo>
                    <a:pt x="9781" y="974"/>
                    <a:pt x="9699" y="1145"/>
                    <a:pt x="9663" y="1316"/>
                  </a:cubicBezTo>
                  <a:cubicBezTo>
                    <a:pt x="9573" y="1677"/>
                    <a:pt x="9582" y="2046"/>
                    <a:pt x="9627" y="2407"/>
                  </a:cubicBezTo>
                  <a:cubicBezTo>
                    <a:pt x="9681" y="2759"/>
                    <a:pt x="9763" y="3101"/>
                    <a:pt x="9790" y="3444"/>
                  </a:cubicBezTo>
                  <a:cubicBezTo>
                    <a:pt x="9799" y="3615"/>
                    <a:pt x="9799" y="3777"/>
                    <a:pt x="9772" y="3939"/>
                  </a:cubicBezTo>
                  <a:cubicBezTo>
                    <a:pt x="9753" y="4093"/>
                    <a:pt x="9699" y="4255"/>
                    <a:pt x="9627" y="4408"/>
                  </a:cubicBezTo>
                  <a:cubicBezTo>
                    <a:pt x="9492" y="4715"/>
                    <a:pt x="9294" y="5030"/>
                    <a:pt x="9114" y="5336"/>
                  </a:cubicBezTo>
                  <a:cubicBezTo>
                    <a:pt x="8356" y="6571"/>
                    <a:pt x="7536" y="7680"/>
                    <a:pt x="6896" y="8473"/>
                  </a:cubicBezTo>
                  <a:cubicBezTo>
                    <a:pt x="6581" y="8870"/>
                    <a:pt x="6301" y="9185"/>
                    <a:pt x="6112" y="9402"/>
                  </a:cubicBezTo>
                  <a:cubicBezTo>
                    <a:pt x="5923" y="9618"/>
                    <a:pt x="5805" y="9744"/>
                    <a:pt x="5805" y="9744"/>
                  </a:cubicBezTo>
                  <a:cubicBezTo>
                    <a:pt x="5805" y="9744"/>
                    <a:pt x="5697" y="9861"/>
                    <a:pt x="5499" y="10078"/>
                  </a:cubicBezTo>
                  <a:cubicBezTo>
                    <a:pt x="5400" y="10177"/>
                    <a:pt x="5274" y="10312"/>
                    <a:pt x="5138" y="10438"/>
                  </a:cubicBezTo>
                  <a:cubicBezTo>
                    <a:pt x="4994" y="10565"/>
                    <a:pt x="4823" y="10700"/>
                    <a:pt x="4625" y="10781"/>
                  </a:cubicBezTo>
                  <a:cubicBezTo>
                    <a:pt x="4528" y="10816"/>
                    <a:pt x="4427" y="10836"/>
                    <a:pt x="4322" y="10836"/>
                  </a:cubicBezTo>
                  <a:cubicBezTo>
                    <a:pt x="4211" y="10836"/>
                    <a:pt x="4096" y="10814"/>
                    <a:pt x="3976" y="10763"/>
                  </a:cubicBezTo>
                  <a:cubicBezTo>
                    <a:pt x="3750" y="10673"/>
                    <a:pt x="3516" y="10483"/>
                    <a:pt x="3282" y="10267"/>
                  </a:cubicBezTo>
                  <a:cubicBezTo>
                    <a:pt x="2813" y="9825"/>
                    <a:pt x="2317" y="9321"/>
                    <a:pt x="1983" y="8726"/>
                  </a:cubicBezTo>
                  <a:cubicBezTo>
                    <a:pt x="1830" y="8428"/>
                    <a:pt x="1722" y="8104"/>
                    <a:pt x="1713" y="7779"/>
                  </a:cubicBezTo>
                  <a:cubicBezTo>
                    <a:pt x="1722" y="7698"/>
                    <a:pt x="1713" y="7617"/>
                    <a:pt x="1740" y="7536"/>
                  </a:cubicBezTo>
                  <a:cubicBezTo>
                    <a:pt x="1749" y="7455"/>
                    <a:pt x="1758" y="7383"/>
                    <a:pt x="1785" y="7302"/>
                  </a:cubicBezTo>
                  <a:cubicBezTo>
                    <a:pt x="1830" y="7139"/>
                    <a:pt x="1902" y="6977"/>
                    <a:pt x="1965" y="6806"/>
                  </a:cubicBezTo>
                  <a:cubicBezTo>
                    <a:pt x="2038" y="6634"/>
                    <a:pt x="2092" y="6445"/>
                    <a:pt x="2137" y="6256"/>
                  </a:cubicBezTo>
                  <a:cubicBezTo>
                    <a:pt x="2146" y="6157"/>
                    <a:pt x="2164" y="6067"/>
                    <a:pt x="2173" y="5967"/>
                  </a:cubicBezTo>
                  <a:cubicBezTo>
                    <a:pt x="2182" y="5877"/>
                    <a:pt x="2182" y="5778"/>
                    <a:pt x="2182" y="5688"/>
                  </a:cubicBezTo>
                  <a:cubicBezTo>
                    <a:pt x="2182" y="5589"/>
                    <a:pt x="2173" y="5499"/>
                    <a:pt x="2173" y="5409"/>
                  </a:cubicBezTo>
                  <a:cubicBezTo>
                    <a:pt x="2155" y="5318"/>
                    <a:pt x="2146" y="5228"/>
                    <a:pt x="2128" y="5138"/>
                  </a:cubicBezTo>
                  <a:cubicBezTo>
                    <a:pt x="2110" y="5048"/>
                    <a:pt x="2092" y="4967"/>
                    <a:pt x="2065" y="4877"/>
                  </a:cubicBezTo>
                  <a:cubicBezTo>
                    <a:pt x="2056" y="4832"/>
                    <a:pt x="2047" y="4796"/>
                    <a:pt x="2029" y="4751"/>
                  </a:cubicBezTo>
                  <a:cubicBezTo>
                    <a:pt x="2020" y="4715"/>
                    <a:pt x="2002" y="4678"/>
                    <a:pt x="1993" y="4642"/>
                  </a:cubicBezTo>
                  <a:cubicBezTo>
                    <a:pt x="1830" y="4192"/>
                    <a:pt x="1596" y="3867"/>
                    <a:pt x="1479" y="3714"/>
                  </a:cubicBezTo>
                  <a:cubicBezTo>
                    <a:pt x="1253" y="3435"/>
                    <a:pt x="1010" y="3263"/>
                    <a:pt x="776" y="3137"/>
                  </a:cubicBezTo>
                  <a:cubicBezTo>
                    <a:pt x="722" y="3110"/>
                    <a:pt x="658" y="3083"/>
                    <a:pt x="595" y="3056"/>
                  </a:cubicBezTo>
                  <a:cubicBezTo>
                    <a:pt x="532" y="3029"/>
                    <a:pt x="469" y="3011"/>
                    <a:pt x="406" y="2993"/>
                  </a:cubicBezTo>
                  <a:cubicBezTo>
                    <a:pt x="280" y="2957"/>
                    <a:pt x="145" y="2948"/>
                    <a:pt x="0" y="2930"/>
                  </a:cubicBezTo>
                  <a:lnTo>
                    <a:pt x="0" y="2930"/>
                  </a:lnTo>
                  <a:cubicBezTo>
                    <a:pt x="118" y="3011"/>
                    <a:pt x="235" y="3074"/>
                    <a:pt x="325" y="3164"/>
                  </a:cubicBezTo>
                  <a:cubicBezTo>
                    <a:pt x="370" y="3200"/>
                    <a:pt x="424" y="3236"/>
                    <a:pt x="460" y="3281"/>
                  </a:cubicBezTo>
                  <a:cubicBezTo>
                    <a:pt x="505" y="3317"/>
                    <a:pt x="550" y="3362"/>
                    <a:pt x="595" y="3399"/>
                  </a:cubicBezTo>
                  <a:cubicBezTo>
                    <a:pt x="767" y="3570"/>
                    <a:pt x="938" y="3741"/>
                    <a:pt x="1127" y="3993"/>
                  </a:cubicBezTo>
                  <a:cubicBezTo>
                    <a:pt x="1235" y="4129"/>
                    <a:pt x="1434" y="4408"/>
                    <a:pt x="1578" y="4796"/>
                  </a:cubicBezTo>
                  <a:lnTo>
                    <a:pt x="1605" y="4886"/>
                  </a:lnTo>
                  <a:cubicBezTo>
                    <a:pt x="1623" y="4922"/>
                    <a:pt x="1632" y="4958"/>
                    <a:pt x="1641" y="5003"/>
                  </a:cubicBezTo>
                  <a:cubicBezTo>
                    <a:pt x="1659" y="5075"/>
                    <a:pt x="1677" y="5147"/>
                    <a:pt x="1695" y="5219"/>
                  </a:cubicBezTo>
                  <a:cubicBezTo>
                    <a:pt x="1704" y="5300"/>
                    <a:pt x="1722" y="5382"/>
                    <a:pt x="1731" y="5454"/>
                  </a:cubicBezTo>
                  <a:cubicBezTo>
                    <a:pt x="1731" y="5535"/>
                    <a:pt x="1740" y="5616"/>
                    <a:pt x="1740" y="5697"/>
                  </a:cubicBezTo>
                  <a:cubicBezTo>
                    <a:pt x="1740" y="5769"/>
                    <a:pt x="1740" y="5850"/>
                    <a:pt x="1731" y="5931"/>
                  </a:cubicBezTo>
                  <a:cubicBezTo>
                    <a:pt x="1722" y="6013"/>
                    <a:pt x="1713" y="6094"/>
                    <a:pt x="1695" y="6175"/>
                  </a:cubicBezTo>
                  <a:cubicBezTo>
                    <a:pt x="1659" y="6328"/>
                    <a:pt x="1623" y="6490"/>
                    <a:pt x="1560" y="6653"/>
                  </a:cubicBezTo>
                  <a:cubicBezTo>
                    <a:pt x="1497" y="6815"/>
                    <a:pt x="1416" y="6986"/>
                    <a:pt x="1362" y="7175"/>
                  </a:cubicBezTo>
                  <a:cubicBezTo>
                    <a:pt x="1334" y="7274"/>
                    <a:pt x="1307" y="7374"/>
                    <a:pt x="1298" y="7482"/>
                  </a:cubicBezTo>
                  <a:cubicBezTo>
                    <a:pt x="1280" y="7581"/>
                    <a:pt x="1280" y="7680"/>
                    <a:pt x="1280" y="7788"/>
                  </a:cubicBezTo>
                  <a:cubicBezTo>
                    <a:pt x="1280" y="8203"/>
                    <a:pt x="1416" y="8591"/>
                    <a:pt x="1596" y="8933"/>
                  </a:cubicBezTo>
                  <a:cubicBezTo>
                    <a:pt x="1974" y="9618"/>
                    <a:pt x="2506" y="10132"/>
                    <a:pt x="2984" y="10592"/>
                  </a:cubicBezTo>
                  <a:cubicBezTo>
                    <a:pt x="3227" y="10826"/>
                    <a:pt x="3489" y="11042"/>
                    <a:pt x="3813" y="11177"/>
                  </a:cubicBezTo>
                  <a:cubicBezTo>
                    <a:pt x="3967" y="11241"/>
                    <a:pt x="4147" y="11277"/>
                    <a:pt x="4309" y="11277"/>
                  </a:cubicBezTo>
                  <a:cubicBezTo>
                    <a:pt x="4327" y="11278"/>
                    <a:pt x="4344" y="11278"/>
                    <a:pt x="4362" y="11278"/>
                  </a:cubicBezTo>
                  <a:cubicBezTo>
                    <a:pt x="4514" y="11278"/>
                    <a:pt x="4657" y="11244"/>
                    <a:pt x="4787" y="11196"/>
                  </a:cubicBezTo>
                  <a:cubicBezTo>
                    <a:pt x="5066" y="11078"/>
                    <a:pt x="5274" y="10916"/>
                    <a:pt x="5436" y="10772"/>
                  </a:cubicBezTo>
                  <a:cubicBezTo>
                    <a:pt x="5598" y="10619"/>
                    <a:pt x="5715" y="10483"/>
                    <a:pt x="5814" y="10375"/>
                  </a:cubicBezTo>
                  <a:cubicBezTo>
                    <a:pt x="6022" y="10159"/>
                    <a:pt x="6130" y="10042"/>
                    <a:pt x="6130" y="10042"/>
                  </a:cubicBezTo>
                  <a:cubicBezTo>
                    <a:pt x="6130" y="10042"/>
                    <a:pt x="6247" y="9916"/>
                    <a:pt x="6445" y="9699"/>
                  </a:cubicBezTo>
                  <a:cubicBezTo>
                    <a:pt x="6635" y="9474"/>
                    <a:pt x="6914" y="9149"/>
                    <a:pt x="7239" y="8753"/>
                  </a:cubicBezTo>
                  <a:cubicBezTo>
                    <a:pt x="7897" y="7951"/>
                    <a:pt x="8726" y="6824"/>
                    <a:pt x="9492" y="5571"/>
                  </a:cubicBezTo>
                  <a:cubicBezTo>
                    <a:pt x="9672" y="5255"/>
                    <a:pt x="9880" y="4949"/>
                    <a:pt x="10042" y="4588"/>
                  </a:cubicBezTo>
                  <a:cubicBezTo>
                    <a:pt x="10123" y="4408"/>
                    <a:pt x="10186" y="4210"/>
                    <a:pt x="10213" y="4011"/>
                  </a:cubicBezTo>
                  <a:cubicBezTo>
                    <a:pt x="10249" y="3804"/>
                    <a:pt x="10249" y="3606"/>
                    <a:pt x="10231" y="3417"/>
                  </a:cubicBezTo>
                  <a:cubicBezTo>
                    <a:pt x="10204" y="3029"/>
                    <a:pt x="10123" y="2677"/>
                    <a:pt x="10069" y="2344"/>
                  </a:cubicBezTo>
                  <a:cubicBezTo>
                    <a:pt x="10024" y="2019"/>
                    <a:pt x="10024" y="1704"/>
                    <a:pt x="10096" y="1433"/>
                  </a:cubicBezTo>
                  <a:cubicBezTo>
                    <a:pt x="10123" y="1298"/>
                    <a:pt x="10177" y="1181"/>
                    <a:pt x="10249" y="1073"/>
                  </a:cubicBezTo>
                  <a:cubicBezTo>
                    <a:pt x="10285" y="1028"/>
                    <a:pt x="10321" y="974"/>
                    <a:pt x="10366" y="938"/>
                  </a:cubicBezTo>
                  <a:cubicBezTo>
                    <a:pt x="10393" y="911"/>
                    <a:pt x="10412" y="893"/>
                    <a:pt x="10439" y="875"/>
                  </a:cubicBezTo>
                  <a:lnTo>
                    <a:pt x="10475" y="848"/>
                  </a:lnTo>
                  <a:cubicBezTo>
                    <a:pt x="10475" y="848"/>
                    <a:pt x="10484" y="839"/>
                    <a:pt x="10493" y="839"/>
                  </a:cubicBezTo>
                  <a:lnTo>
                    <a:pt x="10493" y="830"/>
                  </a:lnTo>
                  <a:cubicBezTo>
                    <a:pt x="10565" y="784"/>
                    <a:pt x="10637" y="739"/>
                    <a:pt x="10700" y="712"/>
                  </a:cubicBezTo>
                  <a:cubicBezTo>
                    <a:pt x="10844" y="640"/>
                    <a:pt x="10961" y="604"/>
                    <a:pt x="11042" y="577"/>
                  </a:cubicBezTo>
                  <a:cubicBezTo>
                    <a:pt x="11358" y="478"/>
                    <a:pt x="11601" y="406"/>
                    <a:pt x="11836" y="325"/>
                  </a:cubicBezTo>
                  <a:cubicBezTo>
                    <a:pt x="12070" y="244"/>
                    <a:pt x="12295" y="172"/>
                    <a:pt x="12575" y="81"/>
                  </a:cubicBezTo>
                  <a:cubicBezTo>
                    <a:pt x="12286" y="27"/>
                    <a:pt x="12043" y="0"/>
                    <a:pt x="1178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3715225" y="2904125"/>
              <a:ext cx="52300" cy="214550"/>
            </a:xfrm>
            <a:custGeom>
              <a:avLst/>
              <a:gdLst/>
              <a:ahLst/>
              <a:cxnLst/>
              <a:rect l="l" t="t" r="r" b="b"/>
              <a:pathLst>
                <a:path w="2092" h="8582">
                  <a:moveTo>
                    <a:pt x="1263" y="0"/>
                  </a:moveTo>
                  <a:cubicBezTo>
                    <a:pt x="1236" y="289"/>
                    <a:pt x="1181" y="523"/>
                    <a:pt x="1127" y="758"/>
                  </a:cubicBezTo>
                  <a:cubicBezTo>
                    <a:pt x="1073" y="992"/>
                    <a:pt x="1010" y="1235"/>
                    <a:pt x="920" y="1542"/>
                  </a:cubicBezTo>
                  <a:cubicBezTo>
                    <a:pt x="884" y="1641"/>
                    <a:pt x="839" y="1812"/>
                    <a:pt x="677" y="2146"/>
                  </a:cubicBezTo>
                  <a:cubicBezTo>
                    <a:pt x="605" y="2281"/>
                    <a:pt x="496" y="2470"/>
                    <a:pt x="361" y="2650"/>
                  </a:cubicBezTo>
                  <a:cubicBezTo>
                    <a:pt x="289" y="2741"/>
                    <a:pt x="199" y="2849"/>
                    <a:pt x="127" y="2975"/>
                  </a:cubicBezTo>
                  <a:cubicBezTo>
                    <a:pt x="46" y="3110"/>
                    <a:pt x="1" y="3281"/>
                    <a:pt x="1" y="3444"/>
                  </a:cubicBezTo>
                  <a:cubicBezTo>
                    <a:pt x="10" y="3615"/>
                    <a:pt x="55" y="3750"/>
                    <a:pt x="109" y="3867"/>
                  </a:cubicBezTo>
                  <a:cubicBezTo>
                    <a:pt x="163" y="3975"/>
                    <a:pt x="226" y="4066"/>
                    <a:pt x="271" y="4138"/>
                  </a:cubicBezTo>
                  <a:cubicBezTo>
                    <a:pt x="379" y="4273"/>
                    <a:pt x="442" y="4354"/>
                    <a:pt x="442" y="4354"/>
                  </a:cubicBezTo>
                  <a:cubicBezTo>
                    <a:pt x="442" y="4354"/>
                    <a:pt x="496" y="4417"/>
                    <a:pt x="587" y="4525"/>
                  </a:cubicBezTo>
                  <a:cubicBezTo>
                    <a:pt x="632" y="4570"/>
                    <a:pt x="677" y="4634"/>
                    <a:pt x="731" y="4706"/>
                  </a:cubicBezTo>
                  <a:cubicBezTo>
                    <a:pt x="785" y="4769"/>
                    <a:pt x="839" y="4850"/>
                    <a:pt x="893" y="4931"/>
                  </a:cubicBezTo>
                  <a:cubicBezTo>
                    <a:pt x="1118" y="5273"/>
                    <a:pt x="1326" y="5724"/>
                    <a:pt x="1425" y="6058"/>
                  </a:cubicBezTo>
                  <a:cubicBezTo>
                    <a:pt x="1578" y="6535"/>
                    <a:pt x="1596" y="6842"/>
                    <a:pt x="1623" y="6995"/>
                  </a:cubicBezTo>
                  <a:cubicBezTo>
                    <a:pt x="1659" y="7320"/>
                    <a:pt x="1668" y="7572"/>
                    <a:pt x="1686" y="7815"/>
                  </a:cubicBezTo>
                  <a:cubicBezTo>
                    <a:pt x="1704" y="8059"/>
                    <a:pt x="1722" y="8293"/>
                    <a:pt x="1722" y="8582"/>
                  </a:cubicBezTo>
                  <a:cubicBezTo>
                    <a:pt x="1858" y="8329"/>
                    <a:pt x="1948" y="8095"/>
                    <a:pt x="2011" y="7842"/>
                  </a:cubicBezTo>
                  <a:cubicBezTo>
                    <a:pt x="2065" y="7581"/>
                    <a:pt x="2092" y="7302"/>
                    <a:pt x="2056" y="6950"/>
                  </a:cubicBezTo>
                  <a:cubicBezTo>
                    <a:pt x="2038" y="6779"/>
                    <a:pt x="2011" y="6445"/>
                    <a:pt x="1849" y="5922"/>
                  </a:cubicBezTo>
                  <a:cubicBezTo>
                    <a:pt x="1740" y="5553"/>
                    <a:pt x="1515" y="5057"/>
                    <a:pt x="1263" y="4688"/>
                  </a:cubicBezTo>
                  <a:cubicBezTo>
                    <a:pt x="1200" y="4597"/>
                    <a:pt x="1136" y="4507"/>
                    <a:pt x="1082" y="4435"/>
                  </a:cubicBezTo>
                  <a:cubicBezTo>
                    <a:pt x="1019" y="4363"/>
                    <a:pt x="974" y="4291"/>
                    <a:pt x="929" y="4237"/>
                  </a:cubicBezTo>
                  <a:cubicBezTo>
                    <a:pt x="839" y="4138"/>
                    <a:pt x="785" y="4075"/>
                    <a:pt x="785" y="4075"/>
                  </a:cubicBezTo>
                  <a:cubicBezTo>
                    <a:pt x="785" y="4075"/>
                    <a:pt x="722" y="3994"/>
                    <a:pt x="632" y="3876"/>
                  </a:cubicBezTo>
                  <a:cubicBezTo>
                    <a:pt x="551" y="3759"/>
                    <a:pt x="451" y="3597"/>
                    <a:pt x="442" y="3435"/>
                  </a:cubicBezTo>
                  <a:cubicBezTo>
                    <a:pt x="442" y="3354"/>
                    <a:pt x="460" y="3281"/>
                    <a:pt x="514" y="3191"/>
                  </a:cubicBezTo>
                  <a:cubicBezTo>
                    <a:pt x="560" y="3110"/>
                    <a:pt x="641" y="3020"/>
                    <a:pt x="713" y="2912"/>
                  </a:cubicBezTo>
                  <a:cubicBezTo>
                    <a:pt x="875" y="2705"/>
                    <a:pt x="992" y="2497"/>
                    <a:pt x="1073" y="2344"/>
                  </a:cubicBezTo>
                  <a:cubicBezTo>
                    <a:pt x="1254" y="1974"/>
                    <a:pt x="1308" y="1785"/>
                    <a:pt x="1344" y="1668"/>
                  </a:cubicBezTo>
                  <a:cubicBezTo>
                    <a:pt x="1443" y="1325"/>
                    <a:pt x="1461" y="1046"/>
                    <a:pt x="1452" y="776"/>
                  </a:cubicBezTo>
                  <a:cubicBezTo>
                    <a:pt x="1434" y="514"/>
                    <a:pt x="1371" y="271"/>
                    <a:pt x="126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3759625" y="2963625"/>
              <a:ext cx="266825" cy="160850"/>
            </a:xfrm>
            <a:custGeom>
              <a:avLst/>
              <a:gdLst/>
              <a:ahLst/>
              <a:cxnLst/>
              <a:rect l="l" t="t" r="r" b="b"/>
              <a:pathLst>
                <a:path w="10673" h="6434">
                  <a:moveTo>
                    <a:pt x="10384" y="0"/>
                  </a:moveTo>
                  <a:lnTo>
                    <a:pt x="10384" y="0"/>
                  </a:lnTo>
                  <a:cubicBezTo>
                    <a:pt x="10420" y="288"/>
                    <a:pt x="10384" y="514"/>
                    <a:pt x="10330" y="739"/>
                  </a:cubicBezTo>
                  <a:cubicBezTo>
                    <a:pt x="10285" y="974"/>
                    <a:pt x="10213" y="1199"/>
                    <a:pt x="10087" y="1487"/>
                  </a:cubicBezTo>
                  <a:cubicBezTo>
                    <a:pt x="10024" y="1632"/>
                    <a:pt x="9898" y="1893"/>
                    <a:pt x="9582" y="2263"/>
                  </a:cubicBezTo>
                  <a:cubicBezTo>
                    <a:pt x="9348" y="2533"/>
                    <a:pt x="9023" y="2821"/>
                    <a:pt x="8663" y="3110"/>
                  </a:cubicBezTo>
                  <a:cubicBezTo>
                    <a:pt x="8302" y="3398"/>
                    <a:pt x="7924" y="3696"/>
                    <a:pt x="7590" y="3966"/>
                  </a:cubicBezTo>
                  <a:cubicBezTo>
                    <a:pt x="7257" y="4237"/>
                    <a:pt x="6950" y="4471"/>
                    <a:pt x="6734" y="4642"/>
                  </a:cubicBezTo>
                  <a:cubicBezTo>
                    <a:pt x="6517" y="4804"/>
                    <a:pt x="6391" y="4904"/>
                    <a:pt x="6391" y="4904"/>
                  </a:cubicBezTo>
                  <a:cubicBezTo>
                    <a:pt x="6391" y="4904"/>
                    <a:pt x="6346" y="4931"/>
                    <a:pt x="6274" y="4985"/>
                  </a:cubicBezTo>
                  <a:cubicBezTo>
                    <a:pt x="6202" y="5039"/>
                    <a:pt x="6094" y="5111"/>
                    <a:pt x="5968" y="5201"/>
                  </a:cubicBezTo>
                  <a:cubicBezTo>
                    <a:pt x="5697" y="5372"/>
                    <a:pt x="5328" y="5589"/>
                    <a:pt x="4895" y="5760"/>
                  </a:cubicBezTo>
                  <a:cubicBezTo>
                    <a:pt x="4679" y="5841"/>
                    <a:pt x="4453" y="5913"/>
                    <a:pt x="4219" y="5949"/>
                  </a:cubicBezTo>
                  <a:cubicBezTo>
                    <a:pt x="4041" y="5976"/>
                    <a:pt x="3867" y="5992"/>
                    <a:pt x="3699" y="5992"/>
                  </a:cubicBezTo>
                  <a:cubicBezTo>
                    <a:pt x="3637" y="5992"/>
                    <a:pt x="3576" y="5990"/>
                    <a:pt x="3516" y="5985"/>
                  </a:cubicBezTo>
                  <a:cubicBezTo>
                    <a:pt x="3047" y="5949"/>
                    <a:pt x="2605" y="5832"/>
                    <a:pt x="2272" y="5769"/>
                  </a:cubicBezTo>
                  <a:cubicBezTo>
                    <a:pt x="1884" y="5688"/>
                    <a:pt x="1686" y="5670"/>
                    <a:pt x="1569" y="5661"/>
                  </a:cubicBezTo>
                  <a:cubicBezTo>
                    <a:pt x="1490" y="5655"/>
                    <a:pt x="1415" y="5652"/>
                    <a:pt x="1343" y="5652"/>
                  </a:cubicBezTo>
                  <a:cubicBezTo>
                    <a:pt x="1084" y="5652"/>
                    <a:pt x="865" y="5689"/>
                    <a:pt x="667" y="5760"/>
                  </a:cubicBezTo>
                  <a:cubicBezTo>
                    <a:pt x="406" y="5850"/>
                    <a:pt x="181" y="6003"/>
                    <a:pt x="0" y="6229"/>
                  </a:cubicBezTo>
                  <a:cubicBezTo>
                    <a:pt x="271" y="6111"/>
                    <a:pt x="496" y="6084"/>
                    <a:pt x="731" y="6075"/>
                  </a:cubicBezTo>
                  <a:cubicBezTo>
                    <a:pt x="789" y="6073"/>
                    <a:pt x="849" y="6072"/>
                    <a:pt x="910" y="6072"/>
                  </a:cubicBezTo>
                  <a:cubicBezTo>
                    <a:pt x="1095" y="6072"/>
                    <a:pt x="1296" y="6082"/>
                    <a:pt x="1533" y="6102"/>
                  </a:cubicBezTo>
                  <a:cubicBezTo>
                    <a:pt x="1641" y="6111"/>
                    <a:pt x="1812" y="6129"/>
                    <a:pt x="2182" y="6202"/>
                  </a:cubicBezTo>
                  <a:cubicBezTo>
                    <a:pt x="2515" y="6265"/>
                    <a:pt x="2957" y="6382"/>
                    <a:pt x="3480" y="6427"/>
                  </a:cubicBezTo>
                  <a:cubicBezTo>
                    <a:pt x="3547" y="6432"/>
                    <a:pt x="3616" y="6434"/>
                    <a:pt x="3686" y="6434"/>
                  </a:cubicBezTo>
                  <a:cubicBezTo>
                    <a:pt x="3885" y="6434"/>
                    <a:pt x="4090" y="6415"/>
                    <a:pt x="4291" y="6382"/>
                  </a:cubicBezTo>
                  <a:cubicBezTo>
                    <a:pt x="4561" y="6346"/>
                    <a:pt x="4814" y="6265"/>
                    <a:pt x="5057" y="6175"/>
                  </a:cubicBezTo>
                  <a:cubicBezTo>
                    <a:pt x="5535" y="5985"/>
                    <a:pt x="5932" y="5751"/>
                    <a:pt x="6211" y="5562"/>
                  </a:cubicBezTo>
                  <a:cubicBezTo>
                    <a:pt x="6346" y="5471"/>
                    <a:pt x="6454" y="5399"/>
                    <a:pt x="6526" y="5345"/>
                  </a:cubicBezTo>
                  <a:cubicBezTo>
                    <a:pt x="6608" y="5291"/>
                    <a:pt x="6644" y="5255"/>
                    <a:pt x="6644" y="5255"/>
                  </a:cubicBezTo>
                  <a:cubicBezTo>
                    <a:pt x="6644" y="5255"/>
                    <a:pt x="6788" y="5156"/>
                    <a:pt x="7004" y="4985"/>
                  </a:cubicBezTo>
                  <a:cubicBezTo>
                    <a:pt x="7230" y="4822"/>
                    <a:pt x="7527" y="4579"/>
                    <a:pt x="7870" y="4309"/>
                  </a:cubicBezTo>
                  <a:cubicBezTo>
                    <a:pt x="8203" y="4038"/>
                    <a:pt x="8573" y="3741"/>
                    <a:pt x="8942" y="3452"/>
                  </a:cubicBezTo>
                  <a:cubicBezTo>
                    <a:pt x="9303" y="3164"/>
                    <a:pt x="9654" y="2857"/>
                    <a:pt x="9916" y="2560"/>
                  </a:cubicBezTo>
                  <a:cubicBezTo>
                    <a:pt x="10267" y="2145"/>
                    <a:pt x="10420" y="1830"/>
                    <a:pt x="10493" y="1668"/>
                  </a:cubicBezTo>
                  <a:cubicBezTo>
                    <a:pt x="10637" y="1325"/>
                    <a:pt x="10673" y="1037"/>
                    <a:pt x="10655" y="766"/>
                  </a:cubicBezTo>
                  <a:cubicBezTo>
                    <a:pt x="10637" y="487"/>
                    <a:pt x="10547" y="234"/>
                    <a:pt x="10384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3785300" y="2946025"/>
              <a:ext cx="185275" cy="135250"/>
            </a:xfrm>
            <a:custGeom>
              <a:avLst/>
              <a:gdLst/>
              <a:ahLst/>
              <a:cxnLst/>
              <a:rect l="l" t="t" r="r" b="b"/>
              <a:pathLst>
                <a:path w="7411" h="5410">
                  <a:moveTo>
                    <a:pt x="5309" y="0"/>
                  </a:moveTo>
                  <a:cubicBezTo>
                    <a:pt x="5070" y="0"/>
                    <a:pt x="4778" y="107"/>
                    <a:pt x="4535" y="280"/>
                  </a:cubicBezTo>
                  <a:cubicBezTo>
                    <a:pt x="4283" y="461"/>
                    <a:pt x="4075" y="686"/>
                    <a:pt x="3895" y="911"/>
                  </a:cubicBezTo>
                  <a:cubicBezTo>
                    <a:pt x="3724" y="1128"/>
                    <a:pt x="3570" y="1317"/>
                    <a:pt x="3453" y="1461"/>
                  </a:cubicBezTo>
                  <a:cubicBezTo>
                    <a:pt x="3345" y="1605"/>
                    <a:pt x="3273" y="1687"/>
                    <a:pt x="3273" y="1687"/>
                  </a:cubicBezTo>
                  <a:cubicBezTo>
                    <a:pt x="3273" y="1687"/>
                    <a:pt x="3039" y="1984"/>
                    <a:pt x="2723" y="2345"/>
                  </a:cubicBezTo>
                  <a:cubicBezTo>
                    <a:pt x="2408" y="2705"/>
                    <a:pt x="2020" y="3138"/>
                    <a:pt x="1732" y="3435"/>
                  </a:cubicBezTo>
                  <a:cubicBezTo>
                    <a:pt x="1380" y="3805"/>
                    <a:pt x="1155" y="4030"/>
                    <a:pt x="1038" y="4147"/>
                  </a:cubicBezTo>
                  <a:cubicBezTo>
                    <a:pt x="560" y="4616"/>
                    <a:pt x="325" y="4923"/>
                    <a:pt x="1" y="5409"/>
                  </a:cubicBezTo>
                  <a:cubicBezTo>
                    <a:pt x="515" y="5139"/>
                    <a:pt x="857" y="4932"/>
                    <a:pt x="1344" y="4454"/>
                  </a:cubicBezTo>
                  <a:cubicBezTo>
                    <a:pt x="1461" y="4337"/>
                    <a:pt x="1696" y="4111"/>
                    <a:pt x="2056" y="3742"/>
                  </a:cubicBezTo>
                  <a:cubicBezTo>
                    <a:pt x="2345" y="3435"/>
                    <a:pt x="2741" y="3003"/>
                    <a:pt x="3057" y="2633"/>
                  </a:cubicBezTo>
                  <a:cubicBezTo>
                    <a:pt x="3372" y="2263"/>
                    <a:pt x="3616" y="1966"/>
                    <a:pt x="3616" y="1966"/>
                  </a:cubicBezTo>
                  <a:cubicBezTo>
                    <a:pt x="3616" y="1966"/>
                    <a:pt x="3688" y="1876"/>
                    <a:pt x="3796" y="1741"/>
                  </a:cubicBezTo>
                  <a:cubicBezTo>
                    <a:pt x="3913" y="1596"/>
                    <a:pt x="4066" y="1407"/>
                    <a:pt x="4229" y="1191"/>
                  </a:cubicBezTo>
                  <a:cubicBezTo>
                    <a:pt x="4400" y="983"/>
                    <a:pt x="4598" y="785"/>
                    <a:pt x="4796" y="641"/>
                  </a:cubicBezTo>
                  <a:cubicBezTo>
                    <a:pt x="4995" y="497"/>
                    <a:pt x="5193" y="443"/>
                    <a:pt x="5337" y="443"/>
                  </a:cubicBezTo>
                  <a:cubicBezTo>
                    <a:pt x="5481" y="443"/>
                    <a:pt x="5581" y="488"/>
                    <a:pt x="5671" y="533"/>
                  </a:cubicBezTo>
                  <a:cubicBezTo>
                    <a:pt x="5752" y="569"/>
                    <a:pt x="5824" y="605"/>
                    <a:pt x="5878" y="632"/>
                  </a:cubicBezTo>
                  <a:cubicBezTo>
                    <a:pt x="6473" y="947"/>
                    <a:pt x="6852" y="1056"/>
                    <a:pt x="7410" y="1191"/>
                  </a:cubicBezTo>
                  <a:cubicBezTo>
                    <a:pt x="6978" y="803"/>
                    <a:pt x="6671" y="560"/>
                    <a:pt x="6076" y="244"/>
                  </a:cubicBezTo>
                  <a:cubicBezTo>
                    <a:pt x="6031" y="217"/>
                    <a:pt x="5968" y="181"/>
                    <a:pt x="5860" y="127"/>
                  </a:cubicBezTo>
                  <a:cubicBezTo>
                    <a:pt x="5806" y="109"/>
                    <a:pt x="5734" y="73"/>
                    <a:pt x="5653" y="46"/>
                  </a:cubicBezTo>
                  <a:cubicBezTo>
                    <a:pt x="5563" y="28"/>
                    <a:pt x="5454" y="1"/>
                    <a:pt x="5337" y="1"/>
                  </a:cubicBezTo>
                  <a:cubicBezTo>
                    <a:pt x="5328" y="1"/>
                    <a:pt x="5318" y="0"/>
                    <a:pt x="5309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3717250" y="3109650"/>
              <a:ext cx="249725" cy="162925"/>
            </a:xfrm>
            <a:custGeom>
              <a:avLst/>
              <a:gdLst/>
              <a:ahLst/>
              <a:cxnLst/>
              <a:rect l="l" t="t" r="r" b="b"/>
              <a:pathLst>
                <a:path w="9989" h="6517">
                  <a:moveTo>
                    <a:pt x="2065" y="0"/>
                  </a:moveTo>
                  <a:cubicBezTo>
                    <a:pt x="1578" y="307"/>
                    <a:pt x="1254" y="541"/>
                    <a:pt x="776" y="1028"/>
                  </a:cubicBezTo>
                  <a:cubicBezTo>
                    <a:pt x="740" y="1073"/>
                    <a:pt x="686" y="1127"/>
                    <a:pt x="614" y="1217"/>
                  </a:cubicBezTo>
                  <a:cubicBezTo>
                    <a:pt x="542" y="1298"/>
                    <a:pt x="442" y="1415"/>
                    <a:pt x="325" y="1586"/>
                  </a:cubicBezTo>
                  <a:cubicBezTo>
                    <a:pt x="208" y="1776"/>
                    <a:pt x="82" y="2019"/>
                    <a:pt x="28" y="2317"/>
                  </a:cubicBezTo>
                  <a:cubicBezTo>
                    <a:pt x="10" y="2470"/>
                    <a:pt x="1" y="2623"/>
                    <a:pt x="19" y="2776"/>
                  </a:cubicBezTo>
                  <a:cubicBezTo>
                    <a:pt x="37" y="2939"/>
                    <a:pt x="73" y="3092"/>
                    <a:pt x="127" y="3245"/>
                  </a:cubicBezTo>
                  <a:cubicBezTo>
                    <a:pt x="217" y="3552"/>
                    <a:pt x="370" y="3831"/>
                    <a:pt x="524" y="4101"/>
                  </a:cubicBezTo>
                  <a:cubicBezTo>
                    <a:pt x="686" y="4372"/>
                    <a:pt x="839" y="4624"/>
                    <a:pt x="1010" y="4877"/>
                  </a:cubicBezTo>
                  <a:cubicBezTo>
                    <a:pt x="1173" y="5120"/>
                    <a:pt x="1344" y="5354"/>
                    <a:pt x="1524" y="5553"/>
                  </a:cubicBezTo>
                  <a:cubicBezTo>
                    <a:pt x="1695" y="5751"/>
                    <a:pt x="1885" y="5913"/>
                    <a:pt x="2047" y="6039"/>
                  </a:cubicBezTo>
                  <a:cubicBezTo>
                    <a:pt x="2218" y="6157"/>
                    <a:pt x="2371" y="6238"/>
                    <a:pt x="2480" y="6292"/>
                  </a:cubicBezTo>
                  <a:cubicBezTo>
                    <a:pt x="2579" y="6346"/>
                    <a:pt x="2642" y="6364"/>
                    <a:pt x="2642" y="6364"/>
                  </a:cubicBezTo>
                  <a:cubicBezTo>
                    <a:pt x="2642" y="6364"/>
                    <a:pt x="2696" y="6382"/>
                    <a:pt x="2795" y="6418"/>
                  </a:cubicBezTo>
                  <a:cubicBezTo>
                    <a:pt x="2885" y="6445"/>
                    <a:pt x="3029" y="6490"/>
                    <a:pt x="3219" y="6508"/>
                  </a:cubicBezTo>
                  <a:cubicBezTo>
                    <a:pt x="3273" y="6514"/>
                    <a:pt x="3332" y="6516"/>
                    <a:pt x="3394" y="6516"/>
                  </a:cubicBezTo>
                  <a:cubicBezTo>
                    <a:pt x="3536" y="6516"/>
                    <a:pt x="3695" y="6501"/>
                    <a:pt x="3859" y="6463"/>
                  </a:cubicBezTo>
                  <a:cubicBezTo>
                    <a:pt x="4102" y="6409"/>
                    <a:pt x="4336" y="6310"/>
                    <a:pt x="4580" y="6202"/>
                  </a:cubicBezTo>
                  <a:cubicBezTo>
                    <a:pt x="4697" y="6138"/>
                    <a:pt x="4814" y="6084"/>
                    <a:pt x="4931" y="6030"/>
                  </a:cubicBezTo>
                  <a:cubicBezTo>
                    <a:pt x="5058" y="5976"/>
                    <a:pt x="5175" y="5913"/>
                    <a:pt x="5292" y="5859"/>
                  </a:cubicBezTo>
                  <a:cubicBezTo>
                    <a:pt x="5544" y="5760"/>
                    <a:pt x="5797" y="5661"/>
                    <a:pt x="6049" y="5580"/>
                  </a:cubicBezTo>
                  <a:cubicBezTo>
                    <a:pt x="6563" y="5426"/>
                    <a:pt x="7077" y="5327"/>
                    <a:pt x="7500" y="5300"/>
                  </a:cubicBezTo>
                  <a:cubicBezTo>
                    <a:pt x="7635" y="5290"/>
                    <a:pt x="7755" y="5287"/>
                    <a:pt x="7861" y="5287"/>
                  </a:cubicBezTo>
                  <a:cubicBezTo>
                    <a:pt x="8148" y="5287"/>
                    <a:pt x="8338" y="5314"/>
                    <a:pt x="8456" y="5327"/>
                  </a:cubicBezTo>
                  <a:cubicBezTo>
                    <a:pt x="8609" y="5354"/>
                    <a:pt x="8753" y="5372"/>
                    <a:pt x="8879" y="5399"/>
                  </a:cubicBezTo>
                  <a:cubicBezTo>
                    <a:pt x="8943" y="5417"/>
                    <a:pt x="9006" y="5417"/>
                    <a:pt x="9069" y="5435"/>
                  </a:cubicBezTo>
                  <a:cubicBezTo>
                    <a:pt x="9132" y="5444"/>
                    <a:pt x="9186" y="5462"/>
                    <a:pt x="9249" y="5471"/>
                  </a:cubicBezTo>
                  <a:cubicBezTo>
                    <a:pt x="9366" y="5489"/>
                    <a:pt x="9483" y="5535"/>
                    <a:pt x="9601" y="5562"/>
                  </a:cubicBezTo>
                  <a:cubicBezTo>
                    <a:pt x="9727" y="5589"/>
                    <a:pt x="9844" y="5634"/>
                    <a:pt x="9988" y="5679"/>
                  </a:cubicBezTo>
                  <a:cubicBezTo>
                    <a:pt x="9889" y="5580"/>
                    <a:pt x="9790" y="5471"/>
                    <a:pt x="9691" y="5390"/>
                  </a:cubicBezTo>
                  <a:cubicBezTo>
                    <a:pt x="9583" y="5318"/>
                    <a:pt x="9483" y="5228"/>
                    <a:pt x="9366" y="5174"/>
                  </a:cubicBezTo>
                  <a:cubicBezTo>
                    <a:pt x="9303" y="5138"/>
                    <a:pt x="9249" y="5111"/>
                    <a:pt x="9186" y="5084"/>
                  </a:cubicBezTo>
                  <a:cubicBezTo>
                    <a:pt x="9123" y="5057"/>
                    <a:pt x="9051" y="5030"/>
                    <a:pt x="8988" y="5003"/>
                  </a:cubicBezTo>
                  <a:cubicBezTo>
                    <a:pt x="8843" y="4949"/>
                    <a:pt x="8690" y="4922"/>
                    <a:pt x="8519" y="4895"/>
                  </a:cubicBezTo>
                  <a:cubicBezTo>
                    <a:pt x="8384" y="4881"/>
                    <a:pt x="8165" y="4843"/>
                    <a:pt x="7841" y="4843"/>
                  </a:cubicBezTo>
                  <a:cubicBezTo>
                    <a:pt x="7731" y="4843"/>
                    <a:pt x="7608" y="4847"/>
                    <a:pt x="7473" y="4859"/>
                  </a:cubicBezTo>
                  <a:cubicBezTo>
                    <a:pt x="7005" y="4886"/>
                    <a:pt x="6464" y="4994"/>
                    <a:pt x="5923" y="5165"/>
                  </a:cubicBezTo>
                  <a:cubicBezTo>
                    <a:pt x="5653" y="5246"/>
                    <a:pt x="5382" y="5345"/>
                    <a:pt x="5121" y="5453"/>
                  </a:cubicBezTo>
                  <a:cubicBezTo>
                    <a:pt x="4994" y="5517"/>
                    <a:pt x="4868" y="5571"/>
                    <a:pt x="4742" y="5625"/>
                  </a:cubicBezTo>
                  <a:cubicBezTo>
                    <a:pt x="4625" y="5688"/>
                    <a:pt x="4508" y="5742"/>
                    <a:pt x="4391" y="5796"/>
                  </a:cubicBezTo>
                  <a:cubicBezTo>
                    <a:pt x="4165" y="5904"/>
                    <a:pt x="3958" y="5985"/>
                    <a:pt x="3760" y="6030"/>
                  </a:cubicBezTo>
                  <a:cubicBezTo>
                    <a:pt x="3630" y="6061"/>
                    <a:pt x="3509" y="6075"/>
                    <a:pt x="3403" y="6075"/>
                  </a:cubicBezTo>
                  <a:cubicBezTo>
                    <a:pt x="3353" y="6075"/>
                    <a:pt x="3307" y="6072"/>
                    <a:pt x="3264" y="6066"/>
                  </a:cubicBezTo>
                  <a:cubicBezTo>
                    <a:pt x="3120" y="6048"/>
                    <a:pt x="3002" y="6021"/>
                    <a:pt x="2921" y="5994"/>
                  </a:cubicBezTo>
                  <a:cubicBezTo>
                    <a:pt x="2849" y="5976"/>
                    <a:pt x="2804" y="5958"/>
                    <a:pt x="2804" y="5958"/>
                  </a:cubicBezTo>
                  <a:cubicBezTo>
                    <a:pt x="2804" y="5958"/>
                    <a:pt x="2759" y="5940"/>
                    <a:pt x="2669" y="5895"/>
                  </a:cubicBezTo>
                  <a:cubicBezTo>
                    <a:pt x="2579" y="5850"/>
                    <a:pt x="2453" y="5787"/>
                    <a:pt x="2308" y="5679"/>
                  </a:cubicBezTo>
                  <a:cubicBezTo>
                    <a:pt x="2164" y="5580"/>
                    <a:pt x="2011" y="5435"/>
                    <a:pt x="1849" y="5255"/>
                  </a:cubicBezTo>
                  <a:cubicBezTo>
                    <a:pt x="1686" y="5084"/>
                    <a:pt x="1533" y="4868"/>
                    <a:pt x="1371" y="4633"/>
                  </a:cubicBezTo>
                  <a:cubicBezTo>
                    <a:pt x="1218" y="4390"/>
                    <a:pt x="1064" y="4128"/>
                    <a:pt x="911" y="3876"/>
                  </a:cubicBezTo>
                  <a:cubicBezTo>
                    <a:pt x="758" y="3624"/>
                    <a:pt x="623" y="3362"/>
                    <a:pt x="542" y="3110"/>
                  </a:cubicBezTo>
                  <a:cubicBezTo>
                    <a:pt x="460" y="2857"/>
                    <a:pt x="433" y="2605"/>
                    <a:pt x="470" y="2389"/>
                  </a:cubicBezTo>
                  <a:cubicBezTo>
                    <a:pt x="497" y="2172"/>
                    <a:pt x="596" y="1983"/>
                    <a:pt x="695" y="1830"/>
                  </a:cubicBezTo>
                  <a:cubicBezTo>
                    <a:pt x="893" y="1541"/>
                    <a:pt x="1028" y="1406"/>
                    <a:pt x="1100" y="1325"/>
                  </a:cubicBezTo>
                  <a:cubicBezTo>
                    <a:pt x="1560" y="838"/>
                    <a:pt x="1768" y="514"/>
                    <a:pt x="2065" y="9"/>
                  </a:cubicBezTo>
                  <a:lnTo>
                    <a:pt x="2065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3639975" y="3006775"/>
              <a:ext cx="235500" cy="232675"/>
            </a:xfrm>
            <a:custGeom>
              <a:avLst/>
              <a:gdLst/>
              <a:ahLst/>
              <a:cxnLst/>
              <a:rect l="l" t="t" r="r" b="b"/>
              <a:pathLst>
                <a:path w="9420" h="9307">
                  <a:moveTo>
                    <a:pt x="8203" y="1"/>
                  </a:moveTo>
                  <a:cubicBezTo>
                    <a:pt x="8114" y="1"/>
                    <a:pt x="8013" y="38"/>
                    <a:pt x="7914" y="149"/>
                  </a:cubicBezTo>
                  <a:cubicBezTo>
                    <a:pt x="7617" y="491"/>
                    <a:pt x="7283" y="717"/>
                    <a:pt x="6941" y="825"/>
                  </a:cubicBezTo>
                  <a:cubicBezTo>
                    <a:pt x="6890" y="843"/>
                    <a:pt x="6790" y="850"/>
                    <a:pt x="6656" y="850"/>
                  </a:cubicBezTo>
                  <a:cubicBezTo>
                    <a:pt x="6046" y="850"/>
                    <a:pt x="4736" y="693"/>
                    <a:pt x="4219" y="627"/>
                  </a:cubicBezTo>
                  <a:cubicBezTo>
                    <a:pt x="4079" y="609"/>
                    <a:pt x="3935" y="599"/>
                    <a:pt x="3793" y="599"/>
                  </a:cubicBezTo>
                  <a:cubicBezTo>
                    <a:pt x="3715" y="599"/>
                    <a:pt x="3637" y="602"/>
                    <a:pt x="3561" y="609"/>
                  </a:cubicBezTo>
                  <a:cubicBezTo>
                    <a:pt x="2731" y="654"/>
                    <a:pt x="1001" y="969"/>
                    <a:pt x="406" y="2745"/>
                  </a:cubicBezTo>
                  <a:cubicBezTo>
                    <a:pt x="0" y="3962"/>
                    <a:pt x="397" y="5296"/>
                    <a:pt x="883" y="6305"/>
                  </a:cubicBezTo>
                  <a:cubicBezTo>
                    <a:pt x="1632" y="7883"/>
                    <a:pt x="3110" y="9010"/>
                    <a:pt x="4840" y="9253"/>
                  </a:cubicBezTo>
                  <a:cubicBezTo>
                    <a:pt x="4904" y="9262"/>
                    <a:pt x="4967" y="9271"/>
                    <a:pt x="5030" y="9280"/>
                  </a:cubicBezTo>
                  <a:cubicBezTo>
                    <a:pt x="5192" y="9298"/>
                    <a:pt x="5349" y="9306"/>
                    <a:pt x="5500" y="9306"/>
                  </a:cubicBezTo>
                  <a:cubicBezTo>
                    <a:pt x="7233" y="9306"/>
                    <a:pt x="8203" y="8202"/>
                    <a:pt x="8410" y="7928"/>
                  </a:cubicBezTo>
                  <a:cubicBezTo>
                    <a:pt x="8644" y="7612"/>
                    <a:pt x="9420" y="5900"/>
                    <a:pt x="8861" y="4205"/>
                  </a:cubicBezTo>
                  <a:cubicBezTo>
                    <a:pt x="8293" y="2520"/>
                    <a:pt x="8185" y="2402"/>
                    <a:pt x="8293" y="1844"/>
                  </a:cubicBezTo>
                  <a:cubicBezTo>
                    <a:pt x="8410" y="1276"/>
                    <a:pt x="8635" y="1276"/>
                    <a:pt x="8744" y="825"/>
                  </a:cubicBezTo>
                  <a:cubicBezTo>
                    <a:pt x="8861" y="374"/>
                    <a:pt x="8518" y="149"/>
                    <a:pt x="8518" y="149"/>
                  </a:cubicBezTo>
                  <a:cubicBezTo>
                    <a:pt x="8518" y="149"/>
                    <a:pt x="8382" y="1"/>
                    <a:pt x="8203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3717250" y="3134125"/>
              <a:ext cx="131400" cy="98375"/>
            </a:xfrm>
            <a:custGeom>
              <a:avLst/>
              <a:gdLst/>
              <a:ahLst/>
              <a:cxnLst/>
              <a:rect l="l" t="t" r="r" b="b"/>
              <a:pathLst>
                <a:path w="5256" h="3935">
                  <a:moveTo>
                    <a:pt x="2746" y="1"/>
                  </a:moveTo>
                  <a:cubicBezTo>
                    <a:pt x="2656" y="1"/>
                    <a:pt x="2563" y="5"/>
                    <a:pt x="2471" y="13"/>
                  </a:cubicBezTo>
                  <a:cubicBezTo>
                    <a:pt x="1064" y="121"/>
                    <a:pt x="1" y="1094"/>
                    <a:pt x="91" y="2167"/>
                  </a:cubicBezTo>
                  <a:cubicBezTo>
                    <a:pt x="167" y="3182"/>
                    <a:pt x="1235" y="3935"/>
                    <a:pt x="2528" y="3935"/>
                  </a:cubicBezTo>
                  <a:cubicBezTo>
                    <a:pt x="2613" y="3935"/>
                    <a:pt x="2699" y="3931"/>
                    <a:pt x="2786" y="3925"/>
                  </a:cubicBezTo>
                  <a:cubicBezTo>
                    <a:pt x="4183" y="3807"/>
                    <a:pt x="5256" y="2834"/>
                    <a:pt x="5166" y="1761"/>
                  </a:cubicBezTo>
                  <a:cubicBezTo>
                    <a:pt x="5082" y="751"/>
                    <a:pt x="4023" y="1"/>
                    <a:pt x="2746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3649650" y="3049525"/>
              <a:ext cx="108650" cy="124750"/>
            </a:xfrm>
            <a:custGeom>
              <a:avLst/>
              <a:gdLst/>
              <a:ahLst/>
              <a:cxnLst/>
              <a:rect l="l" t="t" r="r" b="b"/>
              <a:pathLst>
                <a:path w="4346" h="4990">
                  <a:moveTo>
                    <a:pt x="2382" y="1"/>
                  </a:moveTo>
                  <a:cubicBezTo>
                    <a:pt x="1451" y="1"/>
                    <a:pt x="557" y="875"/>
                    <a:pt x="298" y="2099"/>
                  </a:cubicBezTo>
                  <a:cubicBezTo>
                    <a:pt x="1" y="3460"/>
                    <a:pt x="614" y="4740"/>
                    <a:pt x="1650" y="4956"/>
                  </a:cubicBezTo>
                  <a:cubicBezTo>
                    <a:pt x="1755" y="4979"/>
                    <a:pt x="1860" y="4990"/>
                    <a:pt x="1964" y="4990"/>
                  </a:cubicBezTo>
                  <a:cubicBezTo>
                    <a:pt x="2897" y="4990"/>
                    <a:pt x="3798" y="4116"/>
                    <a:pt x="4057" y="2901"/>
                  </a:cubicBezTo>
                  <a:cubicBezTo>
                    <a:pt x="4345" y="1540"/>
                    <a:pt x="3741" y="251"/>
                    <a:pt x="2696" y="34"/>
                  </a:cubicBezTo>
                  <a:cubicBezTo>
                    <a:pt x="2591" y="12"/>
                    <a:pt x="2486" y="1"/>
                    <a:pt x="2382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3750375" y="3168675"/>
              <a:ext cx="33375" cy="33375"/>
            </a:xfrm>
            <a:custGeom>
              <a:avLst/>
              <a:gdLst/>
              <a:ahLst/>
              <a:cxnLst/>
              <a:rect l="l" t="t" r="r" b="b"/>
              <a:pathLst>
                <a:path w="1335" h="1335">
                  <a:moveTo>
                    <a:pt x="668" y="1"/>
                  </a:moveTo>
                  <a:cubicBezTo>
                    <a:pt x="298" y="1"/>
                    <a:pt x="1" y="298"/>
                    <a:pt x="1" y="668"/>
                  </a:cubicBezTo>
                  <a:cubicBezTo>
                    <a:pt x="1" y="1037"/>
                    <a:pt x="298" y="1335"/>
                    <a:pt x="668" y="1335"/>
                  </a:cubicBezTo>
                  <a:cubicBezTo>
                    <a:pt x="1037" y="1335"/>
                    <a:pt x="1335" y="1037"/>
                    <a:pt x="1335" y="668"/>
                  </a:cubicBezTo>
                  <a:cubicBezTo>
                    <a:pt x="1335" y="298"/>
                    <a:pt x="1037" y="1"/>
                    <a:pt x="66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3683450" y="3106025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>
                  <a:moveTo>
                    <a:pt x="686" y="1"/>
                  </a:moveTo>
                  <a:cubicBezTo>
                    <a:pt x="307" y="1"/>
                    <a:pt x="1" y="307"/>
                    <a:pt x="1" y="686"/>
                  </a:cubicBezTo>
                  <a:cubicBezTo>
                    <a:pt x="1" y="1055"/>
                    <a:pt x="307" y="1362"/>
                    <a:pt x="686" y="1362"/>
                  </a:cubicBezTo>
                  <a:cubicBezTo>
                    <a:pt x="1055" y="1362"/>
                    <a:pt x="1362" y="1055"/>
                    <a:pt x="1362" y="686"/>
                  </a:cubicBezTo>
                  <a:cubicBezTo>
                    <a:pt x="1362" y="307"/>
                    <a:pt x="1055" y="1"/>
                    <a:pt x="6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567"/>
          <p:cNvPicPr>
            <a:picLocks noChangeAspect="1"/>
          </p:cNvPicPr>
          <p:nvPr/>
        </p:nvPicPr>
        <p:blipFill>
          <a:blip r:embed="rId3"/>
          <a:srcRect b="14508"/>
          <a:stretch/>
        </p:blipFill>
        <p:spPr>
          <a:xfrm>
            <a:off x="323528" y="807554"/>
            <a:ext cx="5472608" cy="3240360"/>
          </a:xfrm>
          <a:prstGeom prst="rect">
            <a:avLst/>
          </a:prstGeom>
        </p:spPr>
      </p:pic>
      <p:pic>
        <p:nvPicPr>
          <p:cNvPr id="4" name="Изображение 566"/>
          <p:cNvPicPr>
            <a:picLocks noChangeAspect="1"/>
          </p:cNvPicPr>
          <p:nvPr/>
        </p:nvPicPr>
        <p:blipFill>
          <a:blip r:embed="rId4"/>
          <a:srcRect l="3016" t="7051" r="54729" b="4305"/>
          <a:stretch/>
        </p:blipFill>
        <p:spPr>
          <a:xfrm>
            <a:off x="6372200" y="843558"/>
            <a:ext cx="2016223" cy="3168353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251520" y="4011910"/>
            <a:ext cx="5504306" cy="5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7 Висцеральный лейшманиоз у ребёнка до лечения (а) и после лечения (б) (по И.А. Кассирскому).</a:t>
            </a:r>
            <a:endParaRPr lang="en-US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. поле 5"/>
          <p:cNvSpPr txBox="1"/>
          <p:nvPr/>
        </p:nvSpPr>
        <p:spPr>
          <a:xfrm>
            <a:off x="6372200" y="4011911"/>
            <a:ext cx="2036834" cy="5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8 Висцеральный лейшманиоз у ребёнка</a:t>
            </a:r>
            <a:endParaRPr lang="en-US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55"/>
          <p:cNvSpPr>
            <a:spLocks noGrp="1" noEditPoints="1"/>
          </p:cNvSpPr>
          <p:nvPr>
            <p:ph type="subTitle" idx="1"/>
          </p:nvPr>
        </p:nvSpPr>
        <p:spPr>
          <a:xfrm>
            <a:off x="1442413" y="1458849"/>
            <a:ext cx="5277485" cy="5160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Пункция грудины для получения костного мозга</a:t>
            </a:r>
            <a:endParaRPr lang="en" sz="32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" name="Google Shape;1311;p55"/>
          <p:cNvSpPr>
            <a:spLocks noGrp="1" noEditPoints="1"/>
          </p:cNvSpPr>
          <p:nvPr>
            <p:ph type="subTitle" idx="3"/>
          </p:nvPr>
        </p:nvSpPr>
        <p:spPr>
          <a:xfrm>
            <a:off x="1442412" y="2683802"/>
            <a:ext cx="4025400" cy="5160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Окрашивание мазков</a:t>
            </a:r>
            <a:endParaRPr lang="en" sz="32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3" name="Google Shape;1313;p55"/>
          <p:cNvSpPr>
            <a:spLocks noGrp="1" noEditPoints="1"/>
          </p:cNvSpPr>
          <p:nvPr>
            <p:ph type="subTitle" idx="5"/>
          </p:nvPr>
        </p:nvSpPr>
        <p:spPr>
          <a:xfrm>
            <a:off x="1442413" y="3925532"/>
            <a:ext cx="4789094" cy="5160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Идентификация паразита (серодиагностика)</a:t>
            </a:r>
            <a:endParaRPr lang="en" sz="32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15" name="Google Shape;1315;p55"/>
          <p:cNvGrpSpPr/>
          <p:nvPr/>
        </p:nvGrpSpPr>
        <p:grpSpPr>
          <a:xfrm rot="-1483230">
            <a:off x="7136875" y="1641308"/>
            <a:ext cx="1736058" cy="1126323"/>
            <a:chOff x="2291925" y="3443275"/>
            <a:chExt cx="572650" cy="371525"/>
          </a:xfrm>
        </p:grpSpPr>
        <p:sp>
          <p:nvSpPr>
            <p:cNvPr id="1316" name="Google Shape;1316;p55"/>
            <p:cNvSpPr/>
            <p:nvPr/>
          </p:nvSpPr>
          <p:spPr>
            <a:xfrm>
              <a:off x="2291925" y="3443275"/>
              <a:ext cx="396650" cy="285250"/>
            </a:xfrm>
            <a:custGeom>
              <a:avLst/>
              <a:gdLst/>
              <a:ahLst/>
              <a:cxnLst/>
              <a:rect l="l" t="t" r="r" b="b"/>
              <a:pathLst>
                <a:path w="15866" h="11410">
                  <a:moveTo>
                    <a:pt x="9944" y="0"/>
                  </a:moveTo>
                  <a:cubicBezTo>
                    <a:pt x="8570" y="0"/>
                    <a:pt x="7058" y="353"/>
                    <a:pt x="5598" y="1086"/>
                  </a:cubicBezTo>
                  <a:cubicBezTo>
                    <a:pt x="1930" y="2943"/>
                    <a:pt x="1" y="6513"/>
                    <a:pt x="1290" y="9055"/>
                  </a:cubicBezTo>
                  <a:cubicBezTo>
                    <a:pt x="2061" y="10592"/>
                    <a:pt x="3828" y="11409"/>
                    <a:pt x="5914" y="11409"/>
                  </a:cubicBezTo>
                  <a:cubicBezTo>
                    <a:pt x="7288" y="11409"/>
                    <a:pt x="8801" y="11054"/>
                    <a:pt x="10259" y="10316"/>
                  </a:cubicBezTo>
                  <a:cubicBezTo>
                    <a:pt x="13927" y="8469"/>
                    <a:pt x="15865" y="4899"/>
                    <a:pt x="14576" y="2348"/>
                  </a:cubicBezTo>
                  <a:cubicBezTo>
                    <a:pt x="13799" y="815"/>
                    <a:pt x="12031" y="0"/>
                    <a:pt x="994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5"/>
            <p:cNvSpPr/>
            <p:nvPr/>
          </p:nvSpPr>
          <p:spPr>
            <a:xfrm>
              <a:off x="2407975" y="3559875"/>
              <a:ext cx="90175" cy="90175"/>
            </a:xfrm>
            <a:custGeom>
              <a:avLst/>
              <a:gdLst/>
              <a:ahLst/>
              <a:cxnLst/>
              <a:rect l="l" t="t" r="r" b="b"/>
              <a:pathLst>
                <a:path w="3607" h="3607">
                  <a:moveTo>
                    <a:pt x="1804" y="1"/>
                  </a:moveTo>
                  <a:cubicBezTo>
                    <a:pt x="803" y="1"/>
                    <a:pt x="1" y="803"/>
                    <a:pt x="1" y="1804"/>
                  </a:cubicBezTo>
                  <a:cubicBezTo>
                    <a:pt x="1" y="2795"/>
                    <a:pt x="803" y="3606"/>
                    <a:pt x="1804" y="3606"/>
                  </a:cubicBezTo>
                  <a:cubicBezTo>
                    <a:pt x="2795" y="3606"/>
                    <a:pt x="3607" y="2795"/>
                    <a:pt x="3607" y="1804"/>
                  </a:cubicBezTo>
                  <a:cubicBezTo>
                    <a:pt x="3607" y="803"/>
                    <a:pt x="2795" y="1"/>
                    <a:pt x="180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5"/>
            <p:cNvSpPr/>
            <p:nvPr/>
          </p:nvSpPr>
          <p:spPr>
            <a:xfrm>
              <a:off x="2398975" y="3520400"/>
              <a:ext cx="465600" cy="294400"/>
            </a:xfrm>
            <a:custGeom>
              <a:avLst/>
              <a:gdLst/>
              <a:ahLst/>
              <a:cxnLst/>
              <a:rect l="l" t="t" r="r" b="b"/>
              <a:pathLst>
                <a:path w="18624" h="11776">
                  <a:moveTo>
                    <a:pt x="9980" y="1"/>
                  </a:moveTo>
                  <a:cubicBezTo>
                    <a:pt x="9603" y="1"/>
                    <a:pt x="9221" y="16"/>
                    <a:pt x="8834" y="47"/>
                  </a:cubicBezTo>
                  <a:cubicBezTo>
                    <a:pt x="3840" y="453"/>
                    <a:pt x="0" y="3401"/>
                    <a:pt x="262" y="6619"/>
                  </a:cubicBezTo>
                  <a:cubicBezTo>
                    <a:pt x="503" y="9596"/>
                    <a:pt x="4152" y="11776"/>
                    <a:pt x="8639" y="11776"/>
                  </a:cubicBezTo>
                  <a:cubicBezTo>
                    <a:pt x="9014" y="11776"/>
                    <a:pt x="9395" y="11761"/>
                    <a:pt x="9780" y="11729"/>
                  </a:cubicBezTo>
                  <a:cubicBezTo>
                    <a:pt x="14783" y="11324"/>
                    <a:pt x="18623" y="8376"/>
                    <a:pt x="18353" y="5149"/>
                  </a:cubicBezTo>
                  <a:cubicBezTo>
                    <a:pt x="18112" y="2172"/>
                    <a:pt x="14464" y="1"/>
                    <a:pt x="9980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5"/>
            <p:cNvSpPr/>
            <p:nvPr/>
          </p:nvSpPr>
          <p:spPr>
            <a:xfrm>
              <a:off x="2520650" y="3633125"/>
              <a:ext cx="90175" cy="90150"/>
            </a:xfrm>
            <a:custGeom>
              <a:avLst/>
              <a:gdLst/>
              <a:ahLst/>
              <a:cxnLst/>
              <a:rect l="l" t="t" r="r" b="b"/>
              <a:pathLst>
                <a:path w="3607" h="3606">
                  <a:moveTo>
                    <a:pt x="1804" y="0"/>
                  </a:moveTo>
                  <a:cubicBezTo>
                    <a:pt x="803" y="0"/>
                    <a:pt x="1" y="803"/>
                    <a:pt x="1" y="1803"/>
                  </a:cubicBezTo>
                  <a:cubicBezTo>
                    <a:pt x="1" y="2795"/>
                    <a:pt x="803" y="3606"/>
                    <a:pt x="1804" y="3606"/>
                  </a:cubicBezTo>
                  <a:cubicBezTo>
                    <a:pt x="2795" y="3606"/>
                    <a:pt x="3606" y="2795"/>
                    <a:pt x="3606" y="1803"/>
                  </a:cubicBezTo>
                  <a:cubicBezTo>
                    <a:pt x="3606" y="803"/>
                    <a:pt x="2795" y="0"/>
                    <a:pt x="1804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55"/>
          <p:cNvGrpSpPr/>
          <p:nvPr/>
        </p:nvGrpSpPr>
        <p:grpSpPr>
          <a:xfrm>
            <a:off x="6410625" y="3079028"/>
            <a:ext cx="2418241" cy="2132508"/>
            <a:chOff x="6300050" y="3517178"/>
            <a:chExt cx="2418241" cy="2132508"/>
          </a:xfrm>
        </p:grpSpPr>
        <p:grpSp>
          <p:nvGrpSpPr>
            <p:cNvPr id="1321" name="Google Shape;1321;p55"/>
            <p:cNvGrpSpPr/>
            <p:nvPr/>
          </p:nvGrpSpPr>
          <p:grpSpPr>
            <a:xfrm rot="-813832">
              <a:off x="6979699" y="3696936"/>
              <a:ext cx="1648049" cy="968165"/>
              <a:chOff x="2622750" y="3405212"/>
              <a:chExt cx="447097" cy="262638"/>
            </a:xfrm>
          </p:grpSpPr>
          <p:sp>
            <p:nvSpPr>
              <p:cNvPr id="1322" name="Google Shape;1322;p55"/>
              <p:cNvSpPr/>
              <p:nvPr/>
            </p:nvSpPr>
            <p:spPr>
              <a:xfrm>
                <a:off x="2671792" y="3405212"/>
                <a:ext cx="10142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714">
                    <a:moveTo>
                      <a:pt x="2028" y="1"/>
                    </a:moveTo>
                    <a:cubicBezTo>
                      <a:pt x="911" y="1"/>
                      <a:pt x="0" y="380"/>
                      <a:pt x="0" y="857"/>
                    </a:cubicBezTo>
                    <a:cubicBezTo>
                      <a:pt x="0" y="1326"/>
                      <a:pt x="911" y="1714"/>
                      <a:pt x="2028" y="1714"/>
                    </a:cubicBezTo>
                    <a:cubicBezTo>
                      <a:pt x="3146" y="1714"/>
                      <a:pt x="4056" y="1326"/>
                      <a:pt x="4056" y="857"/>
                    </a:cubicBezTo>
                    <a:cubicBezTo>
                      <a:pt x="4056" y="380"/>
                      <a:pt x="3146" y="1"/>
                      <a:pt x="20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55"/>
              <p:cNvSpPr/>
              <p:nvPr/>
            </p:nvSpPr>
            <p:spPr>
              <a:xfrm>
                <a:off x="2622750" y="3493100"/>
                <a:ext cx="883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619">
                    <a:moveTo>
                      <a:pt x="2441" y="0"/>
                    </a:moveTo>
                    <a:cubicBezTo>
                      <a:pt x="2185" y="0"/>
                      <a:pt x="1900" y="33"/>
                      <a:pt x="1605" y="103"/>
                    </a:cubicBezTo>
                    <a:cubicBezTo>
                      <a:pt x="676" y="319"/>
                      <a:pt x="0" y="806"/>
                      <a:pt x="90" y="1203"/>
                    </a:cubicBezTo>
                    <a:cubicBezTo>
                      <a:pt x="158" y="1468"/>
                      <a:pt x="563" y="1619"/>
                      <a:pt x="1106" y="1619"/>
                    </a:cubicBezTo>
                    <a:cubicBezTo>
                      <a:pt x="1358" y="1619"/>
                      <a:pt x="1638" y="1586"/>
                      <a:pt x="1929" y="1518"/>
                    </a:cubicBezTo>
                    <a:cubicBezTo>
                      <a:pt x="2858" y="1293"/>
                      <a:pt x="3534" y="806"/>
                      <a:pt x="3444" y="418"/>
                    </a:cubicBezTo>
                    <a:cubicBezTo>
                      <a:pt x="3382" y="149"/>
                      <a:pt x="2980" y="0"/>
                      <a:pt x="2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5"/>
              <p:cNvSpPr/>
              <p:nvPr/>
            </p:nvSpPr>
            <p:spPr>
              <a:xfrm>
                <a:off x="2896320" y="3517145"/>
                <a:ext cx="521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310">
                    <a:moveTo>
                      <a:pt x="1648" y="1"/>
                    </a:moveTo>
                    <a:cubicBezTo>
                      <a:pt x="1427" y="1"/>
                      <a:pt x="1124" y="95"/>
                      <a:pt x="821" y="273"/>
                    </a:cubicBezTo>
                    <a:cubicBezTo>
                      <a:pt x="316" y="562"/>
                      <a:pt x="1" y="967"/>
                      <a:pt x="127" y="1183"/>
                    </a:cubicBezTo>
                    <a:cubicBezTo>
                      <a:pt x="177" y="1269"/>
                      <a:pt x="285" y="1309"/>
                      <a:pt x="430" y="1309"/>
                    </a:cubicBezTo>
                    <a:cubicBezTo>
                      <a:pt x="651" y="1309"/>
                      <a:pt x="957" y="1214"/>
                      <a:pt x="1263" y="1039"/>
                    </a:cubicBezTo>
                    <a:cubicBezTo>
                      <a:pt x="1768" y="751"/>
                      <a:pt x="2083" y="336"/>
                      <a:pt x="1957" y="129"/>
                    </a:cubicBezTo>
                    <a:cubicBezTo>
                      <a:pt x="1906" y="42"/>
                      <a:pt x="1795" y="1"/>
                      <a:pt x="164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5"/>
              <p:cNvSpPr/>
              <p:nvPr/>
            </p:nvSpPr>
            <p:spPr>
              <a:xfrm>
                <a:off x="3020247" y="3476774"/>
                <a:ext cx="496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035">
                    <a:moveTo>
                      <a:pt x="881" y="0"/>
                    </a:moveTo>
                    <a:cubicBezTo>
                      <a:pt x="420" y="0"/>
                      <a:pt x="52" y="179"/>
                      <a:pt x="27" y="430"/>
                    </a:cubicBezTo>
                    <a:cubicBezTo>
                      <a:pt x="0" y="710"/>
                      <a:pt x="415" y="980"/>
                      <a:pt x="947" y="1025"/>
                    </a:cubicBezTo>
                    <a:cubicBezTo>
                      <a:pt x="1008" y="1032"/>
                      <a:pt x="1068" y="1035"/>
                      <a:pt x="1127" y="1035"/>
                    </a:cubicBezTo>
                    <a:cubicBezTo>
                      <a:pt x="1579" y="1035"/>
                      <a:pt x="1940" y="858"/>
                      <a:pt x="1956" y="611"/>
                    </a:cubicBezTo>
                    <a:cubicBezTo>
                      <a:pt x="1983" y="331"/>
                      <a:pt x="1578" y="61"/>
                      <a:pt x="1037" y="7"/>
                    </a:cubicBezTo>
                    <a:cubicBezTo>
                      <a:pt x="984" y="2"/>
                      <a:pt x="932" y="0"/>
                      <a:pt x="88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5"/>
              <p:cNvSpPr/>
              <p:nvPr/>
            </p:nvSpPr>
            <p:spPr>
              <a:xfrm rot="-935569">
                <a:off x="2919894" y="3562931"/>
                <a:ext cx="1266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2137">
                    <a:moveTo>
                      <a:pt x="2533" y="1"/>
                    </a:moveTo>
                    <a:cubicBezTo>
                      <a:pt x="1136" y="1"/>
                      <a:pt x="0" y="478"/>
                      <a:pt x="0" y="1073"/>
                    </a:cubicBezTo>
                    <a:cubicBezTo>
                      <a:pt x="0" y="1659"/>
                      <a:pt x="1136" y="2137"/>
                      <a:pt x="2533" y="2137"/>
                    </a:cubicBezTo>
                    <a:cubicBezTo>
                      <a:pt x="3930" y="2137"/>
                      <a:pt x="5066" y="1659"/>
                      <a:pt x="5066" y="1073"/>
                    </a:cubicBezTo>
                    <a:cubicBezTo>
                      <a:pt x="5066" y="478"/>
                      <a:pt x="3930" y="1"/>
                      <a:pt x="25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5"/>
              <p:cNvSpPr/>
              <p:nvPr/>
            </p:nvSpPr>
            <p:spPr>
              <a:xfrm>
                <a:off x="2823075" y="3623075"/>
                <a:ext cx="71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791">
                    <a:moveTo>
                      <a:pt x="2249" y="1"/>
                    </a:moveTo>
                    <a:cubicBezTo>
                      <a:pt x="1946" y="1"/>
                      <a:pt x="1529" y="128"/>
                      <a:pt x="1118" y="366"/>
                    </a:cubicBezTo>
                    <a:cubicBezTo>
                      <a:pt x="424" y="763"/>
                      <a:pt x="1" y="1322"/>
                      <a:pt x="172" y="1619"/>
                    </a:cubicBezTo>
                    <a:cubicBezTo>
                      <a:pt x="240" y="1735"/>
                      <a:pt x="393" y="1791"/>
                      <a:pt x="594" y="1791"/>
                    </a:cubicBezTo>
                    <a:cubicBezTo>
                      <a:pt x="897" y="1791"/>
                      <a:pt x="1311" y="1664"/>
                      <a:pt x="1722" y="1421"/>
                    </a:cubicBezTo>
                    <a:cubicBezTo>
                      <a:pt x="2416" y="1024"/>
                      <a:pt x="2840" y="465"/>
                      <a:pt x="2669" y="177"/>
                    </a:cubicBezTo>
                    <a:cubicBezTo>
                      <a:pt x="2604" y="58"/>
                      <a:pt x="2452" y="1"/>
                      <a:pt x="22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5"/>
              <p:cNvSpPr/>
              <p:nvPr/>
            </p:nvSpPr>
            <p:spPr>
              <a:xfrm>
                <a:off x="2780679" y="3457850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48" y="0"/>
                    </a:moveTo>
                    <a:cubicBezTo>
                      <a:pt x="1839" y="0"/>
                      <a:pt x="1380" y="199"/>
                      <a:pt x="947" y="550"/>
                    </a:cubicBezTo>
                    <a:cubicBezTo>
                      <a:pt x="325" y="1046"/>
                      <a:pt x="1" y="1668"/>
                      <a:pt x="208" y="1929"/>
                    </a:cubicBezTo>
                    <a:cubicBezTo>
                      <a:pt x="273" y="2008"/>
                      <a:pt x="378" y="2045"/>
                      <a:pt x="511" y="2045"/>
                    </a:cubicBezTo>
                    <a:cubicBezTo>
                      <a:pt x="821" y="2045"/>
                      <a:pt x="1278" y="1843"/>
                      <a:pt x="1713" y="1497"/>
                    </a:cubicBezTo>
                    <a:cubicBezTo>
                      <a:pt x="2335" y="992"/>
                      <a:pt x="2669" y="379"/>
                      <a:pt x="2452" y="117"/>
                    </a:cubicBezTo>
                    <a:cubicBezTo>
                      <a:pt x="2389" y="38"/>
                      <a:pt x="2283" y="0"/>
                      <a:pt x="21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5"/>
              <p:cNvSpPr/>
              <p:nvPr/>
            </p:nvSpPr>
            <p:spPr>
              <a:xfrm>
                <a:off x="2878204" y="3422005"/>
                <a:ext cx="9062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731">
                    <a:moveTo>
                      <a:pt x="2669" y="1"/>
                    </a:moveTo>
                    <a:cubicBezTo>
                      <a:pt x="2356" y="1"/>
                      <a:pt x="1983" y="58"/>
                      <a:pt x="1596" y="178"/>
                    </a:cubicBezTo>
                    <a:cubicBezTo>
                      <a:pt x="668" y="466"/>
                      <a:pt x="1" y="1007"/>
                      <a:pt x="118" y="1385"/>
                    </a:cubicBezTo>
                    <a:cubicBezTo>
                      <a:pt x="188" y="1610"/>
                      <a:pt x="518" y="1730"/>
                      <a:pt x="969" y="1730"/>
                    </a:cubicBezTo>
                    <a:cubicBezTo>
                      <a:pt x="1277" y="1730"/>
                      <a:pt x="1643" y="1674"/>
                      <a:pt x="2020" y="1557"/>
                    </a:cubicBezTo>
                    <a:cubicBezTo>
                      <a:pt x="2957" y="1268"/>
                      <a:pt x="3624" y="727"/>
                      <a:pt x="3507" y="340"/>
                    </a:cubicBezTo>
                    <a:cubicBezTo>
                      <a:pt x="3438" y="117"/>
                      <a:pt x="3115" y="1"/>
                      <a:pt x="26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0" name="Google Shape;1330;p55"/>
            <p:cNvGrpSpPr/>
            <p:nvPr/>
          </p:nvGrpSpPr>
          <p:grpSpPr>
            <a:xfrm rot="-3332087">
              <a:off x="6630846" y="4132221"/>
              <a:ext cx="1078485" cy="1370289"/>
              <a:chOff x="2728657" y="3286647"/>
              <a:chExt cx="292580" cy="371728"/>
            </a:xfrm>
          </p:grpSpPr>
          <p:sp>
            <p:nvSpPr>
              <p:cNvPr id="1331" name="Google Shape;1331;p55"/>
              <p:cNvSpPr/>
              <p:nvPr/>
            </p:nvSpPr>
            <p:spPr>
              <a:xfrm>
                <a:off x="2769032" y="3360697"/>
                <a:ext cx="10142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714">
                    <a:moveTo>
                      <a:pt x="2028" y="1"/>
                    </a:moveTo>
                    <a:cubicBezTo>
                      <a:pt x="911" y="1"/>
                      <a:pt x="0" y="380"/>
                      <a:pt x="0" y="857"/>
                    </a:cubicBezTo>
                    <a:cubicBezTo>
                      <a:pt x="0" y="1326"/>
                      <a:pt x="911" y="1714"/>
                      <a:pt x="2028" y="1714"/>
                    </a:cubicBezTo>
                    <a:cubicBezTo>
                      <a:pt x="3146" y="1714"/>
                      <a:pt x="4056" y="1326"/>
                      <a:pt x="4056" y="857"/>
                    </a:cubicBezTo>
                    <a:cubicBezTo>
                      <a:pt x="4056" y="380"/>
                      <a:pt x="3146" y="1"/>
                      <a:pt x="20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5"/>
              <p:cNvSpPr/>
              <p:nvPr/>
            </p:nvSpPr>
            <p:spPr>
              <a:xfrm>
                <a:off x="2728657" y="3546939"/>
                <a:ext cx="883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619">
                    <a:moveTo>
                      <a:pt x="2441" y="0"/>
                    </a:moveTo>
                    <a:cubicBezTo>
                      <a:pt x="2185" y="0"/>
                      <a:pt x="1900" y="33"/>
                      <a:pt x="1605" y="103"/>
                    </a:cubicBezTo>
                    <a:cubicBezTo>
                      <a:pt x="676" y="319"/>
                      <a:pt x="0" y="806"/>
                      <a:pt x="90" y="1203"/>
                    </a:cubicBezTo>
                    <a:cubicBezTo>
                      <a:pt x="158" y="1468"/>
                      <a:pt x="563" y="1619"/>
                      <a:pt x="1106" y="1619"/>
                    </a:cubicBezTo>
                    <a:cubicBezTo>
                      <a:pt x="1358" y="1619"/>
                      <a:pt x="1638" y="1586"/>
                      <a:pt x="1929" y="1518"/>
                    </a:cubicBezTo>
                    <a:cubicBezTo>
                      <a:pt x="2858" y="1293"/>
                      <a:pt x="3534" y="806"/>
                      <a:pt x="3444" y="418"/>
                    </a:cubicBezTo>
                    <a:cubicBezTo>
                      <a:pt x="3382" y="149"/>
                      <a:pt x="2980" y="0"/>
                      <a:pt x="2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5"/>
              <p:cNvSpPr/>
              <p:nvPr/>
            </p:nvSpPr>
            <p:spPr>
              <a:xfrm>
                <a:off x="2957018" y="3540926"/>
                <a:ext cx="521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310">
                    <a:moveTo>
                      <a:pt x="1648" y="1"/>
                    </a:moveTo>
                    <a:cubicBezTo>
                      <a:pt x="1427" y="1"/>
                      <a:pt x="1124" y="95"/>
                      <a:pt x="821" y="273"/>
                    </a:cubicBezTo>
                    <a:cubicBezTo>
                      <a:pt x="316" y="562"/>
                      <a:pt x="1" y="967"/>
                      <a:pt x="127" y="1183"/>
                    </a:cubicBezTo>
                    <a:cubicBezTo>
                      <a:pt x="177" y="1269"/>
                      <a:pt x="285" y="1309"/>
                      <a:pt x="430" y="1309"/>
                    </a:cubicBezTo>
                    <a:cubicBezTo>
                      <a:pt x="651" y="1309"/>
                      <a:pt x="957" y="1214"/>
                      <a:pt x="1263" y="1039"/>
                    </a:cubicBezTo>
                    <a:cubicBezTo>
                      <a:pt x="1768" y="751"/>
                      <a:pt x="2083" y="336"/>
                      <a:pt x="1957" y="129"/>
                    </a:cubicBezTo>
                    <a:cubicBezTo>
                      <a:pt x="1906" y="42"/>
                      <a:pt x="1795" y="1"/>
                      <a:pt x="164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5"/>
              <p:cNvSpPr/>
              <p:nvPr/>
            </p:nvSpPr>
            <p:spPr>
              <a:xfrm>
                <a:off x="2971637" y="3448196"/>
                <a:ext cx="496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035">
                    <a:moveTo>
                      <a:pt x="881" y="0"/>
                    </a:moveTo>
                    <a:cubicBezTo>
                      <a:pt x="420" y="0"/>
                      <a:pt x="52" y="179"/>
                      <a:pt x="27" y="430"/>
                    </a:cubicBezTo>
                    <a:cubicBezTo>
                      <a:pt x="0" y="710"/>
                      <a:pt x="415" y="980"/>
                      <a:pt x="947" y="1025"/>
                    </a:cubicBezTo>
                    <a:cubicBezTo>
                      <a:pt x="1008" y="1032"/>
                      <a:pt x="1068" y="1035"/>
                      <a:pt x="1127" y="1035"/>
                    </a:cubicBezTo>
                    <a:cubicBezTo>
                      <a:pt x="1579" y="1035"/>
                      <a:pt x="1940" y="858"/>
                      <a:pt x="1956" y="611"/>
                    </a:cubicBezTo>
                    <a:cubicBezTo>
                      <a:pt x="1983" y="331"/>
                      <a:pt x="1578" y="61"/>
                      <a:pt x="1037" y="7"/>
                    </a:cubicBezTo>
                    <a:cubicBezTo>
                      <a:pt x="984" y="2"/>
                      <a:pt x="932" y="0"/>
                      <a:pt x="88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5"/>
              <p:cNvSpPr/>
              <p:nvPr/>
            </p:nvSpPr>
            <p:spPr>
              <a:xfrm>
                <a:off x="2853050" y="3604950"/>
                <a:ext cx="1266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2137">
                    <a:moveTo>
                      <a:pt x="2533" y="1"/>
                    </a:moveTo>
                    <a:cubicBezTo>
                      <a:pt x="1136" y="1"/>
                      <a:pt x="0" y="478"/>
                      <a:pt x="0" y="1073"/>
                    </a:cubicBezTo>
                    <a:cubicBezTo>
                      <a:pt x="0" y="1659"/>
                      <a:pt x="1136" y="2137"/>
                      <a:pt x="2533" y="2137"/>
                    </a:cubicBezTo>
                    <a:cubicBezTo>
                      <a:pt x="3930" y="2137"/>
                      <a:pt x="5066" y="1659"/>
                      <a:pt x="5066" y="1073"/>
                    </a:cubicBezTo>
                    <a:cubicBezTo>
                      <a:pt x="5066" y="478"/>
                      <a:pt x="3930" y="1"/>
                      <a:pt x="25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5"/>
              <p:cNvSpPr/>
              <p:nvPr/>
            </p:nvSpPr>
            <p:spPr>
              <a:xfrm>
                <a:off x="2890727" y="3286647"/>
                <a:ext cx="71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791">
                    <a:moveTo>
                      <a:pt x="2249" y="1"/>
                    </a:moveTo>
                    <a:cubicBezTo>
                      <a:pt x="1946" y="1"/>
                      <a:pt x="1529" y="128"/>
                      <a:pt x="1118" y="366"/>
                    </a:cubicBezTo>
                    <a:cubicBezTo>
                      <a:pt x="424" y="763"/>
                      <a:pt x="1" y="1322"/>
                      <a:pt x="172" y="1619"/>
                    </a:cubicBezTo>
                    <a:cubicBezTo>
                      <a:pt x="240" y="1735"/>
                      <a:pt x="393" y="1791"/>
                      <a:pt x="594" y="1791"/>
                    </a:cubicBezTo>
                    <a:cubicBezTo>
                      <a:pt x="897" y="1791"/>
                      <a:pt x="1311" y="1664"/>
                      <a:pt x="1722" y="1421"/>
                    </a:cubicBezTo>
                    <a:cubicBezTo>
                      <a:pt x="2416" y="1024"/>
                      <a:pt x="2840" y="465"/>
                      <a:pt x="2669" y="177"/>
                    </a:cubicBezTo>
                    <a:cubicBezTo>
                      <a:pt x="2604" y="58"/>
                      <a:pt x="2452" y="1"/>
                      <a:pt x="22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5"/>
              <p:cNvSpPr/>
              <p:nvPr/>
            </p:nvSpPr>
            <p:spPr>
              <a:xfrm>
                <a:off x="2831125" y="3445313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48" y="0"/>
                    </a:moveTo>
                    <a:cubicBezTo>
                      <a:pt x="1839" y="0"/>
                      <a:pt x="1380" y="199"/>
                      <a:pt x="947" y="550"/>
                    </a:cubicBezTo>
                    <a:cubicBezTo>
                      <a:pt x="325" y="1046"/>
                      <a:pt x="1" y="1668"/>
                      <a:pt x="208" y="1929"/>
                    </a:cubicBezTo>
                    <a:cubicBezTo>
                      <a:pt x="273" y="2008"/>
                      <a:pt x="378" y="2045"/>
                      <a:pt x="511" y="2045"/>
                    </a:cubicBezTo>
                    <a:cubicBezTo>
                      <a:pt x="821" y="2045"/>
                      <a:pt x="1278" y="1843"/>
                      <a:pt x="1713" y="1497"/>
                    </a:cubicBezTo>
                    <a:cubicBezTo>
                      <a:pt x="2335" y="992"/>
                      <a:pt x="2669" y="379"/>
                      <a:pt x="2452" y="117"/>
                    </a:cubicBezTo>
                    <a:cubicBezTo>
                      <a:pt x="2389" y="38"/>
                      <a:pt x="2283" y="0"/>
                      <a:pt x="21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55"/>
              <p:cNvSpPr/>
              <p:nvPr/>
            </p:nvSpPr>
            <p:spPr>
              <a:xfrm>
                <a:off x="2858675" y="3502950"/>
                <a:ext cx="9062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731">
                    <a:moveTo>
                      <a:pt x="2669" y="1"/>
                    </a:moveTo>
                    <a:cubicBezTo>
                      <a:pt x="2356" y="1"/>
                      <a:pt x="1983" y="58"/>
                      <a:pt x="1596" y="178"/>
                    </a:cubicBezTo>
                    <a:cubicBezTo>
                      <a:pt x="668" y="466"/>
                      <a:pt x="1" y="1007"/>
                      <a:pt x="118" y="1385"/>
                    </a:cubicBezTo>
                    <a:cubicBezTo>
                      <a:pt x="188" y="1610"/>
                      <a:pt x="518" y="1730"/>
                      <a:pt x="969" y="1730"/>
                    </a:cubicBezTo>
                    <a:cubicBezTo>
                      <a:pt x="1277" y="1730"/>
                      <a:pt x="1643" y="1674"/>
                      <a:pt x="2020" y="1557"/>
                    </a:cubicBezTo>
                    <a:cubicBezTo>
                      <a:pt x="2957" y="1268"/>
                      <a:pt x="3624" y="727"/>
                      <a:pt x="3507" y="340"/>
                    </a:cubicBezTo>
                    <a:cubicBezTo>
                      <a:pt x="3438" y="117"/>
                      <a:pt x="3115" y="1"/>
                      <a:pt x="26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39" name="Google Shape;1339;p55"/>
          <p:cNvSpPr>
            <a:spLocks noGrp="1" noEditPoints="1"/>
          </p:cNvSpPr>
          <p:nvPr>
            <p:ph type="title"/>
          </p:nvPr>
        </p:nvSpPr>
        <p:spPr>
          <a:xfrm>
            <a:off x="720000" y="294696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диагностики:</a:t>
            </a:r>
            <a:endParaRPr lang="en" sz="4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0" name="Google Shape;1340;p55"/>
          <p:cNvSpPr/>
          <p:nvPr/>
        </p:nvSpPr>
        <p:spPr>
          <a:xfrm>
            <a:off x="720000" y="1275099"/>
            <a:ext cx="636600" cy="8835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1</a:t>
            </a:r>
            <a:endParaRPr sz="24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1341" name="Google Shape;1341;p55"/>
          <p:cNvSpPr/>
          <p:nvPr/>
        </p:nvSpPr>
        <p:spPr>
          <a:xfrm>
            <a:off x="720000" y="3725002"/>
            <a:ext cx="636600" cy="8835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3</a:t>
            </a:r>
            <a:endParaRPr sz="24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1342" name="Google Shape;1342;p55"/>
          <p:cNvSpPr/>
          <p:nvPr/>
        </p:nvSpPr>
        <p:spPr>
          <a:xfrm>
            <a:off x="720000" y="2500052"/>
            <a:ext cx="636600" cy="8835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2</a:t>
            </a:r>
            <a:endParaRPr sz="24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45552" y="412091"/>
            <a:ext cx="7743825" cy="751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Профилкатика:</a:t>
            </a:r>
            <a:endParaRPr lang="en-US" sz="4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. поле 2"/>
          <p:cNvSpPr txBox="1"/>
          <p:nvPr/>
        </p:nvSpPr>
        <p:spPr>
          <a:xfrm>
            <a:off x="395536" y="1347614"/>
            <a:ext cx="8136904" cy="343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Раннее </a:t>
            </a:r>
            <a:r>
              <a:rPr lang="ru-RU" sz="3200" b="0" i="1" u="s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</a:t>
            </a: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i="1" u="s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лечение</a:t>
            </a: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больных;</a:t>
            </a:r>
          </a:p>
          <a:p>
            <a:pPr>
              <a:lnSpc>
                <a:spcPct val="115000"/>
              </a:lnSpc>
            </a:pP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Борьба с </a:t>
            </a:r>
            <a:r>
              <a:rPr lang="ru-RU" sz="3200" i="1" u="s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москитами</a:t>
            </a: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15000"/>
              </a:lnSpc>
            </a:pP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ru-RU" sz="3200" i="1" u="sng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Защита людей</a:t>
            </a: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 нападения москитов;</a:t>
            </a:r>
          </a:p>
          <a:p>
            <a:pPr>
              <a:lnSpc>
                <a:spcPct val="115000"/>
              </a:lnSpc>
            </a:pP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Оздоровление природных очагов;</a:t>
            </a:r>
          </a:p>
          <a:p>
            <a:pPr>
              <a:lnSpc>
                <a:spcPct val="115000"/>
              </a:lnSpc>
            </a:pPr>
            <a:r>
              <a:rPr lang="ru-RU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Лечение (или уничтожение) больных собак.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35496" y="-20538"/>
            <a:ext cx="9291902" cy="1302600"/>
          </a:xfrm>
        </p:spPr>
        <p:txBody>
          <a:bodyPr/>
          <a:lstStyle/>
          <a:p>
            <a:pPr algn="l"/>
            <a:r>
              <a:rPr lang="ru-RU" sz="4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Leishmania tropi</a:t>
            </a:r>
            <a:r>
              <a:rPr lang="ru-RU" sz="4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кожного лейшманиоза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Изображение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23928" y="1405756"/>
            <a:ext cx="4725328" cy="3130531"/>
          </a:xfrm>
          <a:prstGeom prst="rect">
            <a:avLst/>
          </a:prstGeom>
        </p:spPr>
      </p:pic>
      <p:pic>
        <p:nvPicPr>
          <p:cNvPr id="44" name="Изображение 43"/>
          <p:cNvPicPr>
            <a:picLocks noChangeAspect="1"/>
          </p:cNvPicPr>
          <p:nvPr/>
        </p:nvPicPr>
        <p:blipFill>
          <a:blip r:embed="rId4"/>
          <a:srcRect l="-925" b="9252"/>
          <a:stretch/>
        </p:blipFill>
        <p:spPr>
          <a:xfrm>
            <a:off x="827584" y="1488317"/>
            <a:ext cx="2806624" cy="2523593"/>
          </a:xfrm>
          <a:prstGeom prst="rect">
            <a:avLst/>
          </a:prstGeom>
        </p:spPr>
      </p:pic>
      <p:sp>
        <p:nvSpPr>
          <p:cNvPr id="45" name="Текст. поле 44"/>
          <p:cNvSpPr txBox="1"/>
          <p:nvPr/>
        </p:nvSpPr>
        <p:spPr>
          <a:xfrm>
            <a:off x="755576" y="3939902"/>
            <a:ext cx="2827384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9 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Leishmania tropi</a:t>
            </a:r>
            <a:r>
              <a:rPr lang="ru-RU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4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Текст. поле 45"/>
          <p:cNvSpPr txBox="1"/>
          <p:nvPr/>
        </p:nvSpPr>
        <p:spPr>
          <a:xfrm>
            <a:off x="3874578" y="4536287"/>
            <a:ext cx="4824029" cy="94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10 Вид 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Leishmania tropi</a:t>
            </a:r>
            <a:r>
              <a:rPr lang="ru-RU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кожного лейшманиоза</a:t>
            </a:r>
            <a:endParaRPr lang="en-US" sz="1400" b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400" b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400" b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4"/>
          <p:cNvSpPr>
            <a:spLocks noGrp="1" noEditPoints="1"/>
          </p:cNvSpPr>
          <p:nvPr>
            <p:ph type="title"/>
          </p:nvPr>
        </p:nvSpPr>
        <p:spPr>
          <a:xfrm>
            <a:off x="720000" y="8214"/>
            <a:ext cx="7704000" cy="69304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и задачи:</a:t>
            </a:r>
            <a:endParaRPr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8" name="Google Shape;468;p34"/>
          <p:cNvSpPr>
            <a:spLocks noGrp="1" noEditPoints="1"/>
          </p:cNvSpPr>
          <p:nvPr>
            <p:ph type="subTitle" idx="1"/>
          </p:nvPr>
        </p:nvSpPr>
        <p:spPr>
          <a:xfrm>
            <a:off x="1828675" y="1676234"/>
            <a:ext cx="2811300" cy="48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</a:p>
        </p:txBody>
      </p:sp>
      <p:sp>
        <p:nvSpPr>
          <p:cNvPr id="473" name="Google Shape;473;p34"/>
          <p:cNvSpPr>
            <a:spLocks noGrp="1" noEditPoints="1"/>
          </p:cNvSpPr>
          <p:nvPr>
            <p:ph type="subTitle" idx="9"/>
          </p:nvPr>
        </p:nvSpPr>
        <p:spPr>
          <a:xfrm>
            <a:off x="175665" y="604946"/>
            <a:ext cx="8928620" cy="3898157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Цель: Изучение патогенных жгутиковых, их жизненных циклов, патогенеза и заболеваний, которые они вызывают.</a:t>
            </a:r>
            <a:endParaRPr lang="ru-RU" sz="2000" b="0">
              <a:ln w="12700">
                <a:solidFill>
                  <a:schemeClr val="bg2"/>
                </a:solidFill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Barlow"/>
            </a:endParaRPr>
          </a:p>
          <a:p>
            <a:pPr mar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000" b="0">
              <a:ln w="12700">
                <a:solidFill>
                  <a:schemeClr val="bg2"/>
                </a:solidFill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Barlow"/>
            </a:endParaRPr>
          </a:p>
          <a:p>
            <a:pPr mar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Задачи:</a:t>
            </a:r>
          </a:p>
          <a:p>
            <a:pPr marL="45720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Описать общие характеристики жгутиковых</a:t>
            </a:r>
            <a:r>
              <a:rPr lang="en-US"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;</a:t>
            </a:r>
            <a:endParaRPr lang="ru-RU" sz="2000" b="0">
              <a:ln w="12700">
                <a:solidFill>
                  <a:schemeClr val="bg2"/>
                </a:solidFill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Barlow"/>
            </a:endParaRPr>
          </a:p>
          <a:p>
            <a:pPr marL="45720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 Рассмотреть наиболее важные патогенные виды</a:t>
            </a:r>
            <a:r>
              <a:rPr lang="en-US"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;</a:t>
            </a:r>
            <a:endParaRPr sz="2000" b="0">
              <a:ln w="12700">
                <a:solidFill>
                  <a:schemeClr val="bg2"/>
                </a:solidFill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Barlow"/>
            </a:endParaRPr>
          </a:p>
          <a:p>
            <a:pPr marL="45720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 Объяснить циклы развития паразитов</a:t>
            </a:r>
            <a:r>
              <a:rPr lang="en-US"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;</a:t>
            </a:r>
            <a:endParaRPr sz="2000" b="0">
              <a:ln w="12700">
                <a:solidFill>
                  <a:schemeClr val="bg2"/>
                </a:solidFill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Barlow"/>
            </a:endParaRPr>
          </a:p>
          <a:p>
            <a:pPr marL="45720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 Обсудить механизмы патогенного действия</a:t>
            </a:r>
            <a:r>
              <a:rPr lang="en-US"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;</a:t>
            </a:r>
            <a:endParaRPr sz="2000" b="0">
              <a:ln w="12700">
                <a:solidFill>
                  <a:schemeClr val="bg2"/>
                </a:solidFill>
              </a:ln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Barlow"/>
            </a:endParaRPr>
          </a:p>
          <a:p>
            <a:pPr marL="45720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sz="2000" b="0">
                <a:ln w="12700">
                  <a:solidFill>
                    <a:schemeClr val="bg2"/>
                  </a:solidFill>
                </a:ln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Barlow"/>
              </a:rPr>
              <a:t> Рассмотреть методы диагностики и профилактики заболеваний.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9" name="Google Shape;479;p34"/>
          <p:cNvGrpSpPr/>
          <p:nvPr/>
        </p:nvGrpSpPr>
        <p:grpSpPr>
          <a:xfrm rot="-2699918" flipH="1">
            <a:off x="-380340" y="39670"/>
            <a:ext cx="1922508" cy="1044767"/>
            <a:chOff x="2915475" y="3042700"/>
            <a:chExt cx="647450" cy="351850"/>
          </a:xfrm>
        </p:grpSpPr>
        <p:sp>
          <p:nvSpPr>
            <p:cNvPr id="480" name="Google Shape;480;p34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2951525" y="3204625"/>
              <a:ext cx="371850" cy="189925"/>
            </a:xfrm>
            <a:custGeom>
              <a:avLst/>
              <a:gdLst/>
              <a:ahLst/>
              <a:cxnLst/>
              <a:rect l="l" t="t" r="r" b="b"/>
              <a:pathLst>
                <a:path w="14874" h="7597">
                  <a:moveTo>
                    <a:pt x="7489" y="0"/>
                  </a:moveTo>
                  <a:cubicBezTo>
                    <a:pt x="7394" y="0"/>
                    <a:pt x="7302" y="5"/>
                    <a:pt x="7212" y="14"/>
                  </a:cubicBezTo>
                  <a:cubicBezTo>
                    <a:pt x="6085" y="122"/>
                    <a:pt x="4174" y="347"/>
                    <a:pt x="1920" y="1817"/>
                  </a:cubicBezTo>
                  <a:cubicBezTo>
                    <a:pt x="1875" y="1844"/>
                    <a:pt x="1830" y="1880"/>
                    <a:pt x="1785" y="1907"/>
                  </a:cubicBezTo>
                  <a:cubicBezTo>
                    <a:pt x="1" y="3151"/>
                    <a:pt x="100" y="5828"/>
                    <a:pt x="1938" y="6982"/>
                  </a:cubicBezTo>
                  <a:cubicBezTo>
                    <a:pt x="2002" y="7027"/>
                    <a:pt x="2074" y="7072"/>
                    <a:pt x="2146" y="7108"/>
                  </a:cubicBezTo>
                  <a:cubicBezTo>
                    <a:pt x="2722" y="7456"/>
                    <a:pt x="3415" y="7597"/>
                    <a:pt x="4151" y="7597"/>
                  </a:cubicBezTo>
                  <a:cubicBezTo>
                    <a:pt x="5571" y="7597"/>
                    <a:pt x="7149" y="7074"/>
                    <a:pt x="8347" y="6504"/>
                  </a:cubicBezTo>
                  <a:cubicBezTo>
                    <a:pt x="9519" y="5945"/>
                    <a:pt x="10556" y="4638"/>
                    <a:pt x="11133" y="3809"/>
                  </a:cubicBezTo>
                  <a:cubicBezTo>
                    <a:pt x="11601" y="3115"/>
                    <a:pt x="12160" y="2493"/>
                    <a:pt x="12782" y="1943"/>
                  </a:cubicBezTo>
                  <a:cubicBezTo>
                    <a:pt x="12890" y="1844"/>
                    <a:pt x="12990" y="1763"/>
                    <a:pt x="13071" y="1700"/>
                  </a:cubicBezTo>
                  <a:cubicBezTo>
                    <a:pt x="13521" y="1366"/>
                    <a:pt x="13972" y="1249"/>
                    <a:pt x="14423" y="1023"/>
                  </a:cubicBezTo>
                  <a:cubicBezTo>
                    <a:pt x="14873" y="798"/>
                    <a:pt x="14540" y="573"/>
                    <a:pt x="14540" y="573"/>
                  </a:cubicBezTo>
                  <a:lnTo>
                    <a:pt x="14540" y="573"/>
                  </a:lnTo>
                  <a:cubicBezTo>
                    <a:pt x="14540" y="573"/>
                    <a:pt x="14089" y="690"/>
                    <a:pt x="13071" y="915"/>
                  </a:cubicBezTo>
                  <a:cubicBezTo>
                    <a:pt x="12904" y="953"/>
                    <a:pt x="12718" y="968"/>
                    <a:pt x="12523" y="968"/>
                  </a:cubicBezTo>
                  <a:cubicBezTo>
                    <a:pt x="11540" y="968"/>
                    <a:pt x="10329" y="573"/>
                    <a:pt x="10141" y="573"/>
                  </a:cubicBezTo>
                  <a:cubicBezTo>
                    <a:pt x="9934" y="573"/>
                    <a:pt x="8581" y="0"/>
                    <a:pt x="7489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4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4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4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4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4"/>
            <p:cNvSpPr/>
            <p:nvPr/>
          </p:nvSpPr>
          <p:spPr>
            <a:xfrm>
              <a:off x="3157275" y="3287275"/>
              <a:ext cx="41700" cy="25700"/>
            </a:xfrm>
            <a:custGeom>
              <a:avLst/>
              <a:gdLst/>
              <a:ahLst/>
              <a:cxnLst/>
              <a:rect l="l" t="t" r="r" b="b"/>
              <a:pathLst>
                <a:path w="1668" h="1028">
                  <a:moveTo>
                    <a:pt x="1366" y="1"/>
                  </a:moveTo>
                  <a:cubicBezTo>
                    <a:pt x="1189" y="1"/>
                    <a:pt x="930" y="84"/>
                    <a:pt x="667" y="232"/>
                  </a:cubicBezTo>
                  <a:cubicBezTo>
                    <a:pt x="262" y="476"/>
                    <a:pt x="0" y="791"/>
                    <a:pt x="90" y="944"/>
                  </a:cubicBezTo>
                  <a:cubicBezTo>
                    <a:pt x="124" y="1001"/>
                    <a:pt x="200" y="1028"/>
                    <a:pt x="303" y="1028"/>
                  </a:cubicBezTo>
                  <a:cubicBezTo>
                    <a:pt x="479" y="1028"/>
                    <a:pt x="736" y="948"/>
                    <a:pt x="992" y="800"/>
                  </a:cubicBezTo>
                  <a:cubicBezTo>
                    <a:pt x="1406" y="557"/>
                    <a:pt x="1668" y="241"/>
                    <a:pt x="1578" y="88"/>
                  </a:cubicBezTo>
                  <a:cubicBezTo>
                    <a:pt x="1545" y="29"/>
                    <a:pt x="1469" y="1"/>
                    <a:pt x="136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4"/>
            <p:cNvSpPr/>
            <p:nvPr/>
          </p:nvSpPr>
          <p:spPr>
            <a:xfrm>
              <a:off x="3092150" y="3254175"/>
              <a:ext cx="49600" cy="31300"/>
            </a:xfrm>
            <a:custGeom>
              <a:avLst/>
              <a:gdLst/>
              <a:ahLst/>
              <a:cxnLst/>
              <a:rect l="l" t="t" r="r" b="b"/>
              <a:pathLst>
                <a:path w="1984" h="1252">
                  <a:moveTo>
                    <a:pt x="1572" y="1"/>
                  </a:moveTo>
                  <a:cubicBezTo>
                    <a:pt x="1360" y="1"/>
                    <a:pt x="1068" y="90"/>
                    <a:pt x="775" y="258"/>
                  </a:cubicBezTo>
                  <a:cubicBezTo>
                    <a:pt x="298" y="538"/>
                    <a:pt x="0" y="925"/>
                    <a:pt x="117" y="1133"/>
                  </a:cubicBezTo>
                  <a:cubicBezTo>
                    <a:pt x="164" y="1212"/>
                    <a:pt x="271" y="1251"/>
                    <a:pt x="413" y="1251"/>
                  </a:cubicBezTo>
                  <a:cubicBezTo>
                    <a:pt x="624" y="1251"/>
                    <a:pt x="913" y="1165"/>
                    <a:pt x="1199" y="997"/>
                  </a:cubicBezTo>
                  <a:cubicBezTo>
                    <a:pt x="1686" y="718"/>
                    <a:pt x="1983" y="330"/>
                    <a:pt x="1866" y="123"/>
                  </a:cubicBezTo>
                  <a:cubicBezTo>
                    <a:pt x="1819" y="40"/>
                    <a:pt x="1714" y="1"/>
                    <a:pt x="1572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3045275" y="3263425"/>
              <a:ext cx="29775" cy="12450"/>
            </a:xfrm>
            <a:custGeom>
              <a:avLst/>
              <a:gdLst/>
              <a:ahLst/>
              <a:cxnLst/>
              <a:rect l="l" t="t" r="r" b="b"/>
              <a:pathLst>
                <a:path w="1191" h="498">
                  <a:moveTo>
                    <a:pt x="688" y="1"/>
                  </a:moveTo>
                  <a:cubicBezTo>
                    <a:pt x="652" y="1"/>
                    <a:pt x="615" y="2"/>
                    <a:pt x="577" y="6"/>
                  </a:cubicBezTo>
                  <a:cubicBezTo>
                    <a:pt x="253" y="33"/>
                    <a:pt x="0" y="159"/>
                    <a:pt x="9" y="294"/>
                  </a:cubicBezTo>
                  <a:cubicBezTo>
                    <a:pt x="25" y="413"/>
                    <a:pt x="230" y="497"/>
                    <a:pt x="500" y="497"/>
                  </a:cubicBezTo>
                  <a:cubicBezTo>
                    <a:pt x="536" y="497"/>
                    <a:pt x="574" y="496"/>
                    <a:pt x="613" y="492"/>
                  </a:cubicBezTo>
                  <a:cubicBezTo>
                    <a:pt x="938" y="465"/>
                    <a:pt x="1190" y="339"/>
                    <a:pt x="1172" y="204"/>
                  </a:cubicBezTo>
                  <a:cubicBezTo>
                    <a:pt x="1164" y="85"/>
                    <a:pt x="954" y="1"/>
                    <a:pt x="68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3118275" y="3273475"/>
              <a:ext cx="20775" cy="11050"/>
            </a:xfrm>
            <a:custGeom>
              <a:avLst/>
              <a:gdLst/>
              <a:ahLst/>
              <a:cxnLst/>
              <a:rect l="l" t="t" r="r" b="b"/>
              <a:pathLst>
                <a:path w="831" h="442">
                  <a:moveTo>
                    <a:pt x="415" y="0"/>
                  </a:moveTo>
                  <a:cubicBezTo>
                    <a:pt x="190" y="0"/>
                    <a:pt x="1" y="99"/>
                    <a:pt x="1" y="225"/>
                  </a:cubicBezTo>
                  <a:cubicBezTo>
                    <a:pt x="1" y="343"/>
                    <a:pt x="190" y="442"/>
                    <a:pt x="415" y="442"/>
                  </a:cubicBezTo>
                  <a:cubicBezTo>
                    <a:pt x="641" y="442"/>
                    <a:pt x="830" y="343"/>
                    <a:pt x="830" y="225"/>
                  </a:cubicBezTo>
                  <a:cubicBezTo>
                    <a:pt x="830" y="99"/>
                    <a:pt x="641" y="0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3183850" y="3230475"/>
              <a:ext cx="22575" cy="17225"/>
            </a:xfrm>
            <a:custGeom>
              <a:avLst/>
              <a:gdLst/>
              <a:ahLst/>
              <a:cxnLst/>
              <a:rect l="l" t="t" r="r" b="b"/>
              <a:pathLst>
                <a:path w="903" h="689">
                  <a:moveTo>
                    <a:pt x="708" y="0"/>
                  </a:moveTo>
                  <a:cubicBezTo>
                    <a:pt x="604" y="0"/>
                    <a:pt x="456" y="60"/>
                    <a:pt x="316" y="170"/>
                  </a:cubicBezTo>
                  <a:cubicBezTo>
                    <a:pt x="109" y="341"/>
                    <a:pt x="1" y="548"/>
                    <a:pt x="82" y="647"/>
                  </a:cubicBezTo>
                  <a:cubicBezTo>
                    <a:pt x="104" y="676"/>
                    <a:pt x="142" y="689"/>
                    <a:pt x="189" y="689"/>
                  </a:cubicBezTo>
                  <a:cubicBezTo>
                    <a:pt x="293" y="689"/>
                    <a:pt x="444" y="624"/>
                    <a:pt x="587" y="512"/>
                  </a:cubicBezTo>
                  <a:cubicBezTo>
                    <a:pt x="794" y="350"/>
                    <a:pt x="902" y="134"/>
                    <a:pt x="821" y="44"/>
                  </a:cubicBezTo>
                  <a:cubicBezTo>
                    <a:pt x="798" y="14"/>
                    <a:pt x="758" y="0"/>
                    <a:pt x="70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3189725" y="3292700"/>
              <a:ext cx="24125" cy="15175"/>
            </a:xfrm>
            <a:custGeom>
              <a:avLst/>
              <a:gdLst/>
              <a:ahLst/>
              <a:cxnLst/>
              <a:rect l="l" t="t" r="r" b="b"/>
              <a:pathLst>
                <a:path w="965" h="607">
                  <a:moveTo>
                    <a:pt x="759" y="1"/>
                  </a:moveTo>
                  <a:cubicBezTo>
                    <a:pt x="658" y="1"/>
                    <a:pt x="518" y="43"/>
                    <a:pt x="379" y="124"/>
                  </a:cubicBezTo>
                  <a:cubicBezTo>
                    <a:pt x="144" y="259"/>
                    <a:pt x="0" y="448"/>
                    <a:pt x="54" y="547"/>
                  </a:cubicBezTo>
                  <a:cubicBezTo>
                    <a:pt x="76" y="587"/>
                    <a:pt x="129" y="607"/>
                    <a:pt x="200" y="607"/>
                  </a:cubicBezTo>
                  <a:cubicBezTo>
                    <a:pt x="304" y="607"/>
                    <a:pt x="447" y="565"/>
                    <a:pt x="586" y="484"/>
                  </a:cubicBezTo>
                  <a:cubicBezTo>
                    <a:pt x="820" y="349"/>
                    <a:pt x="965" y="160"/>
                    <a:pt x="902" y="60"/>
                  </a:cubicBezTo>
                  <a:cubicBezTo>
                    <a:pt x="880" y="20"/>
                    <a:pt x="828" y="1"/>
                    <a:pt x="75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4"/>
            <p:cNvSpPr/>
            <p:nvPr/>
          </p:nvSpPr>
          <p:spPr>
            <a:xfrm>
              <a:off x="3200750" y="3265725"/>
              <a:ext cx="25500" cy="16400"/>
            </a:xfrm>
            <a:custGeom>
              <a:avLst/>
              <a:gdLst/>
              <a:ahLst/>
              <a:cxnLst/>
              <a:rect l="l" t="t" r="r" b="b"/>
              <a:pathLst>
                <a:path w="1020" h="656">
                  <a:moveTo>
                    <a:pt x="796" y="1"/>
                  </a:moveTo>
                  <a:cubicBezTo>
                    <a:pt x="687" y="1"/>
                    <a:pt x="541" y="45"/>
                    <a:pt x="398" y="130"/>
                  </a:cubicBezTo>
                  <a:cubicBezTo>
                    <a:pt x="145" y="265"/>
                    <a:pt x="1" y="472"/>
                    <a:pt x="64" y="590"/>
                  </a:cubicBezTo>
                  <a:cubicBezTo>
                    <a:pt x="90" y="634"/>
                    <a:pt x="148" y="656"/>
                    <a:pt x="225" y="656"/>
                  </a:cubicBezTo>
                  <a:cubicBezTo>
                    <a:pt x="335" y="656"/>
                    <a:pt x="483" y="611"/>
                    <a:pt x="632" y="526"/>
                  </a:cubicBezTo>
                  <a:cubicBezTo>
                    <a:pt x="875" y="391"/>
                    <a:pt x="1019" y="184"/>
                    <a:pt x="956" y="67"/>
                  </a:cubicBezTo>
                  <a:cubicBezTo>
                    <a:pt x="930" y="22"/>
                    <a:pt x="872" y="1"/>
                    <a:pt x="79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3228925" y="3251525"/>
              <a:ext cx="16925" cy="8750"/>
            </a:xfrm>
            <a:custGeom>
              <a:avLst/>
              <a:gdLst/>
              <a:ahLst/>
              <a:cxnLst/>
              <a:rect l="l" t="t" r="r" b="b"/>
              <a:pathLst>
                <a:path w="677" h="350">
                  <a:moveTo>
                    <a:pt x="291" y="1"/>
                  </a:moveTo>
                  <a:cubicBezTo>
                    <a:pt x="139" y="1"/>
                    <a:pt x="18" y="60"/>
                    <a:pt x="10" y="148"/>
                  </a:cubicBezTo>
                  <a:cubicBezTo>
                    <a:pt x="1" y="238"/>
                    <a:pt x="145" y="328"/>
                    <a:pt x="325" y="346"/>
                  </a:cubicBezTo>
                  <a:cubicBezTo>
                    <a:pt x="346" y="348"/>
                    <a:pt x="366" y="349"/>
                    <a:pt x="386" y="349"/>
                  </a:cubicBezTo>
                  <a:cubicBezTo>
                    <a:pt x="539" y="349"/>
                    <a:pt x="660" y="291"/>
                    <a:pt x="668" y="211"/>
                  </a:cubicBezTo>
                  <a:cubicBezTo>
                    <a:pt x="677" y="112"/>
                    <a:pt x="532" y="22"/>
                    <a:pt x="352" y="4"/>
                  </a:cubicBezTo>
                  <a:cubicBezTo>
                    <a:pt x="331" y="2"/>
                    <a:pt x="311" y="1"/>
                    <a:pt x="29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3165150" y="3266575"/>
              <a:ext cx="30675" cy="15850"/>
            </a:xfrm>
            <a:custGeom>
              <a:avLst/>
              <a:gdLst/>
              <a:ahLst/>
              <a:cxnLst/>
              <a:rect l="l" t="t" r="r" b="b"/>
              <a:pathLst>
                <a:path w="1227" h="634">
                  <a:moveTo>
                    <a:pt x="939" y="0"/>
                  </a:moveTo>
                  <a:cubicBezTo>
                    <a:pt x="822" y="0"/>
                    <a:pt x="674" y="29"/>
                    <a:pt x="524" y="87"/>
                  </a:cubicBezTo>
                  <a:cubicBezTo>
                    <a:pt x="217" y="213"/>
                    <a:pt x="1" y="411"/>
                    <a:pt x="55" y="538"/>
                  </a:cubicBezTo>
                  <a:cubicBezTo>
                    <a:pt x="82" y="602"/>
                    <a:pt x="171" y="633"/>
                    <a:pt x="291" y="633"/>
                  </a:cubicBezTo>
                  <a:cubicBezTo>
                    <a:pt x="407" y="633"/>
                    <a:pt x="553" y="604"/>
                    <a:pt x="704" y="547"/>
                  </a:cubicBezTo>
                  <a:cubicBezTo>
                    <a:pt x="1010" y="420"/>
                    <a:pt x="1227" y="222"/>
                    <a:pt x="1173" y="96"/>
                  </a:cubicBezTo>
                  <a:cubicBezTo>
                    <a:pt x="1150" y="32"/>
                    <a:pt x="1061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 noEditPoints="1"/>
          </p:cNvSpPr>
          <p:nvPr>
            <p:ph type="subTitle" idx="1"/>
          </p:nvPr>
        </p:nvSpPr>
        <p:spPr>
          <a:xfrm>
            <a:off x="644953" y="3813556"/>
            <a:ext cx="4572000" cy="986235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Страны Ближнего Востока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Африки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Индии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Америка</a:t>
            </a:r>
          </a:p>
        </p:txBody>
      </p:sp>
      <p:sp>
        <p:nvSpPr>
          <p:cNvPr id="4" name="Подзаголовок 3"/>
          <p:cNvSpPr>
            <a:spLocks noGrp="1" noEditPoints="1"/>
          </p:cNvSpPr>
          <p:nvPr>
            <p:ph type="subTitle" idx="3"/>
          </p:nvPr>
        </p:nvSpPr>
        <p:spPr>
          <a:xfrm>
            <a:off x="6082795" y="446903"/>
            <a:ext cx="3331800" cy="392850"/>
          </a:xfrm>
        </p:spPr>
        <p:txBody>
          <a:bodyPr/>
          <a:lstStyle/>
          <a:p>
            <a:r>
              <a:rPr lang="ru-RU" sz="3500" b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Локализация</a:t>
            </a:r>
            <a:endParaRPr sz="3500" b="1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 noEditPoints="1"/>
          </p:cNvSpPr>
          <p:nvPr>
            <p:ph type="subTitle" idx="6"/>
          </p:nvPr>
        </p:nvSpPr>
        <p:spPr>
          <a:xfrm>
            <a:off x="5899875" y="1011878"/>
            <a:ext cx="2985000" cy="737100"/>
          </a:xfrm>
        </p:spPr>
        <p:txBody>
          <a:bodyPr/>
          <a:lstStyle/>
          <a:p>
            <a:pPr marL="457200" indent="-3175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Клетки кожи</a:t>
            </a:r>
          </a:p>
          <a:p>
            <a:pPr marL="457200" indent="-3175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Лимфатические узлы </a:t>
            </a:r>
          </a:p>
        </p:txBody>
      </p:sp>
      <p:sp>
        <p:nvSpPr>
          <p:cNvPr id="8" name="Название 7"/>
          <p:cNvSpPr>
            <a:spLocks noGrp="1" noEditPoints="1"/>
          </p:cNvSpPr>
          <p:nvPr>
            <p:ph type="title"/>
          </p:nvPr>
        </p:nvSpPr>
        <p:spPr>
          <a:xfrm>
            <a:off x="396150" y="110303"/>
            <a:ext cx="5503725" cy="673200"/>
          </a:xfrm>
        </p:spPr>
        <p:txBody>
          <a:bodyPr/>
          <a:lstStyle/>
          <a:p>
            <a:r>
              <a:rPr lang="ru-RU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Распространение</a:t>
            </a:r>
            <a:endParaRPr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l="1063" t="4304" r="17946" b="28380"/>
          <a:stretch/>
        </p:blipFill>
        <p:spPr>
          <a:xfrm>
            <a:off x="827584" y="987574"/>
            <a:ext cx="4512761" cy="1872208"/>
          </a:xfrm>
          <a:prstGeom prst="rect">
            <a:avLst/>
          </a:prstGeom>
        </p:spPr>
      </p:pic>
      <p:sp>
        <p:nvSpPr>
          <p:cNvPr id="12" name="Текст. поле 11"/>
          <p:cNvSpPr txBox="1"/>
          <p:nvPr/>
        </p:nvSpPr>
        <p:spPr>
          <a:xfrm>
            <a:off x="755576" y="2787774"/>
            <a:ext cx="4544966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11 Распространение кожного лейшманиоза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45552" y="412091"/>
            <a:ext cx="7743825" cy="751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Жизненный цикл и развитие </a:t>
            </a:r>
            <a:endParaRPr lang="en-US" sz="4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. поле 2"/>
          <p:cNvSpPr txBox="1"/>
          <p:nvPr/>
        </p:nvSpPr>
        <p:spPr>
          <a:xfrm>
            <a:off x="245552" y="1264444"/>
            <a:ext cx="8560766" cy="301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Источник заражения:</a:t>
            </a: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человек и дикие животные, грызуны (стадия</a:t>
            </a:r>
            <a:r>
              <a:rPr lang="ru-RU" sz="28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амастигитоты</a:t>
            </a: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Переносчик:</a:t>
            </a: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москит (стадия </a:t>
            </a:r>
            <a:r>
              <a:rPr lang="ru-RU" sz="28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промастиготы</a:t>
            </a: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Путь заражения:</a:t>
            </a: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трансмиссивный (</a:t>
            </a:r>
            <a:r>
              <a:rPr lang="ru-RU" sz="2800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специфическая инокуляция</a:t>
            </a: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</a:pPr>
            <a:endParaRPr lang="ru-RU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7"/>
          <p:cNvSpPr>
            <a:spLocks noGrp="1" noEditPoints="1"/>
          </p:cNvSpPr>
          <p:nvPr>
            <p:ph type="title"/>
          </p:nvPr>
        </p:nvSpPr>
        <p:spPr>
          <a:xfrm>
            <a:off x="720000" y="115383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Патогенное действие</a:t>
            </a:r>
            <a:endParaRPr sz="44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9" name="Текст. поле 978"/>
          <p:cNvSpPr txBox="1"/>
          <p:nvPr/>
        </p:nvSpPr>
        <p:spPr>
          <a:xfrm>
            <a:off x="143323" y="946238"/>
            <a:ext cx="85707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округлых, долго незаживающих язв на открытых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участках 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тела (рис.12,13)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образование изъязвляющихся узелков на слизистых рта и носа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заживления остаются рубцы и стойкий иммунитет на всю жизнь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560" y="627534"/>
            <a:ext cx="5124060" cy="367398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3968" y="5668094"/>
            <a:ext cx="3333750" cy="22383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rcRect r="14744"/>
          <a:stretch/>
        </p:blipFill>
        <p:spPr>
          <a:xfrm>
            <a:off x="6084168" y="987574"/>
            <a:ext cx="2448272" cy="2153770"/>
          </a:xfrm>
          <a:prstGeom prst="rect">
            <a:avLst/>
          </a:prstGeom>
        </p:spPr>
      </p:pic>
      <p:sp>
        <p:nvSpPr>
          <p:cNvPr id="7" name="Текст. поле 6"/>
          <p:cNvSpPr txBox="1"/>
          <p:nvPr/>
        </p:nvSpPr>
        <p:spPr>
          <a:xfrm>
            <a:off x="6084168" y="3147814"/>
            <a:ext cx="2448271" cy="728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13 Лейшманиома при антропанозном кожном лейшманиозе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. поле 7"/>
          <p:cNvSpPr txBox="1"/>
          <p:nvPr/>
        </p:nvSpPr>
        <p:spPr>
          <a:xfrm>
            <a:off x="611560" y="4299942"/>
            <a:ext cx="4039091" cy="301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12 Хроническая форма кожного лейшманиоза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0"/>
          <p:cNvSpPr>
            <a:spLocks noGrp="1" noEditPoints="1"/>
          </p:cNvSpPr>
          <p:nvPr>
            <p:ph type="subTitle" idx="1"/>
          </p:nvPr>
        </p:nvSpPr>
        <p:spPr>
          <a:xfrm>
            <a:off x="251520" y="3579862"/>
            <a:ext cx="4140901" cy="5259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34290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отделяемого язв</a:t>
            </a:r>
          </a:p>
          <a:p>
            <a:pPr marL="34290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биологическая проба на белых мышах</a:t>
            </a:r>
          </a:p>
          <a:p>
            <a:pPr marL="34290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получение культуры лейшманий</a:t>
            </a:r>
          </a:p>
        </p:txBody>
      </p:sp>
      <p:sp>
        <p:nvSpPr>
          <p:cNvPr id="653" name="Google Shape;653;p40"/>
          <p:cNvSpPr>
            <a:spLocks noGrp="1" noEditPoints="1"/>
          </p:cNvSpPr>
          <p:nvPr>
            <p:ph type="subTitle" idx="7"/>
          </p:nvPr>
        </p:nvSpPr>
        <p:spPr>
          <a:xfrm>
            <a:off x="4644008" y="4155926"/>
            <a:ext cx="4225762" cy="5259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34290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личная</a:t>
            </a:r>
          </a:p>
          <a:p>
            <a:pPr marL="34290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индивидуальная защита от укусов москитов</a:t>
            </a:r>
          </a:p>
          <a:p>
            <a:pPr marL="34290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уничтожение москитов</a:t>
            </a:r>
          </a:p>
          <a:p>
            <a:pPr marL="34290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уничтожение грызунов</a:t>
            </a:r>
          </a:p>
          <a:p>
            <a:pPr marL="34290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прививки штаммов кожного лейшманиоза</a:t>
            </a:r>
          </a:p>
        </p:txBody>
      </p:sp>
      <p:grpSp>
        <p:nvGrpSpPr>
          <p:cNvPr id="660" name="Google Shape;660;p40"/>
          <p:cNvGrpSpPr/>
          <p:nvPr/>
        </p:nvGrpSpPr>
        <p:grpSpPr>
          <a:xfrm rot="1483182" flipH="1">
            <a:off x="213338" y="226104"/>
            <a:ext cx="1260522" cy="817804"/>
            <a:chOff x="2291925" y="3443275"/>
            <a:chExt cx="572650" cy="371525"/>
          </a:xfrm>
        </p:grpSpPr>
        <p:sp>
          <p:nvSpPr>
            <p:cNvPr id="661" name="Google Shape;661;p40"/>
            <p:cNvSpPr/>
            <p:nvPr/>
          </p:nvSpPr>
          <p:spPr>
            <a:xfrm>
              <a:off x="2291925" y="3443275"/>
              <a:ext cx="396650" cy="285250"/>
            </a:xfrm>
            <a:custGeom>
              <a:avLst/>
              <a:gdLst/>
              <a:ahLst/>
              <a:cxnLst/>
              <a:rect l="l" t="t" r="r" b="b"/>
              <a:pathLst>
                <a:path w="15866" h="11410">
                  <a:moveTo>
                    <a:pt x="9944" y="0"/>
                  </a:moveTo>
                  <a:cubicBezTo>
                    <a:pt x="8570" y="0"/>
                    <a:pt x="7058" y="353"/>
                    <a:pt x="5598" y="1086"/>
                  </a:cubicBezTo>
                  <a:cubicBezTo>
                    <a:pt x="1930" y="2943"/>
                    <a:pt x="1" y="6513"/>
                    <a:pt x="1290" y="9055"/>
                  </a:cubicBezTo>
                  <a:cubicBezTo>
                    <a:pt x="2061" y="10592"/>
                    <a:pt x="3828" y="11409"/>
                    <a:pt x="5914" y="11409"/>
                  </a:cubicBezTo>
                  <a:cubicBezTo>
                    <a:pt x="7288" y="11409"/>
                    <a:pt x="8801" y="11054"/>
                    <a:pt x="10259" y="10316"/>
                  </a:cubicBezTo>
                  <a:cubicBezTo>
                    <a:pt x="13927" y="8469"/>
                    <a:pt x="15865" y="4899"/>
                    <a:pt x="14576" y="2348"/>
                  </a:cubicBezTo>
                  <a:cubicBezTo>
                    <a:pt x="13799" y="815"/>
                    <a:pt x="12031" y="0"/>
                    <a:pt x="994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2407975" y="3559875"/>
              <a:ext cx="90175" cy="90175"/>
            </a:xfrm>
            <a:custGeom>
              <a:avLst/>
              <a:gdLst/>
              <a:ahLst/>
              <a:cxnLst/>
              <a:rect l="l" t="t" r="r" b="b"/>
              <a:pathLst>
                <a:path w="3607" h="3607">
                  <a:moveTo>
                    <a:pt x="1804" y="1"/>
                  </a:moveTo>
                  <a:cubicBezTo>
                    <a:pt x="803" y="1"/>
                    <a:pt x="1" y="803"/>
                    <a:pt x="1" y="1804"/>
                  </a:cubicBezTo>
                  <a:cubicBezTo>
                    <a:pt x="1" y="2795"/>
                    <a:pt x="803" y="3606"/>
                    <a:pt x="1804" y="3606"/>
                  </a:cubicBezTo>
                  <a:cubicBezTo>
                    <a:pt x="2795" y="3606"/>
                    <a:pt x="3607" y="2795"/>
                    <a:pt x="3607" y="1804"/>
                  </a:cubicBezTo>
                  <a:cubicBezTo>
                    <a:pt x="3607" y="803"/>
                    <a:pt x="2795" y="1"/>
                    <a:pt x="180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0"/>
            <p:cNvSpPr/>
            <p:nvPr/>
          </p:nvSpPr>
          <p:spPr>
            <a:xfrm>
              <a:off x="2398975" y="3520400"/>
              <a:ext cx="465600" cy="294400"/>
            </a:xfrm>
            <a:custGeom>
              <a:avLst/>
              <a:gdLst/>
              <a:ahLst/>
              <a:cxnLst/>
              <a:rect l="l" t="t" r="r" b="b"/>
              <a:pathLst>
                <a:path w="18624" h="11776">
                  <a:moveTo>
                    <a:pt x="9980" y="1"/>
                  </a:moveTo>
                  <a:cubicBezTo>
                    <a:pt x="9603" y="1"/>
                    <a:pt x="9221" y="16"/>
                    <a:pt x="8834" y="47"/>
                  </a:cubicBezTo>
                  <a:cubicBezTo>
                    <a:pt x="3840" y="453"/>
                    <a:pt x="0" y="3401"/>
                    <a:pt x="262" y="6619"/>
                  </a:cubicBezTo>
                  <a:cubicBezTo>
                    <a:pt x="503" y="9596"/>
                    <a:pt x="4152" y="11776"/>
                    <a:pt x="8639" y="11776"/>
                  </a:cubicBezTo>
                  <a:cubicBezTo>
                    <a:pt x="9014" y="11776"/>
                    <a:pt x="9395" y="11761"/>
                    <a:pt x="9780" y="11729"/>
                  </a:cubicBezTo>
                  <a:cubicBezTo>
                    <a:pt x="14783" y="11324"/>
                    <a:pt x="18623" y="8376"/>
                    <a:pt x="18353" y="5149"/>
                  </a:cubicBezTo>
                  <a:cubicBezTo>
                    <a:pt x="18112" y="2172"/>
                    <a:pt x="14464" y="1"/>
                    <a:pt x="9980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0"/>
            <p:cNvSpPr/>
            <p:nvPr/>
          </p:nvSpPr>
          <p:spPr>
            <a:xfrm>
              <a:off x="2520650" y="3633125"/>
              <a:ext cx="90175" cy="90150"/>
            </a:xfrm>
            <a:custGeom>
              <a:avLst/>
              <a:gdLst/>
              <a:ahLst/>
              <a:cxnLst/>
              <a:rect l="l" t="t" r="r" b="b"/>
              <a:pathLst>
                <a:path w="3607" h="3606">
                  <a:moveTo>
                    <a:pt x="1804" y="0"/>
                  </a:moveTo>
                  <a:cubicBezTo>
                    <a:pt x="803" y="0"/>
                    <a:pt x="1" y="803"/>
                    <a:pt x="1" y="1803"/>
                  </a:cubicBezTo>
                  <a:cubicBezTo>
                    <a:pt x="1" y="2795"/>
                    <a:pt x="803" y="3606"/>
                    <a:pt x="1804" y="3606"/>
                  </a:cubicBezTo>
                  <a:cubicBezTo>
                    <a:pt x="2795" y="3606"/>
                    <a:pt x="3606" y="2795"/>
                    <a:pt x="3606" y="1803"/>
                  </a:cubicBezTo>
                  <a:cubicBezTo>
                    <a:pt x="3606" y="803"/>
                    <a:pt x="2795" y="0"/>
                    <a:pt x="1804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Текст. поле 684"/>
          <p:cNvSpPr txBox="1"/>
          <p:nvPr/>
        </p:nvSpPr>
        <p:spPr>
          <a:xfrm>
            <a:off x="467544" y="547873"/>
            <a:ext cx="3587583" cy="57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</a:t>
            </a:r>
            <a:endParaRPr lang="en-US" sz="32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" name="Текст. поле 685"/>
          <p:cNvSpPr txBox="1"/>
          <p:nvPr/>
        </p:nvSpPr>
        <p:spPr>
          <a:xfrm>
            <a:off x="4571999" y="525723"/>
            <a:ext cx="3975428" cy="57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ПРОФИЛАКТИКА</a:t>
            </a:r>
            <a:endParaRPr lang="en-US" sz="32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5"/>
          <p:cNvSpPr>
            <a:spLocks noGrp="1" noEditPoints="1"/>
          </p:cNvSpPr>
          <p:nvPr>
            <p:ph type="title"/>
          </p:nvPr>
        </p:nvSpPr>
        <p:spPr>
          <a:xfrm>
            <a:off x="323115" y="497043"/>
            <a:ext cx="5951295" cy="2074707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Х</a:t>
            </a:r>
            <a:r>
              <a:rPr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арактеристик</a:t>
            </a:r>
            <a:r>
              <a:rPr lang="ru-RU" sz="5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рода трипаносом </a:t>
            </a:r>
            <a:r>
              <a:rPr sz="5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</a:t>
            </a:r>
            <a:r>
              <a:rPr sz="5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43" name="Изображение 5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16016" y="1707654"/>
            <a:ext cx="3560183" cy="2694337"/>
          </a:xfrm>
          <a:prstGeom prst="rect">
            <a:avLst/>
          </a:prstGeom>
        </p:spPr>
      </p:pic>
      <p:grpSp>
        <p:nvGrpSpPr>
          <p:cNvPr id="544" name="Google Shape;1518;p58"/>
          <p:cNvGrpSpPr/>
          <p:nvPr/>
        </p:nvGrpSpPr>
        <p:grpSpPr>
          <a:xfrm>
            <a:off x="6665866" y="519750"/>
            <a:ext cx="1640332" cy="772768"/>
            <a:chOff x="1531225" y="1921225"/>
            <a:chExt cx="1540725" cy="654475"/>
          </a:xfrm>
        </p:grpSpPr>
        <p:sp>
          <p:nvSpPr>
            <p:cNvPr id="545" name="Google Shape;1519;p58"/>
            <p:cNvSpPr/>
            <p:nvPr/>
          </p:nvSpPr>
          <p:spPr>
            <a:xfrm>
              <a:off x="2546750" y="1921225"/>
              <a:ext cx="449600" cy="240475"/>
            </a:xfrm>
            <a:custGeom>
              <a:avLst/>
              <a:gdLst/>
              <a:ahLst/>
              <a:cxnLst/>
              <a:rect l="l" t="t" r="r" b="b"/>
              <a:pathLst>
                <a:path w="17984" h="9619">
                  <a:moveTo>
                    <a:pt x="17983" y="0"/>
                  </a:moveTo>
                  <a:lnTo>
                    <a:pt x="17983" y="0"/>
                  </a:lnTo>
                  <a:cubicBezTo>
                    <a:pt x="17605" y="442"/>
                    <a:pt x="17298" y="821"/>
                    <a:pt x="17001" y="1217"/>
                  </a:cubicBezTo>
                  <a:cubicBezTo>
                    <a:pt x="16694" y="1614"/>
                    <a:pt x="16406" y="2038"/>
                    <a:pt x="16018" y="2560"/>
                  </a:cubicBezTo>
                  <a:cubicBezTo>
                    <a:pt x="15973" y="2623"/>
                    <a:pt x="15919" y="2696"/>
                    <a:pt x="15847" y="2786"/>
                  </a:cubicBezTo>
                  <a:cubicBezTo>
                    <a:pt x="15775" y="2885"/>
                    <a:pt x="15685" y="2984"/>
                    <a:pt x="15585" y="3101"/>
                  </a:cubicBezTo>
                  <a:cubicBezTo>
                    <a:pt x="15378" y="3336"/>
                    <a:pt x="15108" y="3624"/>
                    <a:pt x="14729" y="3912"/>
                  </a:cubicBezTo>
                  <a:cubicBezTo>
                    <a:pt x="14341" y="4219"/>
                    <a:pt x="13828" y="4507"/>
                    <a:pt x="13251" y="4742"/>
                  </a:cubicBezTo>
                  <a:cubicBezTo>
                    <a:pt x="12683" y="4976"/>
                    <a:pt x="12052" y="5138"/>
                    <a:pt x="11466" y="5256"/>
                  </a:cubicBezTo>
                  <a:cubicBezTo>
                    <a:pt x="10889" y="5373"/>
                    <a:pt x="10357" y="5454"/>
                    <a:pt x="9979" y="5508"/>
                  </a:cubicBezTo>
                  <a:cubicBezTo>
                    <a:pt x="9591" y="5562"/>
                    <a:pt x="9357" y="5598"/>
                    <a:pt x="9357" y="5598"/>
                  </a:cubicBezTo>
                  <a:cubicBezTo>
                    <a:pt x="9357" y="5598"/>
                    <a:pt x="8230" y="5751"/>
                    <a:pt x="6869" y="5896"/>
                  </a:cubicBezTo>
                  <a:cubicBezTo>
                    <a:pt x="6184" y="5959"/>
                    <a:pt x="5445" y="6031"/>
                    <a:pt x="4751" y="6085"/>
                  </a:cubicBezTo>
                  <a:cubicBezTo>
                    <a:pt x="4399" y="6112"/>
                    <a:pt x="4066" y="6139"/>
                    <a:pt x="3759" y="6157"/>
                  </a:cubicBezTo>
                  <a:cubicBezTo>
                    <a:pt x="3453" y="6184"/>
                    <a:pt x="3164" y="6211"/>
                    <a:pt x="2912" y="6238"/>
                  </a:cubicBezTo>
                  <a:cubicBezTo>
                    <a:pt x="2506" y="6292"/>
                    <a:pt x="2200" y="6355"/>
                    <a:pt x="1974" y="6427"/>
                  </a:cubicBezTo>
                  <a:cubicBezTo>
                    <a:pt x="1740" y="6490"/>
                    <a:pt x="1578" y="6554"/>
                    <a:pt x="1461" y="6608"/>
                  </a:cubicBezTo>
                  <a:cubicBezTo>
                    <a:pt x="1280" y="6680"/>
                    <a:pt x="1127" y="6770"/>
                    <a:pt x="983" y="6869"/>
                  </a:cubicBezTo>
                  <a:cubicBezTo>
                    <a:pt x="830" y="6977"/>
                    <a:pt x="694" y="7085"/>
                    <a:pt x="586" y="7212"/>
                  </a:cubicBezTo>
                  <a:cubicBezTo>
                    <a:pt x="361" y="7455"/>
                    <a:pt x="217" y="7725"/>
                    <a:pt x="118" y="7996"/>
                  </a:cubicBezTo>
                  <a:cubicBezTo>
                    <a:pt x="27" y="8275"/>
                    <a:pt x="0" y="8564"/>
                    <a:pt x="36" y="8852"/>
                  </a:cubicBezTo>
                  <a:cubicBezTo>
                    <a:pt x="81" y="9132"/>
                    <a:pt x="199" y="9411"/>
                    <a:pt x="406" y="9618"/>
                  </a:cubicBezTo>
                  <a:cubicBezTo>
                    <a:pt x="325" y="9339"/>
                    <a:pt x="352" y="9086"/>
                    <a:pt x="415" y="8861"/>
                  </a:cubicBezTo>
                  <a:cubicBezTo>
                    <a:pt x="478" y="8645"/>
                    <a:pt x="577" y="8455"/>
                    <a:pt x="703" y="8284"/>
                  </a:cubicBezTo>
                  <a:cubicBezTo>
                    <a:pt x="830" y="8104"/>
                    <a:pt x="983" y="7942"/>
                    <a:pt x="1154" y="7797"/>
                  </a:cubicBezTo>
                  <a:cubicBezTo>
                    <a:pt x="1244" y="7725"/>
                    <a:pt x="1343" y="7653"/>
                    <a:pt x="1443" y="7590"/>
                  </a:cubicBezTo>
                  <a:cubicBezTo>
                    <a:pt x="1560" y="7536"/>
                    <a:pt x="1677" y="7464"/>
                    <a:pt x="1812" y="7410"/>
                  </a:cubicBezTo>
                  <a:cubicBezTo>
                    <a:pt x="1902" y="7374"/>
                    <a:pt x="2028" y="7329"/>
                    <a:pt x="2209" y="7275"/>
                  </a:cubicBezTo>
                  <a:cubicBezTo>
                    <a:pt x="2398" y="7221"/>
                    <a:pt x="2659" y="7157"/>
                    <a:pt x="3020" y="7121"/>
                  </a:cubicBezTo>
                  <a:cubicBezTo>
                    <a:pt x="3245" y="7085"/>
                    <a:pt x="3516" y="7067"/>
                    <a:pt x="3822" y="7049"/>
                  </a:cubicBezTo>
                  <a:cubicBezTo>
                    <a:pt x="4138" y="7022"/>
                    <a:pt x="4471" y="6995"/>
                    <a:pt x="4823" y="6968"/>
                  </a:cubicBezTo>
                  <a:cubicBezTo>
                    <a:pt x="5517" y="6914"/>
                    <a:pt x="6274" y="6842"/>
                    <a:pt x="6959" y="6770"/>
                  </a:cubicBezTo>
                  <a:cubicBezTo>
                    <a:pt x="8338" y="6626"/>
                    <a:pt x="9474" y="6472"/>
                    <a:pt x="9474" y="6472"/>
                  </a:cubicBezTo>
                  <a:cubicBezTo>
                    <a:pt x="9474" y="6472"/>
                    <a:pt x="9708" y="6436"/>
                    <a:pt x="10096" y="6382"/>
                  </a:cubicBezTo>
                  <a:cubicBezTo>
                    <a:pt x="10493" y="6328"/>
                    <a:pt x="11033" y="6247"/>
                    <a:pt x="11646" y="6121"/>
                  </a:cubicBezTo>
                  <a:cubicBezTo>
                    <a:pt x="12259" y="5995"/>
                    <a:pt x="12944" y="5823"/>
                    <a:pt x="13584" y="5562"/>
                  </a:cubicBezTo>
                  <a:cubicBezTo>
                    <a:pt x="14224" y="5310"/>
                    <a:pt x="14819" y="4967"/>
                    <a:pt x="15270" y="4616"/>
                  </a:cubicBezTo>
                  <a:cubicBezTo>
                    <a:pt x="15712" y="4273"/>
                    <a:pt x="16018" y="3949"/>
                    <a:pt x="16243" y="3687"/>
                  </a:cubicBezTo>
                  <a:cubicBezTo>
                    <a:pt x="16361" y="3552"/>
                    <a:pt x="16460" y="3435"/>
                    <a:pt x="16541" y="3336"/>
                  </a:cubicBezTo>
                  <a:cubicBezTo>
                    <a:pt x="16613" y="3236"/>
                    <a:pt x="16685" y="3146"/>
                    <a:pt x="16730" y="3074"/>
                  </a:cubicBezTo>
                  <a:cubicBezTo>
                    <a:pt x="17145" y="2497"/>
                    <a:pt x="17379" y="2002"/>
                    <a:pt x="17559" y="1524"/>
                  </a:cubicBezTo>
                  <a:cubicBezTo>
                    <a:pt x="17740" y="1046"/>
                    <a:pt x="17857" y="568"/>
                    <a:pt x="1798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6" name="Google Shape;1520;p58"/>
            <p:cNvGrpSpPr/>
            <p:nvPr/>
          </p:nvGrpSpPr>
          <p:grpSpPr>
            <a:xfrm>
              <a:off x="1531225" y="2058475"/>
              <a:ext cx="1540725" cy="517225"/>
              <a:chOff x="2276825" y="3353200"/>
              <a:chExt cx="1540725" cy="517225"/>
            </a:xfrm>
          </p:grpSpPr>
          <p:sp>
            <p:nvSpPr>
              <p:cNvPr id="547" name="Google Shape;1521;p58"/>
              <p:cNvSpPr/>
              <p:nvPr/>
            </p:nvSpPr>
            <p:spPr>
              <a:xfrm>
                <a:off x="3297650" y="3353200"/>
                <a:ext cx="519900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3617">
                    <a:moveTo>
                      <a:pt x="7190" y="1"/>
                    </a:moveTo>
                    <a:cubicBezTo>
                      <a:pt x="6993" y="1"/>
                      <a:pt x="6793" y="10"/>
                      <a:pt x="6590" y="29"/>
                    </a:cubicBezTo>
                    <a:cubicBezTo>
                      <a:pt x="6211" y="65"/>
                      <a:pt x="5842" y="155"/>
                      <a:pt x="5508" y="263"/>
                    </a:cubicBezTo>
                    <a:cubicBezTo>
                      <a:pt x="4823" y="480"/>
                      <a:pt x="4255" y="777"/>
                      <a:pt x="3850" y="1003"/>
                    </a:cubicBezTo>
                    <a:cubicBezTo>
                      <a:pt x="3156" y="1372"/>
                      <a:pt x="2840" y="1552"/>
                      <a:pt x="2633" y="1661"/>
                    </a:cubicBezTo>
                    <a:cubicBezTo>
                      <a:pt x="1454" y="2318"/>
                      <a:pt x="859" y="2822"/>
                      <a:pt x="13" y="3613"/>
                    </a:cubicBezTo>
                    <a:lnTo>
                      <a:pt x="13" y="3613"/>
                    </a:lnTo>
                    <a:cubicBezTo>
                      <a:pt x="1133" y="3317"/>
                      <a:pt x="1880" y="3073"/>
                      <a:pt x="3057" y="2436"/>
                    </a:cubicBezTo>
                    <a:cubicBezTo>
                      <a:pt x="3255" y="2319"/>
                      <a:pt x="3579" y="2147"/>
                      <a:pt x="4255" y="1778"/>
                    </a:cubicBezTo>
                    <a:cubicBezTo>
                      <a:pt x="4652" y="1570"/>
                      <a:pt x="5184" y="1291"/>
                      <a:pt x="5779" y="1102"/>
                    </a:cubicBezTo>
                    <a:cubicBezTo>
                      <a:pt x="6067" y="1012"/>
                      <a:pt x="6374" y="939"/>
                      <a:pt x="6680" y="903"/>
                    </a:cubicBezTo>
                    <a:cubicBezTo>
                      <a:pt x="6838" y="890"/>
                      <a:pt x="6996" y="883"/>
                      <a:pt x="7152" y="883"/>
                    </a:cubicBezTo>
                    <a:cubicBezTo>
                      <a:pt x="7309" y="883"/>
                      <a:pt x="7464" y="890"/>
                      <a:pt x="7618" y="903"/>
                    </a:cubicBezTo>
                    <a:cubicBezTo>
                      <a:pt x="8231" y="949"/>
                      <a:pt x="8807" y="1075"/>
                      <a:pt x="9231" y="1165"/>
                    </a:cubicBezTo>
                    <a:cubicBezTo>
                      <a:pt x="9664" y="1246"/>
                      <a:pt x="9934" y="1300"/>
                      <a:pt x="9934" y="1300"/>
                    </a:cubicBezTo>
                    <a:cubicBezTo>
                      <a:pt x="9934" y="1300"/>
                      <a:pt x="10160" y="1336"/>
                      <a:pt x="10538" y="1399"/>
                    </a:cubicBezTo>
                    <a:cubicBezTo>
                      <a:pt x="10908" y="1462"/>
                      <a:pt x="11431" y="1543"/>
                      <a:pt x="12007" y="1607"/>
                    </a:cubicBezTo>
                    <a:cubicBezTo>
                      <a:pt x="12593" y="1679"/>
                      <a:pt x="13242" y="1733"/>
                      <a:pt x="13882" y="1760"/>
                    </a:cubicBezTo>
                    <a:cubicBezTo>
                      <a:pt x="14513" y="1796"/>
                      <a:pt x="15126" y="1805"/>
                      <a:pt x="15640" y="1805"/>
                    </a:cubicBezTo>
                    <a:cubicBezTo>
                      <a:pt x="16686" y="1796"/>
                      <a:pt x="17335" y="1751"/>
                      <a:pt x="17668" y="1724"/>
                    </a:cubicBezTo>
                    <a:cubicBezTo>
                      <a:pt x="18353" y="1670"/>
                      <a:pt x="18894" y="1579"/>
                      <a:pt x="19390" y="1408"/>
                    </a:cubicBezTo>
                    <a:cubicBezTo>
                      <a:pt x="19886" y="1237"/>
                      <a:pt x="20345" y="1003"/>
                      <a:pt x="20796" y="633"/>
                    </a:cubicBezTo>
                    <a:lnTo>
                      <a:pt x="20796" y="633"/>
                    </a:lnTo>
                    <a:cubicBezTo>
                      <a:pt x="20228" y="750"/>
                      <a:pt x="19759" y="759"/>
                      <a:pt x="19273" y="777"/>
                    </a:cubicBezTo>
                    <a:cubicBezTo>
                      <a:pt x="18786" y="786"/>
                      <a:pt x="18272" y="804"/>
                      <a:pt x="17605" y="849"/>
                    </a:cubicBezTo>
                    <a:cubicBezTo>
                      <a:pt x="17281" y="867"/>
                      <a:pt x="16650" y="912"/>
                      <a:pt x="15631" y="921"/>
                    </a:cubicBezTo>
                    <a:cubicBezTo>
                      <a:pt x="15135" y="921"/>
                      <a:pt x="14540" y="912"/>
                      <a:pt x="13927" y="876"/>
                    </a:cubicBezTo>
                    <a:cubicBezTo>
                      <a:pt x="13314" y="849"/>
                      <a:pt x="12683" y="795"/>
                      <a:pt x="12116" y="732"/>
                    </a:cubicBezTo>
                    <a:cubicBezTo>
                      <a:pt x="11548" y="669"/>
                      <a:pt x="11043" y="597"/>
                      <a:pt x="10682" y="534"/>
                    </a:cubicBezTo>
                    <a:cubicBezTo>
                      <a:pt x="10313" y="471"/>
                      <a:pt x="10096" y="435"/>
                      <a:pt x="10096" y="435"/>
                    </a:cubicBezTo>
                    <a:cubicBezTo>
                      <a:pt x="10096" y="435"/>
                      <a:pt x="9835" y="390"/>
                      <a:pt x="9411" y="300"/>
                    </a:cubicBezTo>
                    <a:cubicBezTo>
                      <a:pt x="8979" y="218"/>
                      <a:pt x="8384" y="83"/>
                      <a:pt x="7690" y="20"/>
                    </a:cubicBezTo>
                    <a:cubicBezTo>
                      <a:pt x="7527" y="8"/>
                      <a:pt x="7360" y="1"/>
                      <a:pt x="7190" y="1"/>
                    </a:cubicBezTo>
                    <a:close/>
                    <a:moveTo>
                      <a:pt x="13" y="3613"/>
                    </a:moveTo>
                    <a:lnTo>
                      <a:pt x="13" y="3613"/>
                    </a:lnTo>
                    <a:cubicBezTo>
                      <a:pt x="9" y="3614"/>
                      <a:pt x="5" y="3616"/>
                      <a:pt x="1" y="3617"/>
                    </a:cubicBezTo>
                    <a:lnTo>
                      <a:pt x="10" y="3617"/>
                    </a:lnTo>
                    <a:cubicBezTo>
                      <a:pt x="11" y="3616"/>
                      <a:pt x="12" y="3614"/>
                      <a:pt x="13" y="36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1522;p58"/>
              <p:cNvSpPr/>
              <p:nvPr/>
            </p:nvSpPr>
            <p:spPr>
              <a:xfrm>
                <a:off x="2276825" y="3367150"/>
                <a:ext cx="1028300" cy="503275"/>
              </a:xfrm>
              <a:custGeom>
                <a:avLst/>
                <a:gdLst/>
                <a:ahLst/>
                <a:cxnLst/>
                <a:rect l="l" t="t" r="r" b="b"/>
                <a:pathLst>
                  <a:path w="41132" h="20131">
                    <a:moveTo>
                      <a:pt x="16047" y="1"/>
                    </a:moveTo>
                    <a:cubicBezTo>
                      <a:pt x="14449" y="1"/>
                      <a:pt x="12874" y="162"/>
                      <a:pt x="11385" y="553"/>
                    </a:cubicBezTo>
                    <a:cubicBezTo>
                      <a:pt x="4959" y="2247"/>
                      <a:pt x="1" y="6304"/>
                      <a:pt x="118" y="11712"/>
                    </a:cubicBezTo>
                    <a:cubicBezTo>
                      <a:pt x="189" y="15247"/>
                      <a:pt x="5028" y="20131"/>
                      <a:pt x="12684" y="20131"/>
                    </a:cubicBezTo>
                    <a:cubicBezTo>
                      <a:pt x="16740" y="20131"/>
                      <a:pt x="21587" y="18760"/>
                      <a:pt x="26934" y="15092"/>
                    </a:cubicBezTo>
                    <a:cubicBezTo>
                      <a:pt x="31532" y="11928"/>
                      <a:pt x="33127" y="7881"/>
                      <a:pt x="34479" y="6980"/>
                    </a:cubicBezTo>
                    <a:cubicBezTo>
                      <a:pt x="35831" y="6078"/>
                      <a:pt x="37634" y="5060"/>
                      <a:pt x="39103" y="4726"/>
                    </a:cubicBezTo>
                    <a:cubicBezTo>
                      <a:pt x="40563" y="4384"/>
                      <a:pt x="41131" y="3825"/>
                      <a:pt x="40789" y="3374"/>
                    </a:cubicBezTo>
                    <a:cubicBezTo>
                      <a:pt x="40789" y="3374"/>
                      <a:pt x="41008" y="2797"/>
                      <a:pt x="39651" y="2797"/>
                    </a:cubicBezTo>
                    <a:cubicBezTo>
                      <a:pt x="39312" y="2797"/>
                      <a:pt x="38874" y="2833"/>
                      <a:pt x="38310" y="2923"/>
                    </a:cubicBezTo>
                    <a:cubicBezTo>
                      <a:pt x="36679" y="3185"/>
                      <a:pt x="35891" y="3549"/>
                      <a:pt x="34601" y="3549"/>
                    </a:cubicBezTo>
                    <a:cubicBezTo>
                      <a:pt x="33666" y="3549"/>
                      <a:pt x="32468" y="3358"/>
                      <a:pt x="30495" y="2797"/>
                    </a:cubicBezTo>
                    <a:cubicBezTo>
                      <a:pt x="26895" y="1766"/>
                      <a:pt x="21339" y="1"/>
                      <a:pt x="1604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1523;p58"/>
              <p:cNvSpPr/>
              <p:nvPr/>
            </p:nvSpPr>
            <p:spPr>
              <a:xfrm rot="1117435">
                <a:off x="2377869" y="3560245"/>
                <a:ext cx="270018" cy="194183"/>
              </a:xfrm>
              <a:custGeom>
                <a:avLst/>
                <a:gdLst/>
                <a:ahLst/>
                <a:cxnLst/>
                <a:rect l="l" t="t" r="r" b="b"/>
                <a:pathLst>
                  <a:path w="15866" h="11410">
                    <a:moveTo>
                      <a:pt x="9944" y="0"/>
                    </a:moveTo>
                    <a:cubicBezTo>
                      <a:pt x="8570" y="0"/>
                      <a:pt x="7058" y="353"/>
                      <a:pt x="5598" y="1086"/>
                    </a:cubicBezTo>
                    <a:cubicBezTo>
                      <a:pt x="1930" y="2943"/>
                      <a:pt x="1" y="6513"/>
                      <a:pt x="1290" y="9055"/>
                    </a:cubicBezTo>
                    <a:cubicBezTo>
                      <a:pt x="2061" y="10592"/>
                      <a:pt x="3828" y="11409"/>
                      <a:pt x="5914" y="11409"/>
                    </a:cubicBezTo>
                    <a:cubicBezTo>
                      <a:pt x="7288" y="11409"/>
                      <a:pt x="8801" y="11054"/>
                      <a:pt x="10259" y="10316"/>
                    </a:cubicBezTo>
                    <a:cubicBezTo>
                      <a:pt x="13927" y="8469"/>
                      <a:pt x="15865" y="4899"/>
                      <a:pt x="14576" y="2348"/>
                    </a:cubicBezTo>
                    <a:cubicBezTo>
                      <a:pt x="13799" y="815"/>
                      <a:pt x="12031" y="0"/>
                      <a:pt x="99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1524;p58"/>
              <p:cNvSpPr/>
              <p:nvPr/>
            </p:nvSpPr>
            <p:spPr>
              <a:xfrm rot="1117435">
                <a:off x="2454050" y="3630848"/>
                <a:ext cx="61386" cy="61386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3607">
                    <a:moveTo>
                      <a:pt x="1804" y="1"/>
                    </a:moveTo>
                    <a:cubicBezTo>
                      <a:pt x="803" y="1"/>
                      <a:pt x="1" y="803"/>
                      <a:pt x="1" y="1804"/>
                    </a:cubicBezTo>
                    <a:cubicBezTo>
                      <a:pt x="1" y="2795"/>
                      <a:pt x="803" y="3606"/>
                      <a:pt x="1804" y="3606"/>
                    </a:cubicBezTo>
                    <a:cubicBezTo>
                      <a:pt x="2795" y="3606"/>
                      <a:pt x="3607" y="2795"/>
                      <a:pt x="3607" y="1804"/>
                    </a:cubicBezTo>
                    <a:cubicBezTo>
                      <a:pt x="3607" y="803"/>
                      <a:pt x="2795" y="1"/>
                      <a:pt x="18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1525;p58"/>
              <p:cNvSpPr/>
              <p:nvPr/>
            </p:nvSpPr>
            <p:spPr>
              <a:xfrm rot="-1274247">
                <a:off x="2289926" y="3586247"/>
                <a:ext cx="66719" cy="5112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53" y="0"/>
                    </a:moveTo>
                    <a:cubicBezTo>
                      <a:pt x="1844" y="0"/>
                      <a:pt x="1382" y="201"/>
                      <a:pt x="947" y="548"/>
                    </a:cubicBezTo>
                    <a:cubicBezTo>
                      <a:pt x="334" y="1053"/>
                      <a:pt x="0" y="1666"/>
                      <a:pt x="207" y="1927"/>
                    </a:cubicBezTo>
                    <a:cubicBezTo>
                      <a:pt x="273" y="2007"/>
                      <a:pt x="381" y="2045"/>
                      <a:pt x="516" y="2045"/>
                    </a:cubicBezTo>
                    <a:cubicBezTo>
                      <a:pt x="825" y="2045"/>
                      <a:pt x="1280" y="1846"/>
                      <a:pt x="1713" y="1495"/>
                    </a:cubicBezTo>
                    <a:cubicBezTo>
                      <a:pt x="2335" y="999"/>
                      <a:pt x="2668" y="377"/>
                      <a:pt x="2452" y="116"/>
                    </a:cubicBezTo>
                    <a:cubicBezTo>
                      <a:pt x="2390" y="37"/>
                      <a:pt x="2285" y="0"/>
                      <a:pt x="215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dk2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1526;p58"/>
              <p:cNvSpPr/>
              <p:nvPr/>
            </p:nvSpPr>
            <p:spPr>
              <a:xfrm rot="-777322">
                <a:off x="2665246" y="3491803"/>
                <a:ext cx="269983" cy="170711"/>
              </a:xfrm>
              <a:custGeom>
                <a:avLst/>
                <a:gdLst/>
                <a:ahLst/>
                <a:cxnLst/>
                <a:rect l="l" t="t" r="r" b="b"/>
                <a:pathLst>
                  <a:path w="18624" h="11776">
                    <a:moveTo>
                      <a:pt x="9980" y="1"/>
                    </a:moveTo>
                    <a:cubicBezTo>
                      <a:pt x="9603" y="1"/>
                      <a:pt x="9221" y="16"/>
                      <a:pt x="8834" y="47"/>
                    </a:cubicBezTo>
                    <a:cubicBezTo>
                      <a:pt x="3840" y="453"/>
                      <a:pt x="0" y="3401"/>
                      <a:pt x="262" y="6619"/>
                    </a:cubicBezTo>
                    <a:cubicBezTo>
                      <a:pt x="503" y="9596"/>
                      <a:pt x="4152" y="11776"/>
                      <a:pt x="8639" y="11776"/>
                    </a:cubicBezTo>
                    <a:cubicBezTo>
                      <a:pt x="9014" y="11776"/>
                      <a:pt x="9395" y="11761"/>
                      <a:pt x="9780" y="11729"/>
                    </a:cubicBezTo>
                    <a:cubicBezTo>
                      <a:pt x="14783" y="11324"/>
                      <a:pt x="18623" y="8376"/>
                      <a:pt x="18353" y="5149"/>
                    </a:cubicBezTo>
                    <a:cubicBezTo>
                      <a:pt x="18112" y="2172"/>
                      <a:pt x="14464" y="1"/>
                      <a:pt x="998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1527;p58"/>
              <p:cNvSpPr/>
              <p:nvPr/>
            </p:nvSpPr>
            <p:spPr>
              <a:xfrm rot="-777322">
                <a:off x="2738165" y="3565594"/>
                <a:ext cx="52289" cy="52274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3606">
                    <a:moveTo>
                      <a:pt x="1804" y="0"/>
                    </a:moveTo>
                    <a:cubicBezTo>
                      <a:pt x="803" y="0"/>
                      <a:pt x="1" y="803"/>
                      <a:pt x="1" y="1803"/>
                    </a:cubicBezTo>
                    <a:cubicBezTo>
                      <a:pt x="1" y="2795"/>
                      <a:pt x="803" y="3606"/>
                      <a:pt x="1804" y="3606"/>
                    </a:cubicBezTo>
                    <a:cubicBezTo>
                      <a:pt x="2795" y="3606"/>
                      <a:pt x="3606" y="2795"/>
                      <a:pt x="3606" y="1803"/>
                    </a:cubicBezTo>
                    <a:cubicBezTo>
                      <a:pt x="3606" y="803"/>
                      <a:pt x="2795" y="0"/>
                      <a:pt x="180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4" name="Текст. поле 553"/>
          <p:cNvSpPr txBox="1"/>
          <p:nvPr/>
        </p:nvSpPr>
        <p:spPr>
          <a:xfrm>
            <a:off x="4644008" y="4371950"/>
            <a:ext cx="3559866" cy="332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Рис. 14 </a:t>
            </a:r>
            <a:r>
              <a:rPr lang="en-US"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</a:t>
            </a:r>
            <a:r>
              <a:rPr lang="ru-RU" sz="1600"/>
              <a:t> </a:t>
            </a:r>
            <a:endParaRPr lang="en-US"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07504" y="-884634"/>
            <a:ext cx="10349325" cy="3012900"/>
          </a:xfrm>
        </p:spPr>
        <p:txBody>
          <a:bodyPr/>
          <a:lstStyle/>
          <a:p>
            <a:r>
              <a:rPr lang="ru-RU" sz="46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en-US" sz="46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gambiense</a:t>
            </a:r>
            <a:r>
              <a:rPr lang="ru-RU" sz="46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4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африканского трипаносомоза</a:t>
            </a:r>
            <a:endParaRPr sz="460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l="25299" r="19403" b="33877"/>
          <a:stretch/>
        </p:blipFill>
        <p:spPr>
          <a:xfrm>
            <a:off x="651877" y="2067694"/>
            <a:ext cx="3192655" cy="2592288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3995936" y="1346350"/>
            <a:ext cx="4987636" cy="78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(сонная болезнь)</a:t>
            </a:r>
            <a:endParaRPr lang="en-US" sz="46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1320;p55"/>
          <p:cNvGrpSpPr/>
          <p:nvPr/>
        </p:nvGrpSpPr>
        <p:grpSpPr>
          <a:xfrm rot="1559646">
            <a:off x="4506936" y="2157669"/>
            <a:ext cx="3206517" cy="2666895"/>
            <a:chOff x="6300050" y="3517178"/>
            <a:chExt cx="2418241" cy="2132508"/>
          </a:xfrm>
        </p:grpSpPr>
        <p:grpSp>
          <p:nvGrpSpPr>
            <p:cNvPr id="7" name="Google Shape;1321;p55"/>
            <p:cNvGrpSpPr/>
            <p:nvPr/>
          </p:nvGrpSpPr>
          <p:grpSpPr>
            <a:xfrm rot="-813832">
              <a:off x="6979699" y="3696936"/>
              <a:ext cx="1648049" cy="968165"/>
              <a:chOff x="2622750" y="3405212"/>
              <a:chExt cx="447097" cy="262638"/>
            </a:xfrm>
          </p:grpSpPr>
          <p:sp>
            <p:nvSpPr>
              <p:cNvPr id="8" name="Google Shape;1322;p55"/>
              <p:cNvSpPr/>
              <p:nvPr/>
            </p:nvSpPr>
            <p:spPr>
              <a:xfrm>
                <a:off x="2671792" y="3405212"/>
                <a:ext cx="10142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714">
                    <a:moveTo>
                      <a:pt x="2028" y="1"/>
                    </a:moveTo>
                    <a:cubicBezTo>
                      <a:pt x="911" y="1"/>
                      <a:pt x="0" y="380"/>
                      <a:pt x="0" y="857"/>
                    </a:cubicBezTo>
                    <a:cubicBezTo>
                      <a:pt x="0" y="1326"/>
                      <a:pt x="911" y="1714"/>
                      <a:pt x="2028" y="1714"/>
                    </a:cubicBezTo>
                    <a:cubicBezTo>
                      <a:pt x="3146" y="1714"/>
                      <a:pt x="4056" y="1326"/>
                      <a:pt x="4056" y="857"/>
                    </a:cubicBezTo>
                    <a:cubicBezTo>
                      <a:pt x="4056" y="380"/>
                      <a:pt x="3146" y="1"/>
                      <a:pt x="20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323;p55"/>
              <p:cNvSpPr/>
              <p:nvPr/>
            </p:nvSpPr>
            <p:spPr>
              <a:xfrm>
                <a:off x="2622750" y="3493100"/>
                <a:ext cx="883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619">
                    <a:moveTo>
                      <a:pt x="2441" y="0"/>
                    </a:moveTo>
                    <a:cubicBezTo>
                      <a:pt x="2185" y="0"/>
                      <a:pt x="1900" y="33"/>
                      <a:pt x="1605" y="103"/>
                    </a:cubicBezTo>
                    <a:cubicBezTo>
                      <a:pt x="676" y="319"/>
                      <a:pt x="0" y="806"/>
                      <a:pt x="90" y="1203"/>
                    </a:cubicBezTo>
                    <a:cubicBezTo>
                      <a:pt x="158" y="1468"/>
                      <a:pt x="563" y="1619"/>
                      <a:pt x="1106" y="1619"/>
                    </a:cubicBezTo>
                    <a:cubicBezTo>
                      <a:pt x="1358" y="1619"/>
                      <a:pt x="1638" y="1586"/>
                      <a:pt x="1929" y="1518"/>
                    </a:cubicBezTo>
                    <a:cubicBezTo>
                      <a:pt x="2858" y="1293"/>
                      <a:pt x="3534" y="806"/>
                      <a:pt x="3444" y="418"/>
                    </a:cubicBezTo>
                    <a:cubicBezTo>
                      <a:pt x="3382" y="149"/>
                      <a:pt x="2980" y="0"/>
                      <a:pt x="2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324;p55"/>
              <p:cNvSpPr/>
              <p:nvPr/>
            </p:nvSpPr>
            <p:spPr>
              <a:xfrm>
                <a:off x="2896320" y="3517145"/>
                <a:ext cx="521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310">
                    <a:moveTo>
                      <a:pt x="1648" y="1"/>
                    </a:moveTo>
                    <a:cubicBezTo>
                      <a:pt x="1427" y="1"/>
                      <a:pt x="1124" y="95"/>
                      <a:pt x="821" y="273"/>
                    </a:cubicBezTo>
                    <a:cubicBezTo>
                      <a:pt x="316" y="562"/>
                      <a:pt x="1" y="967"/>
                      <a:pt x="127" y="1183"/>
                    </a:cubicBezTo>
                    <a:cubicBezTo>
                      <a:pt x="177" y="1269"/>
                      <a:pt x="285" y="1309"/>
                      <a:pt x="430" y="1309"/>
                    </a:cubicBezTo>
                    <a:cubicBezTo>
                      <a:pt x="651" y="1309"/>
                      <a:pt x="957" y="1214"/>
                      <a:pt x="1263" y="1039"/>
                    </a:cubicBezTo>
                    <a:cubicBezTo>
                      <a:pt x="1768" y="751"/>
                      <a:pt x="2083" y="336"/>
                      <a:pt x="1957" y="129"/>
                    </a:cubicBezTo>
                    <a:cubicBezTo>
                      <a:pt x="1906" y="42"/>
                      <a:pt x="1795" y="1"/>
                      <a:pt x="164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325;p55"/>
              <p:cNvSpPr/>
              <p:nvPr/>
            </p:nvSpPr>
            <p:spPr>
              <a:xfrm>
                <a:off x="3020247" y="3476774"/>
                <a:ext cx="496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035">
                    <a:moveTo>
                      <a:pt x="881" y="0"/>
                    </a:moveTo>
                    <a:cubicBezTo>
                      <a:pt x="420" y="0"/>
                      <a:pt x="52" y="179"/>
                      <a:pt x="27" y="430"/>
                    </a:cubicBezTo>
                    <a:cubicBezTo>
                      <a:pt x="0" y="710"/>
                      <a:pt x="415" y="980"/>
                      <a:pt x="947" y="1025"/>
                    </a:cubicBezTo>
                    <a:cubicBezTo>
                      <a:pt x="1008" y="1032"/>
                      <a:pt x="1068" y="1035"/>
                      <a:pt x="1127" y="1035"/>
                    </a:cubicBezTo>
                    <a:cubicBezTo>
                      <a:pt x="1579" y="1035"/>
                      <a:pt x="1940" y="858"/>
                      <a:pt x="1956" y="611"/>
                    </a:cubicBezTo>
                    <a:cubicBezTo>
                      <a:pt x="1983" y="331"/>
                      <a:pt x="1578" y="61"/>
                      <a:pt x="1037" y="7"/>
                    </a:cubicBezTo>
                    <a:cubicBezTo>
                      <a:pt x="984" y="2"/>
                      <a:pt x="932" y="0"/>
                      <a:pt x="88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326;p55"/>
              <p:cNvSpPr/>
              <p:nvPr/>
            </p:nvSpPr>
            <p:spPr>
              <a:xfrm rot="-935569">
                <a:off x="2919894" y="3562931"/>
                <a:ext cx="1266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2137">
                    <a:moveTo>
                      <a:pt x="2533" y="1"/>
                    </a:moveTo>
                    <a:cubicBezTo>
                      <a:pt x="1136" y="1"/>
                      <a:pt x="0" y="478"/>
                      <a:pt x="0" y="1073"/>
                    </a:cubicBezTo>
                    <a:cubicBezTo>
                      <a:pt x="0" y="1659"/>
                      <a:pt x="1136" y="2137"/>
                      <a:pt x="2533" y="2137"/>
                    </a:cubicBezTo>
                    <a:cubicBezTo>
                      <a:pt x="3930" y="2137"/>
                      <a:pt x="5066" y="1659"/>
                      <a:pt x="5066" y="1073"/>
                    </a:cubicBezTo>
                    <a:cubicBezTo>
                      <a:pt x="5066" y="478"/>
                      <a:pt x="3930" y="1"/>
                      <a:pt x="25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27;p55"/>
              <p:cNvSpPr/>
              <p:nvPr/>
            </p:nvSpPr>
            <p:spPr>
              <a:xfrm>
                <a:off x="2823075" y="3623075"/>
                <a:ext cx="71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791">
                    <a:moveTo>
                      <a:pt x="2249" y="1"/>
                    </a:moveTo>
                    <a:cubicBezTo>
                      <a:pt x="1946" y="1"/>
                      <a:pt x="1529" y="128"/>
                      <a:pt x="1118" y="366"/>
                    </a:cubicBezTo>
                    <a:cubicBezTo>
                      <a:pt x="424" y="763"/>
                      <a:pt x="1" y="1322"/>
                      <a:pt x="172" y="1619"/>
                    </a:cubicBezTo>
                    <a:cubicBezTo>
                      <a:pt x="240" y="1735"/>
                      <a:pt x="393" y="1791"/>
                      <a:pt x="594" y="1791"/>
                    </a:cubicBezTo>
                    <a:cubicBezTo>
                      <a:pt x="897" y="1791"/>
                      <a:pt x="1311" y="1664"/>
                      <a:pt x="1722" y="1421"/>
                    </a:cubicBezTo>
                    <a:cubicBezTo>
                      <a:pt x="2416" y="1024"/>
                      <a:pt x="2840" y="465"/>
                      <a:pt x="2669" y="177"/>
                    </a:cubicBezTo>
                    <a:cubicBezTo>
                      <a:pt x="2604" y="58"/>
                      <a:pt x="2452" y="1"/>
                      <a:pt x="22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328;p55"/>
              <p:cNvSpPr/>
              <p:nvPr/>
            </p:nvSpPr>
            <p:spPr>
              <a:xfrm>
                <a:off x="2780679" y="3457850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48" y="0"/>
                    </a:moveTo>
                    <a:cubicBezTo>
                      <a:pt x="1839" y="0"/>
                      <a:pt x="1380" y="199"/>
                      <a:pt x="947" y="550"/>
                    </a:cubicBezTo>
                    <a:cubicBezTo>
                      <a:pt x="325" y="1046"/>
                      <a:pt x="1" y="1668"/>
                      <a:pt x="208" y="1929"/>
                    </a:cubicBezTo>
                    <a:cubicBezTo>
                      <a:pt x="273" y="2008"/>
                      <a:pt x="378" y="2045"/>
                      <a:pt x="511" y="2045"/>
                    </a:cubicBezTo>
                    <a:cubicBezTo>
                      <a:pt x="821" y="2045"/>
                      <a:pt x="1278" y="1843"/>
                      <a:pt x="1713" y="1497"/>
                    </a:cubicBezTo>
                    <a:cubicBezTo>
                      <a:pt x="2335" y="992"/>
                      <a:pt x="2669" y="379"/>
                      <a:pt x="2452" y="117"/>
                    </a:cubicBezTo>
                    <a:cubicBezTo>
                      <a:pt x="2389" y="38"/>
                      <a:pt x="2283" y="0"/>
                      <a:pt x="21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329;p55"/>
              <p:cNvSpPr/>
              <p:nvPr/>
            </p:nvSpPr>
            <p:spPr>
              <a:xfrm>
                <a:off x="2878204" y="3422005"/>
                <a:ext cx="9062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731">
                    <a:moveTo>
                      <a:pt x="2669" y="1"/>
                    </a:moveTo>
                    <a:cubicBezTo>
                      <a:pt x="2356" y="1"/>
                      <a:pt x="1983" y="58"/>
                      <a:pt x="1596" y="178"/>
                    </a:cubicBezTo>
                    <a:cubicBezTo>
                      <a:pt x="668" y="466"/>
                      <a:pt x="1" y="1007"/>
                      <a:pt x="118" y="1385"/>
                    </a:cubicBezTo>
                    <a:cubicBezTo>
                      <a:pt x="188" y="1610"/>
                      <a:pt x="518" y="1730"/>
                      <a:pt x="969" y="1730"/>
                    </a:cubicBezTo>
                    <a:cubicBezTo>
                      <a:pt x="1277" y="1730"/>
                      <a:pt x="1643" y="1674"/>
                      <a:pt x="2020" y="1557"/>
                    </a:cubicBezTo>
                    <a:cubicBezTo>
                      <a:pt x="2957" y="1268"/>
                      <a:pt x="3624" y="727"/>
                      <a:pt x="3507" y="340"/>
                    </a:cubicBezTo>
                    <a:cubicBezTo>
                      <a:pt x="3438" y="117"/>
                      <a:pt x="3115" y="1"/>
                      <a:pt x="26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1330;p55"/>
            <p:cNvGrpSpPr/>
            <p:nvPr/>
          </p:nvGrpSpPr>
          <p:grpSpPr>
            <a:xfrm rot="-3332087">
              <a:off x="6630846" y="4132221"/>
              <a:ext cx="1078485" cy="1370289"/>
              <a:chOff x="2728657" y="3286647"/>
              <a:chExt cx="292580" cy="371728"/>
            </a:xfrm>
          </p:grpSpPr>
          <p:sp>
            <p:nvSpPr>
              <p:cNvPr id="17" name="Google Shape;1331;p55"/>
              <p:cNvSpPr/>
              <p:nvPr/>
            </p:nvSpPr>
            <p:spPr>
              <a:xfrm>
                <a:off x="2769032" y="3360697"/>
                <a:ext cx="10142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714">
                    <a:moveTo>
                      <a:pt x="2028" y="1"/>
                    </a:moveTo>
                    <a:cubicBezTo>
                      <a:pt x="911" y="1"/>
                      <a:pt x="0" y="380"/>
                      <a:pt x="0" y="857"/>
                    </a:cubicBezTo>
                    <a:cubicBezTo>
                      <a:pt x="0" y="1326"/>
                      <a:pt x="911" y="1714"/>
                      <a:pt x="2028" y="1714"/>
                    </a:cubicBezTo>
                    <a:cubicBezTo>
                      <a:pt x="3146" y="1714"/>
                      <a:pt x="4056" y="1326"/>
                      <a:pt x="4056" y="857"/>
                    </a:cubicBezTo>
                    <a:cubicBezTo>
                      <a:pt x="4056" y="380"/>
                      <a:pt x="3146" y="1"/>
                      <a:pt x="20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332;p55"/>
              <p:cNvSpPr/>
              <p:nvPr/>
            </p:nvSpPr>
            <p:spPr>
              <a:xfrm>
                <a:off x="2728657" y="3546939"/>
                <a:ext cx="883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619">
                    <a:moveTo>
                      <a:pt x="2441" y="0"/>
                    </a:moveTo>
                    <a:cubicBezTo>
                      <a:pt x="2185" y="0"/>
                      <a:pt x="1900" y="33"/>
                      <a:pt x="1605" y="103"/>
                    </a:cubicBezTo>
                    <a:cubicBezTo>
                      <a:pt x="676" y="319"/>
                      <a:pt x="0" y="806"/>
                      <a:pt x="90" y="1203"/>
                    </a:cubicBezTo>
                    <a:cubicBezTo>
                      <a:pt x="158" y="1468"/>
                      <a:pt x="563" y="1619"/>
                      <a:pt x="1106" y="1619"/>
                    </a:cubicBezTo>
                    <a:cubicBezTo>
                      <a:pt x="1358" y="1619"/>
                      <a:pt x="1638" y="1586"/>
                      <a:pt x="1929" y="1518"/>
                    </a:cubicBezTo>
                    <a:cubicBezTo>
                      <a:pt x="2858" y="1293"/>
                      <a:pt x="3534" y="806"/>
                      <a:pt x="3444" y="418"/>
                    </a:cubicBezTo>
                    <a:cubicBezTo>
                      <a:pt x="3382" y="149"/>
                      <a:pt x="2980" y="0"/>
                      <a:pt x="2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333;p55"/>
              <p:cNvSpPr/>
              <p:nvPr/>
            </p:nvSpPr>
            <p:spPr>
              <a:xfrm>
                <a:off x="2957018" y="3540926"/>
                <a:ext cx="521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310">
                    <a:moveTo>
                      <a:pt x="1648" y="1"/>
                    </a:moveTo>
                    <a:cubicBezTo>
                      <a:pt x="1427" y="1"/>
                      <a:pt x="1124" y="95"/>
                      <a:pt x="821" y="273"/>
                    </a:cubicBezTo>
                    <a:cubicBezTo>
                      <a:pt x="316" y="562"/>
                      <a:pt x="1" y="967"/>
                      <a:pt x="127" y="1183"/>
                    </a:cubicBezTo>
                    <a:cubicBezTo>
                      <a:pt x="177" y="1269"/>
                      <a:pt x="285" y="1309"/>
                      <a:pt x="430" y="1309"/>
                    </a:cubicBezTo>
                    <a:cubicBezTo>
                      <a:pt x="651" y="1309"/>
                      <a:pt x="957" y="1214"/>
                      <a:pt x="1263" y="1039"/>
                    </a:cubicBezTo>
                    <a:cubicBezTo>
                      <a:pt x="1768" y="751"/>
                      <a:pt x="2083" y="336"/>
                      <a:pt x="1957" y="129"/>
                    </a:cubicBezTo>
                    <a:cubicBezTo>
                      <a:pt x="1906" y="42"/>
                      <a:pt x="1795" y="1"/>
                      <a:pt x="164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334;p55"/>
              <p:cNvSpPr/>
              <p:nvPr/>
            </p:nvSpPr>
            <p:spPr>
              <a:xfrm>
                <a:off x="2971637" y="3448196"/>
                <a:ext cx="496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035">
                    <a:moveTo>
                      <a:pt x="881" y="0"/>
                    </a:moveTo>
                    <a:cubicBezTo>
                      <a:pt x="420" y="0"/>
                      <a:pt x="52" y="179"/>
                      <a:pt x="27" y="430"/>
                    </a:cubicBezTo>
                    <a:cubicBezTo>
                      <a:pt x="0" y="710"/>
                      <a:pt x="415" y="980"/>
                      <a:pt x="947" y="1025"/>
                    </a:cubicBezTo>
                    <a:cubicBezTo>
                      <a:pt x="1008" y="1032"/>
                      <a:pt x="1068" y="1035"/>
                      <a:pt x="1127" y="1035"/>
                    </a:cubicBezTo>
                    <a:cubicBezTo>
                      <a:pt x="1579" y="1035"/>
                      <a:pt x="1940" y="858"/>
                      <a:pt x="1956" y="611"/>
                    </a:cubicBezTo>
                    <a:cubicBezTo>
                      <a:pt x="1983" y="331"/>
                      <a:pt x="1578" y="61"/>
                      <a:pt x="1037" y="7"/>
                    </a:cubicBezTo>
                    <a:cubicBezTo>
                      <a:pt x="984" y="2"/>
                      <a:pt x="932" y="0"/>
                      <a:pt x="88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335;p55"/>
              <p:cNvSpPr/>
              <p:nvPr/>
            </p:nvSpPr>
            <p:spPr>
              <a:xfrm>
                <a:off x="2853050" y="3604950"/>
                <a:ext cx="1266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2137">
                    <a:moveTo>
                      <a:pt x="2533" y="1"/>
                    </a:moveTo>
                    <a:cubicBezTo>
                      <a:pt x="1136" y="1"/>
                      <a:pt x="0" y="478"/>
                      <a:pt x="0" y="1073"/>
                    </a:cubicBezTo>
                    <a:cubicBezTo>
                      <a:pt x="0" y="1659"/>
                      <a:pt x="1136" y="2137"/>
                      <a:pt x="2533" y="2137"/>
                    </a:cubicBezTo>
                    <a:cubicBezTo>
                      <a:pt x="3930" y="2137"/>
                      <a:pt x="5066" y="1659"/>
                      <a:pt x="5066" y="1073"/>
                    </a:cubicBezTo>
                    <a:cubicBezTo>
                      <a:pt x="5066" y="478"/>
                      <a:pt x="3930" y="1"/>
                      <a:pt x="25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336;p55"/>
              <p:cNvSpPr/>
              <p:nvPr/>
            </p:nvSpPr>
            <p:spPr>
              <a:xfrm>
                <a:off x="2890727" y="3286647"/>
                <a:ext cx="71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791">
                    <a:moveTo>
                      <a:pt x="2249" y="1"/>
                    </a:moveTo>
                    <a:cubicBezTo>
                      <a:pt x="1946" y="1"/>
                      <a:pt x="1529" y="128"/>
                      <a:pt x="1118" y="366"/>
                    </a:cubicBezTo>
                    <a:cubicBezTo>
                      <a:pt x="424" y="763"/>
                      <a:pt x="1" y="1322"/>
                      <a:pt x="172" y="1619"/>
                    </a:cubicBezTo>
                    <a:cubicBezTo>
                      <a:pt x="240" y="1735"/>
                      <a:pt x="393" y="1791"/>
                      <a:pt x="594" y="1791"/>
                    </a:cubicBezTo>
                    <a:cubicBezTo>
                      <a:pt x="897" y="1791"/>
                      <a:pt x="1311" y="1664"/>
                      <a:pt x="1722" y="1421"/>
                    </a:cubicBezTo>
                    <a:cubicBezTo>
                      <a:pt x="2416" y="1024"/>
                      <a:pt x="2840" y="465"/>
                      <a:pt x="2669" y="177"/>
                    </a:cubicBezTo>
                    <a:cubicBezTo>
                      <a:pt x="2604" y="58"/>
                      <a:pt x="2452" y="1"/>
                      <a:pt x="22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337;p55"/>
              <p:cNvSpPr/>
              <p:nvPr/>
            </p:nvSpPr>
            <p:spPr>
              <a:xfrm>
                <a:off x="2831125" y="3445313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48" y="0"/>
                    </a:moveTo>
                    <a:cubicBezTo>
                      <a:pt x="1839" y="0"/>
                      <a:pt x="1380" y="199"/>
                      <a:pt x="947" y="550"/>
                    </a:cubicBezTo>
                    <a:cubicBezTo>
                      <a:pt x="325" y="1046"/>
                      <a:pt x="1" y="1668"/>
                      <a:pt x="208" y="1929"/>
                    </a:cubicBezTo>
                    <a:cubicBezTo>
                      <a:pt x="273" y="2008"/>
                      <a:pt x="378" y="2045"/>
                      <a:pt x="511" y="2045"/>
                    </a:cubicBezTo>
                    <a:cubicBezTo>
                      <a:pt x="821" y="2045"/>
                      <a:pt x="1278" y="1843"/>
                      <a:pt x="1713" y="1497"/>
                    </a:cubicBezTo>
                    <a:cubicBezTo>
                      <a:pt x="2335" y="992"/>
                      <a:pt x="2669" y="379"/>
                      <a:pt x="2452" y="117"/>
                    </a:cubicBezTo>
                    <a:cubicBezTo>
                      <a:pt x="2389" y="38"/>
                      <a:pt x="2283" y="0"/>
                      <a:pt x="21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338;p55"/>
              <p:cNvSpPr/>
              <p:nvPr/>
            </p:nvSpPr>
            <p:spPr>
              <a:xfrm>
                <a:off x="2858675" y="3502950"/>
                <a:ext cx="9062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731">
                    <a:moveTo>
                      <a:pt x="2669" y="1"/>
                    </a:moveTo>
                    <a:cubicBezTo>
                      <a:pt x="2356" y="1"/>
                      <a:pt x="1983" y="58"/>
                      <a:pt x="1596" y="178"/>
                    </a:cubicBezTo>
                    <a:cubicBezTo>
                      <a:pt x="668" y="466"/>
                      <a:pt x="1" y="1007"/>
                      <a:pt x="118" y="1385"/>
                    </a:cubicBezTo>
                    <a:cubicBezTo>
                      <a:pt x="188" y="1610"/>
                      <a:pt x="518" y="1730"/>
                      <a:pt x="969" y="1730"/>
                    </a:cubicBezTo>
                    <a:cubicBezTo>
                      <a:pt x="1277" y="1730"/>
                      <a:pt x="1643" y="1674"/>
                      <a:pt x="2020" y="1557"/>
                    </a:cubicBezTo>
                    <a:cubicBezTo>
                      <a:pt x="2957" y="1268"/>
                      <a:pt x="3624" y="727"/>
                      <a:pt x="3507" y="340"/>
                    </a:cubicBezTo>
                    <a:cubicBezTo>
                      <a:pt x="3438" y="117"/>
                      <a:pt x="3115" y="1"/>
                      <a:pt x="26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" name="Текст. поле 24"/>
          <p:cNvSpPr txBox="1"/>
          <p:nvPr/>
        </p:nvSpPr>
        <p:spPr>
          <a:xfrm>
            <a:off x="562708" y="4688058"/>
            <a:ext cx="3289212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15 </a:t>
            </a:r>
            <a:r>
              <a:rPr lang="ru-RU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gambiense</a:t>
            </a:r>
            <a:endParaRPr lang="en-US" sz="1400" b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915975" y="-114121"/>
            <a:ext cx="1416030" cy="5371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одзаголовок 1"/>
          <p:cNvSpPr>
            <a:spLocks noGrp="1" noEditPoints="1"/>
          </p:cNvSpPr>
          <p:nvPr>
            <p:ph type="subTitle" idx="1"/>
          </p:nvPr>
        </p:nvSpPr>
        <p:spPr>
          <a:xfrm>
            <a:off x="0" y="2781631"/>
            <a:ext cx="5899875" cy="986235"/>
          </a:xfrm>
        </p:spPr>
        <p:txBody>
          <a:bodyPr/>
          <a:lstStyle/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Кровь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Лимфа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Лимфатические узлы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Спинномозговая жидкость</a:t>
            </a:r>
          </a:p>
          <a:p>
            <a:pPr marL="482600" indent="-342900"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Ткани головного мога</a:t>
            </a:r>
          </a:p>
        </p:txBody>
      </p:sp>
      <p:sp>
        <p:nvSpPr>
          <p:cNvPr id="4" name="Подзаголовок 3"/>
          <p:cNvSpPr>
            <a:spLocks noGrp="1" noEditPoints="1"/>
          </p:cNvSpPr>
          <p:nvPr>
            <p:ph type="subTitle" idx="3"/>
          </p:nvPr>
        </p:nvSpPr>
        <p:spPr>
          <a:xfrm>
            <a:off x="5141408" y="390653"/>
            <a:ext cx="4002592" cy="392850"/>
          </a:xfrm>
        </p:spPr>
        <p:txBody>
          <a:bodyPr/>
          <a:lstStyle/>
          <a:p>
            <a:r>
              <a:rPr lang="ru-RU" sz="3500" b="1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Распространение</a:t>
            </a:r>
            <a:endParaRPr sz="3500" b="1"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 noEditPoints="1"/>
          </p:cNvSpPr>
          <p:nvPr>
            <p:ph type="subTitle" idx="6"/>
          </p:nvPr>
        </p:nvSpPr>
        <p:spPr>
          <a:xfrm>
            <a:off x="5141405" y="446903"/>
            <a:ext cx="3644285" cy="737100"/>
          </a:xfrm>
        </p:spPr>
        <p:txBody>
          <a:bodyPr/>
          <a:lstStyle/>
          <a:p>
            <a:pPr marL="457200" indent="-317500">
              <a:buFont typeface="Arial" panose="020B0604020202020204" pitchFamily="34" charset="0"/>
              <a:buChar char="•"/>
            </a:pPr>
            <a:endParaRPr lang="ru-RU" sz="240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>
              <a:buFont typeface="Arial" panose="020B0604020202020204" pitchFamily="34" charset="0"/>
              <a:buNone/>
            </a:pPr>
            <a:r>
              <a:rPr lang="ru-RU" sz="28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ряд районов Западной Африки</a:t>
            </a:r>
          </a:p>
        </p:txBody>
      </p:sp>
      <p:sp>
        <p:nvSpPr>
          <p:cNvPr id="8" name="Название 7"/>
          <p:cNvSpPr>
            <a:spLocks noGrp="1" noEditPoints="1"/>
          </p:cNvSpPr>
          <p:nvPr>
            <p:ph type="title"/>
          </p:nvPr>
        </p:nvSpPr>
        <p:spPr>
          <a:xfrm>
            <a:off x="-492452" y="110303"/>
            <a:ext cx="5503725" cy="673200"/>
          </a:xfrm>
        </p:spPr>
        <p:txBody>
          <a:bodyPr/>
          <a:lstStyle/>
          <a:p>
            <a:r>
              <a:rPr lang="ru-RU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Локализация</a:t>
            </a:r>
            <a:endParaRPr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20073" y="1779662"/>
            <a:ext cx="2952327" cy="2645285"/>
          </a:xfrm>
          <a:prstGeom prst="rect">
            <a:avLst/>
          </a:prstGeom>
        </p:spPr>
      </p:pic>
      <p:sp>
        <p:nvSpPr>
          <p:cNvPr id="13" name="Текст. поле 12"/>
          <p:cNvSpPr txBox="1"/>
          <p:nvPr/>
        </p:nvSpPr>
        <p:spPr>
          <a:xfrm>
            <a:off x="5148064" y="4424947"/>
            <a:ext cx="3009557" cy="5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16 Распространение сонной болезни</a:t>
            </a:r>
            <a:endParaRPr lang="en-US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t="6364"/>
          <a:stretch/>
        </p:blipFill>
        <p:spPr>
          <a:xfrm>
            <a:off x="251520" y="339502"/>
            <a:ext cx="5940734" cy="417199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79772" y="1543800"/>
            <a:ext cx="2495235" cy="1970048"/>
          </a:xfrm>
          <a:prstGeom prst="rect">
            <a:avLst/>
          </a:prstGeom>
        </p:spPr>
      </p:pic>
      <p:sp>
        <p:nvSpPr>
          <p:cNvPr id="6" name="Текст. поле 5"/>
          <p:cNvSpPr txBox="1"/>
          <p:nvPr/>
        </p:nvSpPr>
        <p:spPr>
          <a:xfrm>
            <a:off x="211015" y="4505178"/>
            <a:ext cx="5981239" cy="5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17 Жизненный цикл</a:t>
            </a: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gambiense</a:t>
            </a:r>
            <a:endParaRPr lang="en-US" sz="1400" b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>
            <a:off x="6228184" y="3516900"/>
            <a:ext cx="2543019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18 Муха Це-Це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540847" y="172907"/>
            <a:ext cx="7704000" cy="593400"/>
          </a:xfrm>
        </p:spPr>
        <p:txBody>
          <a:bodyPr/>
          <a:lstStyle/>
          <a:p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Жизненный </a:t>
            </a: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цикл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(рис.17)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. поле 2"/>
          <p:cNvSpPr txBox="1"/>
          <p:nvPr/>
        </p:nvSpPr>
        <p:spPr>
          <a:xfrm flipH="1">
            <a:off x="290269" y="1249084"/>
            <a:ext cx="85634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Резервуар: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человек и млекопитающее (козы, овцы, антилопы, свиньи): - стадия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трипомастиготы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Переносчик: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муха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Це-це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стадия </a:t>
            </a:r>
            <a:r>
              <a:rPr lang="ru-RU" sz="28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эпимастиготы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(рис.18)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Путь заражения: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трансмиссивный (специфическая инокуляция)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гемотрансфузионно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5"/>
          <p:cNvSpPr>
            <a:spLocks noGrp="1" noEditPoints="1"/>
          </p:cNvSpPr>
          <p:nvPr>
            <p:ph type="title"/>
          </p:nvPr>
        </p:nvSpPr>
        <p:spPr>
          <a:xfrm>
            <a:off x="429908" y="288384"/>
            <a:ext cx="7871583" cy="1895977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Общие характеристики жгутиковых </a:t>
            </a:r>
            <a:r>
              <a: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Flagellata</a:t>
            </a:r>
            <a:r>
              <a: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23" name="Изображение 522"/>
          <p:cNvPicPr>
            <a:picLocks noChangeAspect="1"/>
          </p:cNvPicPr>
          <p:nvPr/>
        </p:nvPicPr>
        <p:blipFill>
          <a:blip r:embed="rId3"/>
          <a:srcRect l="-616" t="-1041" r="-128" b="16567"/>
          <a:stretch/>
        </p:blipFill>
        <p:spPr>
          <a:xfrm>
            <a:off x="2707255" y="2338196"/>
            <a:ext cx="3729492" cy="2106203"/>
          </a:xfrm>
          <a:prstGeom prst="rect">
            <a:avLst/>
          </a:prstGeom>
        </p:spPr>
      </p:pic>
      <p:sp>
        <p:nvSpPr>
          <p:cNvPr id="525" name="Текст. поле 524"/>
          <p:cNvSpPr txBox="1"/>
          <p:nvPr/>
        </p:nvSpPr>
        <p:spPr>
          <a:xfrm>
            <a:off x="2771800" y="4444399"/>
            <a:ext cx="2868745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 Формы жгутиковых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6"/>
          <p:cNvSpPr>
            <a:spLocks noGrp="1" noEditPoints="1"/>
          </p:cNvSpPr>
          <p:nvPr>
            <p:ph type="title"/>
          </p:nvPr>
        </p:nvSpPr>
        <p:spPr>
          <a:xfrm>
            <a:off x="800534" y="96794"/>
            <a:ext cx="7273521" cy="8418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Патогеннное</a:t>
            </a:r>
            <a:r>
              <a:rPr lang="ru-RU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" sz="36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8" name="Google Shape;528;p36"/>
          <p:cNvSpPr>
            <a:spLocks noGrp="1" noEditPoints="1"/>
          </p:cNvSpPr>
          <p:nvPr>
            <p:ph type="subTitle" idx="1"/>
          </p:nvPr>
        </p:nvSpPr>
        <p:spPr>
          <a:xfrm>
            <a:off x="251520" y="1103558"/>
            <a:ext cx="8424936" cy="3968522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Тяжёлые нарушения нервной системы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Поражение лобных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доль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варолиевого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мозга и продолговатого мозга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Отёк головного мозга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Мышечная слабость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Депрессия, сонливость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Заканчивается летаргическим сном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смертью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(рис. 19,20)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9" name="Google Shape;529;p36"/>
          <p:cNvGrpSpPr/>
          <p:nvPr/>
        </p:nvGrpSpPr>
        <p:grpSpPr>
          <a:xfrm rot="-1483213">
            <a:off x="6779182" y="-797980"/>
            <a:ext cx="2816073" cy="1530366"/>
            <a:chOff x="2915475" y="3042700"/>
            <a:chExt cx="647450" cy="351850"/>
          </a:xfrm>
        </p:grpSpPr>
        <p:sp>
          <p:nvSpPr>
            <p:cNvPr id="530" name="Google Shape;530;p36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2951525" y="3204625"/>
              <a:ext cx="371850" cy="189925"/>
            </a:xfrm>
            <a:custGeom>
              <a:avLst/>
              <a:gdLst/>
              <a:ahLst/>
              <a:cxnLst/>
              <a:rect l="l" t="t" r="r" b="b"/>
              <a:pathLst>
                <a:path w="14874" h="7597">
                  <a:moveTo>
                    <a:pt x="7489" y="0"/>
                  </a:moveTo>
                  <a:cubicBezTo>
                    <a:pt x="7394" y="0"/>
                    <a:pt x="7302" y="5"/>
                    <a:pt x="7212" y="14"/>
                  </a:cubicBezTo>
                  <a:cubicBezTo>
                    <a:pt x="6085" y="122"/>
                    <a:pt x="4174" y="347"/>
                    <a:pt x="1920" y="1817"/>
                  </a:cubicBezTo>
                  <a:cubicBezTo>
                    <a:pt x="1875" y="1844"/>
                    <a:pt x="1830" y="1880"/>
                    <a:pt x="1785" y="1907"/>
                  </a:cubicBezTo>
                  <a:cubicBezTo>
                    <a:pt x="1" y="3151"/>
                    <a:pt x="100" y="5828"/>
                    <a:pt x="1938" y="6982"/>
                  </a:cubicBezTo>
                  <a:cubicBezTo>
                    <a:pt x="2002" y="7027"/>
                    <a:pt x="2074" y="7072"/>
                    <a:pt x="2146" y="7108"/>
                  </a:cubicBezTo>
                  <a:cubicBezTo>
                    <a:pt x="2722" y="7456"/>
                    <a:pt x="3415" y="7597"/>
                    <a:pt x="4151" y="7597"/>
                  </a:cubicBezTo>
                  <a:cubicBezTo>
                    <a:pt x="5571" y="7597"/>
                    <a:pt x="7149" y="7074"/>
                    <a:pt x="8347" y="6504"/>
                  </a:cubicBezTo>
                  <a:cubicBezTo>
                    <a:pt x="9519" y="5945"/>
                    <a:pt x="10556" y="4638"/>
                    <a:pt x="11133" y="3809"/>
                  </a:cubicBezTo>
                  <a:cubicBezTo>
                    <a:pt x="11601" y="3115"/>
                    <a:pt x="12160" y="2493"/>
                    <a:pt x="12782" y="1943"/>
                  </a:cubicBezTo>
                  <a:cubicBezTo>
                    <a:pt x="12890" y="1844"/>
                    <a:pt x="12990" y="1763"/>
                    <a:pt x="13071" y="1700"/>
                  </a:cubicBezTo>
                  <a:cubicBezTo>
                    <a:pt x="13521" y="1366"/>
                    <a:pt x="13972" y="1249"/>
                    <a:pt x="14423" y="1023"/>
                  </a:cubicBezTo>
                  <a:cubicBezTo>
                    <a:pt x="14873" y="798"/>
                    <a:pt x="14540" y="573"/>
                    <a:pt x="14540" y="573"/>
                  </a:cubicBezTo>
                  <a:lnTo>
                    <a:pt x="14540" y="573"/>
                  </a:lnTo>
                  <a:cubicBezTo>
                    <a:pt x="14540" y="573"/>
                    <a:pt x="14089" y="690"/>
                    <a:pt x="13071" y="915"/>
                  </a:cubicBezTo>
                  <a:cubicBezTo>
                    <a:pt x="12904" y="953"/>
                    <a:pt x="12718" y="968"/>
                    <a:pt x="12523" y="968"/>
                  </a:cubicBezTo>
                  <a:cubicBezTo>
                    <a:pt x="11540" y="968"/>
                    <a:pt x="10329" y="573"/>
                    <a:pt x="10141" y="573"/>
                  </a:cubicBezTo>
                  <a:cubicBezTo>
                    <a:pt x="9934" y="573"/>
                    <a:pt x="8581" y="0"/>
                    <a:pt x="7489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3157275" y="3287275"/>
              <a:ext cx="41700" cy="25700"/>
            </a:xfrm>
            <a:custGeom>
              <a:avLst/>
              <a:gdLst/>
              <a:ahLst/>
              <a:cxnLst/>
              <a:rect l="l" t="t" r="r" b="b"/>
              <a:pathLst>
                <a:path w="1668" h="1028">
                  <a:moveTo>
                    <a:pt x="1366" y="1"/>
                  </a:moveTo>
                  <a:cubicBezTo>
                    <a:pt x="1189" y="1"/>
                    <a:pt x="930" y="84"/>
                    <a:pt x="667" y="232"/>
                  </a:cubicBezTo>
                  <a:cubicBezTo>
                    <a:pt x="262" y="476"/>
                    <a:pt x="0" y="791"/>
                    <a:pt x="90" y="944"/>
                  </a:cubicBezTo>
                  <a:cubicBezTo>
                    <a:pt x="124" y="1001"/>
                    <a:pt x="200" y="1028"/>
                    <a:pt x="303" y="1028"/>
                  </a:cubicBezTo>
                  <a:cubicBezTo>
                    <a:pt x="479" y="1028"/>
                    <a:pt x="736" y="948"/>
                    <a:pt x="992" y="800"/>
                  </a:cubicBezTo>
                  <a:cubicBezTo>
                    <a:pt x="1406" y="557"/>
                    <a:pt x="1668" y="241"/>
                    <a:pt x="1578" y="88"/>
                  </a:cubicBezTo>
                  <a:cubicBezTo>
                    <a:pt x="1545" y="29"/>
                    <a:pt x="1469" y="1"/>
                    <a:pt x="136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3092150" y="3254175"/>
              <a:ext cx="49600" cy="31300"/>
            </a:xfrm>
            <a:custGeom>
              <a:avLst/>
              <a:gdLst/>
              <a:ahLst/>
              <a:cxnLst/>
              <a:rect l="l" t="t" r="r" b="b"/>
              <a:pathLst>
                <a:path w="1984" h="1252">
                  <a:moveTo>
                    <a:pt x="1572" y="1"/>
                  </a:moveTo>
                  <a:cubicBezTo>
                    <a:pt x="1360" y="1"/>
                    <a:pt x="1068" y="90"/>
                    <a:pt x="775" y="258"/>
                  </a:cubicBezTo>
                  <a:cubicBezTo>
                    <a:pt x="298" y="538"/>
                    <a:pt x="0" y="925"/>
                    <a:pt x="117" y="1133"/>
                  </a:cubicBezTo>
                  <a:cubicBezTo>
                    <a:pt x="164" y="1212"/>
                    <a:pt x="271" y="1251"/>
                    <a:pt x="413" y="1251"/>
                  </a:cubicBezTo>
                  <a:cubicBezTo>
                    <a:pt x="624" y="1251"/>
                    <a:pt x="913" y="1165"/>
                    <a:pt x="1199" y="997"/>
                  </a:cubicBezTo>
                  <a:cubicBezTo>
                    <a:pt x="1686" y="718"/>
                    <a:pt x="1983" y="330"/>
                    <a:pt x="1866" y="123"/>
                  </a:cubicBezTo>
                  <a:cubicBezTo>
                    <a:pt x="1819" y="40"/>
                    <a:pt x="1714" y="1"/>
                    <a:pt x="1572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045275" y="3263425"/>
              <a:ext cx="29775" cy="12450"/>
            </a:xfrm>
            <a:custGeom>
              <a:avLst/>
              <a:gdLst/>
              <a:ahLst/>
              <a:cxnLst/>
              <a:rect l="l" t="t" r="r" b="b"/>
              <a:pathLst>
                <a:path w="1191" h="498">
                  <a:moveTo>
                    <a:pt x="688" y="1"/>
                  </a:moveTo>
                  <a:cubicBezTo>
                    <a:pt x="652" y="1"/>
                    <a:pt x="615" y="2"/>
                    <a:pt x="577" y="6"/>
                  </a:cubicBezTo>
                  <a:cubicBezTo>
                    <a:pt x="253" y="33"/>
                    <a:pt x="0" y="159"/>
                    <a:pt x="9" y="294"/>
                  </a:cubicBezTo>
                  <a:cubicBezTo>
                    <a:pt x="25" y="413"/>
                    <a:pt x="230" y="497"/>
                    <a:pt x="500" y="497"/>
                  </a:cubicBezTo>
                  <a:cubicBezTo>
                    <a:pt x="536" y="497"/>
                    <a:pt x="574" y="496"/>
                    <a:pt x="613" y="492"/>
                  </a:cubicBezTo>
                  <a:cubicBezTo>
                    <a:pt x="938" y="465"/>
                    <a:pt x="1190" y="339"/>
                    <a:pt x="1172" y="204"/>
                  </a:cubicBezTo>
                  <a:cubicBezTo>
                    <a:pt x="1164" y="85"/>
                    <a:pt x="954" y="1"/>
                    <a:pt x="68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3118275" y="3273475"/>
              <a:ext cx="20775" cy="11050"/>
            </a:xfrm>
            <a:custGeom>
              <a:avLst/>
              <a:gdLst/>
              <a:ahLst/>
              <a:cxnLst/>
              <a:rect l="l" t="t" r="r" b="b"/>
              <a:pathLst>
                <a:path w="831" h="442">
                  <a:moveTo>
                    <a:pt x="415" y="0"/>
                  </a:moveTo>
                  <a:cubicBezTo>
                    <a:pt x="190" y="0"/>
                    <a:pt x="1" y="99"/>
                    <a:pt x="1" y="225"/>
                  </a:cubicBezTo>
                  <a:cubicBezTo>
                    <a:pt x="1" y="343"/>
                    <a:pt x="190" y="442"/>
                    <a:pt x="415" y="442"/>
                  </a:cubicBezTo>
                  <a:cubicBezTo>
                    <a:pt x="641" y="442"/>
                    <a:pt x="830" y="343"/>
                    <a:pt x="830" y="225"/>
                  </a:cubicBezTo>
                  <a:cubicBezTo>
                    <a:pt x="830" y="99"/>
                    <a:pt x="641" y="0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3183850" y="3230475"/>
              <a:ext cx="22575" cy="17225"/>
            </a:xfrm>
            <a:custGeom>
              <a:avLst/>
              <a:gdLst/>
              <a:ahLst/>
              <a:cxnLst/>
              <a:rect l="l" t="t" r="r" b="b"/>
              <a:pathLst>
                <a:path w="903" h="689">
                  <a:moveTo>
                    <a:pt x="708" y="0"/>
                  </a:moveTo>
                  <a:cubicBezTo>
                    <a:pt x="604" y="0"/>
                    <a:pt x="456" y="60"/>
                    <a:pt x="316" y="170"/>
                  </a:cubicBezTo>
                  <a:cubicBezTo>
                    <a:pt x="109" y="341"/>
                    <a:pt x="1" y="548"/>
                    <a:pt x="82" y="647"/>
                  </a:cubicBezTo>
                  <a:cubicBezTo>
                    <a:pt x="104" y="676"/>
                    <a:pt x="142" y="689"/>
                    <a:pt x="189" y="689"/>
                  </a:cubicBezTo>
                  <a:cubicBezTo>
                    <a:pt x="293" y="689"/>
                    <a:pt x="444" y="624"/>
                    <a:pt x="587" y="512"/>
                  </a:cubicBezTo>
                  <a:cubicBezTo>
                    <a:pt x="794" y="350"/>
                    <a:pt x="902" y="134"/>
                    <a:pt x="821" y="44"/>
                  </a:cubicBezTo>
                  <a:cubicBezTo>
                    <a:pt x="798" y="14"/>
                    <a:pt x="758" y="0"/>
                    <a:pt x="70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3189725" y="3292700"/>
              <a:ext cx="24125" cy="15175"/>
            </a:xfrm>
            <a:custGeom>
              <a:avLst/>
              <a:gdLst/>
              <a:ahLst/>
              <a:cxnLst/>
              <a:rect l="l" t="t" r="r" b="b"/>
              <a:pathLst>
                <a:path w="965" h="607">
                  <a:moveTo>
                    <a:pt x="759" y="1"/>
                  </a:moveTo>
                  <a:cubicBezTo>
                    <a:pt x="658" y="1"/>
                    <a:pt x="518" y="43"/>
                    <a:pt x="379" y="124"/>
                  </a:cubicBezTo>
                  <a:cubicBezTo>
                    <a:pt x="144" y="259"/>
                    <a:pt x="0" y="448"/>
                    <a:pt x="54" y="547"/>
                  </a:cubicBezTo>
                  <a:cubicBezTo>
                    <a:pt x="76" y="587"/>
                    <a:pt x="129" y="607"/>
                    <a:pt x="200" y="607"/>
                  </a:cubicBezTo>
                  <a:cubicBezTo>
                    <a:pt x="304" y="607"/>
                    <a:pt x="447" y="565"/>
                    <a:pt x="586" y="484"/>
                  </a:cubicBezTo>
                  <a:cubicBezTo>
                    <a:pt x="820" y="349"/>
                    <a:pt x="965" y="160"/>
                    <a:pt x="902" y="60"/>
                  </a:cubicBezTo>
                  <a:cubicBezTo>
                    <a:pt x="880" y="20"/>
                    <a:pt x="828" y="1"/>
                    <a:pt x="75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3200750" y="3265725"/>
              <a:ext cx="25500" cy="16400"/>
            </a:xfrm>
            <a:custGeom>
              <a:avLst/>
              <a:gdLst/>
              <a:ahLst/>
              <a:cxnLst/>
              <a:rect l="l" t="t" r="r" b="b"/>
              <a:pathLst>
                <a:path w="1020" h="656">
                  <a:moveTo>
                    <a:pt x="796" y="1"/>
                  </a:moveTo>
                  <a:cubicBezTo>
                    <a:pt x="687" y="1"/>
                    <a:pt x="541" y="45"/>
                    <a:pt x="398" y="130"/>
                  </a:cubicBezTo>
                  <a:cubicBezTo>
                    <a:pt x="145" y="265"/>
                    <a:pt x="1" y="472"/>
                    <a:pt x="64" y="590"/>
                  </a:cubicBezTo>
                  <a:cubicBezTo>
                    <a:pt x="90" y="634"/>
                    <a:pt x="148" y="656"/>
                    <a:pt x="225" y="656"/>
                  </a:cubicBezTo>
                  <a:cubicBezTo>
                    <a:pt x="335" y="656"/>
                    <a:pt x="483" y="611"/>
                    <a:pt x="632" y="526"/>
                  </a:cubicBezTo>
                  <a:cubicBezTo>
                    <a:pt x="875" y="391"/>
                    <a:pt x="1019" y="184"/>
                    <a:pt x="956" y="67"/>
                  </a:cubicBezTo>
                  <a:cubicBezTo>
                    <a:pt x="930" y="22"/>
                    <a:pt x="872" y="1"/>
                    <a:pt x="79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3228925" y="3251525"/>
              <a:ext cx="16925" cy="8750"/>
            </a:xfrm>
            <a:custGeom>
              <a:avLst/>
              <a:gdLst/>
              <a:ahLst/>
              <a:cxnLst/>
              <a:rect l="l" t="t" r="r" b="b"/>
              <a:pathLst>
                <a:path w="677" h="350">
                  <a:moveTo>
                    <a:pt x="291" y="1"/>
                  </a:moveTo>
                  <a:cubicBezTo>
                    <a:pt x="139" y="1"/>
                    <a:pt x="18" y="60"/>
                    <a:pt x="10" y="148"/>
                  </a:cubicBezTo>
                  <a:cubicBezTo>
                    <a:pt x="1" y="238"/>
                    <a:pt x="145" y="328"/>
                    <a:pt x="325" y="346"/>
                  </a:cubicBezTo>
                  <a:cubicBezTo>
                    <a:pt x="346" y="348"/>
                    <a:pt x="366" y="349"/>
                    <a:pt x="386" y="349"/>
                  </a:cubicBezTo>
                  <a:cubicBezTo>
                    <a:pt x="539" y="349"/>
                    <a:pt x="660" y="291"/>
                    <a:pt x="668" y="211"/>
                  </a:cubicBezTo>
                  <a:cubicBezTo>
                    <a:pt x="677" y="112"/>
                    <a:pt x="532" y="22"/>
                    <a:pt x="352" y="4"/>
                  </a:cubicBezTo>
                  <a:cubicBezTo>
                    <a:pt x="331" y="2"/>
                    <a:pt x="311" y="1"/>
                    <a:pt x="29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3165150" y="3266575"/>
              <a:ext cx="30675" cy="15850"/>
            </a:xfrm>
            <a:custGeom>
              <a:avLst/>
              <a:gdLst/>
              <a:ahLst/>
              <a:cxnLst/>
              <a:rect l="l" t="t" r="r" b="b"/>
              <a:pathLst>
                <a:path w="1227" h="634">
                  <a:moveTo>
                    <a:pt x="939" y="0"/>
                  </a:moveTo>
                  <a:cubicBezTo>
                    <a:pt x="822" y="0"/>
                    <a:pt x="674" y="29"/>
                    <a:pt x="524" y="87"/>
                  </a:cubicBezTo>
                  <a:cubicBezTo>
                    <a:pt x="217" y="213"/>
                    <a:pt x="1" y="411"/>
                    <a:pt x="55" y="538"/>
                  </a:cubicBezTo>
                  <a:cubicBezTo>
                    <a:pt x="82" y="602"/>
                    <a:pt x="171" y="633"/>
                    <a:pt x="291" y="633"/>
                  </a:cubicBezTo>
                  <a:cubicBezTo>
                    <a:pt x="407" y="633"/>
                    <a:pt x="553" y="604"/>
                    <a:pt x="704" y="547"/>
                  </a:cubicBezTo>
                  <a:cubicBezTo>
                    <a:pt x="1010" y="420"/>
                    <a:pt x="1227" y="222"/>
                    <a:pt x="1173" y="96"/>
                  </a:cubicBezTo>
                  <a:cubicBezTo>
                    <a:pt x="1150" y="32"/>
                    <a:pt x="1061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" name="Google Shape;548;p36"/>
          <p:cNvGrpSpPr/>
          <p:nvPr/>
        </p:nvGrpSpPr>
        <p:grpSpPr>
          <a:xfrm rot="-10429629">
            <a:off x="5210817" y="2642140"/>
            <a:ext cx="1376169" cy="1241383"/>
            <a:chOff x="3598275" y="2886325"/>
            <a:chExt cx="428175" cy="386250"/>
          </a:xfrm>
        </p:grpSpPr>
        <p:sp>
          <p:nvSpPr>
            <p:cNvPr id="549" name="Google Shape;549;p36"/>
            <p:cNvSpPr/>
            <p:nvPr/>
          </p:nvSpPr>
          <p:spPr>
            <a:xfrm>
              <a:off x="3598275" y="2886325"/>
              <a:ext cx="314375" cy="281975"/>
            </a:xfrm>
            <a:custGeom>
              <a:avLst/>
              <a:gdLst/>
              <a:ahLst/>
              <a:cxnLst/>
              <a:rect l="l" t="t" r="r" b="b"/>
              <a:pathLst>
                <a:path w="12575" h="11279">
                  <a:moveTo>
                    <a:pt x="11782" y="0"/>
                  </a:moveTo>
                  <a:cubicBezTo>
                    <a:pt x="11520" y="9"/>
                    <a:pt x="11250" y="45"/>
                    <a:pt x="10907" y="154"/>
                  </a:cubicBezTo>
                  <a:cubicBezTo>
                    <a:pt x="10817" y="181"/>
                    <a:pt x="10682" y="226"/>
                    <a:pt x="10511" y="307"/>
                  </a:cubicBezTo>
                  <a:cubicBezTo>
                    <a:pt x="10421" y="343"/>
                    <a:pt x="10330" y="397"/>
                    <a:pt x="10240" y="460"/>
                  </a:cubicBezTo>
                  <a:lnTo>
                    <a:pt x="10231" y="469"/>
                  </a:lnTo>
                  <a:lnTo>
                    <a:pt x="10204" y="487"/>
                  </a:lnTo>
                  <a:lnTo>
                    <a:pt x="10150" y="523"/>
                  </a:lnTo>
                  <a:cubicBezTo>
                    <a:pt x="10123" y="550"/>
                    <a:pt x="10087" y="586"/>
                    <a:pt x="10060" y="613"/>
                  </a:cubicBezTo>
                  <a:cubicBezTo>
                    <a:pt x="9997" y="676"/>
                    <a:pt x="9934" y="739"/>
                    <a:pt x="9880" y="821"/>
                  </a:cubicBezTo>
                  <a:cubicBezTo>
                    <a:pt x="9781" y="974"/>
                    <a:pt x="9699" y="1145"/>
                    <a:pt x="9663" y="1316"/>
                  </a:cubicBezTo>
                  <a:cubicBezTo>
                    <a:pt x="9573" y="1677"/>
                    <a:pt x="9582" y="2046"/>
                    <a:pt x="9627" y="2407"/>
                  </a:cubicBezTo>
                  <a:cubicBezTo>
                    <a:pt x="9681" y="2759"/>
                    <a:pt x="9763" y="3101"/>
                    <a:pt x="9790" y="3444"/>
                  </a:cubicBezTo>
                  <a:cubicBezTo>
                    <a:pt x="9799" y="3615"/>
                    <a:pt x="9799" y="3777"/>
                    <a:pt x="9772" y="3939"/>
                  </a:cubicBezTo>
                  <a:cubicBezTo>
                    <a:pt x="9753" y="4093"/>
                    <a:pt x="9699" y="4255"/>
                    <a:pt x="9627" y="4408"/>
                  </a:cubicBezTo>
                  <a:cubicBezTo>
                    <a:pt x="9492" y="4715"/>
                    <a:pt x="9294" y="5030"/>
                    <a:pt x="9114" y="5336"/>
                  </a:cubicBezTo>
                  <a:cubicBezTo>
                    <a:pt x="8356" y="6571"/>
                    <a:pt x="7536" y="7680"/>
                    <a:pt x="6896" y="8473"/>
                  </a:cubicBezTo>
                  <a:cubicBezTo>
                    <a:pt x="6581" y="8870"/>
                    <a:pt x="6301" y="9185"/>
                    <a:pt x="6112" y="9402"/>
                  </a:cubicBezTo>
                  <a:cubicBezTo>
                    <a:pt x="5923" y="9618"/>
                    <a:pt x="5805" y="9744"/>
                    <a:pt x="5805" y="9744"/>
                  </a:cubicBezTo>
                  <a:cubicBezTo>
                    <a:pt x="5805" y="9744"/>
                    <a:pt x="5697" y="9861"/>
                    <a:pt x="5499" y="10078"/>
                  </a:cubicBezTo>
                  <a:cubicBezTo>
                    <a:pt x="5400" y="10177"/>
                    <a:pt x="5274" y="10312"/>
                    <a:pt x="5138" y="10438"/>
                  </a:cubicBezTo>
                  <a:cubicBezTo>
                    <a:pt x="4994" y="10565"/>
                    <a:pt x="4823" y="10700"/>
                    <a:pt x="4625" y="10781"/>
                  </a:cubicBezTo>
                  <a:cubicBezTo>
                    <a:pt x="4528" y="10816"/>
                    <a:pt x="4427" y="10836"/>
                    <a:pt x="4322" y="10836"/>
                  </a:cubicBezTo>
                  <a:cubicBezTo>
                    <a:pt x="4211" y="10836"/>
                    <a:pt x="4096" y="10814"/>
                    <a:pt x="3976" y="10763"/>
                  </a:cubicBezTo>
                  <a:cubicBezTo>
                    <a:pt x="3750" y="10673"/>
                    <a:pt x="3516" y="10483"/>
                    <a:pt x="3282" y="10267"/>
                  </a:cubicBezTo>
                  <a:cubicBezTo>
                    <a:pt x="2813" y="9825"/>
                    <a:pt x="2317" y="9321"/>
                    <a:pt x="1983" y="8726"/>
                  </a:cubicBezTo>
                  <a:cubicBezTo>
                    <a:pt x="1830" y="8428"/>
                    <a:pt x="1722" y="8104"/>
                    <a:pt x="1713" y="7779"/>
                  </a:cubicBezTo>
                  <a:cubicBezTo>
                    <a:pt x="1722" y="7698"/>
                    <a:pt x="1713" y="7617"/>
                    <a:pt x="1740" y="7536"/>
                  </a:cubicBezTo>
                  <a:cubicBezTo>
                    <a:pt x="1749" y="7455"/>
                    <a:pt x="1758" y="7383"/>
                    <a:pt x="1785" y="7302"/>
                  </a:cubicBezTo>
                  <a:cubicBezTo>
                    <a:pt x="1830" y="7139"/>
                    <a:pt x="1902" y="6977"/>
                    <a:pt x="1965" y="6806"/>
                  </a:cubicBezTo>
                  <a:cubicBezTo>
                    <a:pt x="2038" y="6634"/>
                    <a:pt x="2092" y="6445"/>
                    <a:pt x="2137" y="6256"/>
                  </a:cubicBezTo>
                  <a:cubicBezTo>
                    <a:pt x="2146" y="6157"/>
                    <a:pt x="2164" y="6067"/>
                    <a:pt x="2173" y="5967"/>
                  </a:cubicBezTo>
                  <a:cubicBezTo>
                    <a:pt x="2182" y="5877"/>
                    <a:pt x="2182" y="5778"/>
                    <a:pt x="2182" y="5688"/>
                  </a:cubicBezTo>
                  <a:cubicBezTo>
                    <a:pt x="2182" y="5589"/>
                    <a:pt x="2173" y="5499"/>
                    <a:pt x="2173" y="5409"/>
                  </a:cubicBezTo>
                  <a:cubicBezTo>
                    <a:pt x="2155" y="5318"/>
                    <a:pt x="2146" y="5228"/>
                    <a:pt x="2128" y="5138"/>
                  </a:cubicBezTo>
                  <a:cubicBezTo>
                    <a:pt x="2110" y="5048"/>
                    <a:pt x="2092" y="4967"/>
                    <a:pt x="2065" y="4877"/>
                  </a:cubicBezTo>
                  <a:cubicBezTo>
                    <a:pt x="2056" y="4832"/>
                    <a:pt x="2047" y="4796"/>
                    <a:pt x="2029" y="4751"/>
                  </a:cubicBezTo>
                  <a:cubicBezTo>
                    <a:pt x="2020" y="4715"/>
                    <a:pt x="2002" y="4678"/>
                    <a:pt x="1993" y="4642"/>
                  </a:cubicBezTo>
                  <a:cubicBezTo>
                    <a:pt x="1830" y="4192"/>
                    <a:pt x="1596" y="3867"/>
                    <a:pt x="1479" y="3714"/>
                  </a:cubicBezTo>
                  <a:cubicBezTo>
                    <a:pt x="1253" y="3435"/>
                    <a:pt x="1010" y="3263"/>
                    <a:pt x="776" y="3137"/>
                  </a:cubicBezTo>
                  <a:cubicBezTo>
                    <a:pt x="722" y="3110"/>
                    <a:pt x="658" y="3083"/>
                    <a:pt x="595" y="3056"/>
                  </a:cubicBezTo>
                  <a:cubicBezTo>
                    <a:pt x="532" y="3029"/>
                    <a:pt x="469" y="3011"/>
                    <a:pt x="406" y="2993"/>
                  </a:cubicBezTo>
                  <a:cubicBezTo>
                    <a:pt x="280" y="2957"/>
                    <a:pt x="145" y="2948"/>
                    <a:pt x="0" y="2930"/>
                  </a:cubicBezTo>
                  <a:lnTo>
                    <a:pt x="0" y="2930"/>
                  </a:lnTo>
                  <a:cubicBezTo>
                    <a:pt x="118" y="3011"/>
                    <a:pt x="235" y="3074"/>
                    <a:pt x="325" y="3164"/>
                  </a:cubicBezTo>
                  <a:cubicBezTo>
                    <a:pt x="370" y="3200"/>
                    <a:pt x="424" y="3236"/>
                    <a:pt x="460" y="3281"/>
                  </a:cubicBezTo>
                  <a:cubicBezTo>
                    <a:pt x="505" y="3317"/>
                    <a:pt x="550" y="3362"/>
                    <a:pt x="595" y="3399"/>
                  </a:cubicBezTo>
                  <a:cubicBezTo>
                    <a:pt x="767" y="3570"/>
                    <a:pt x="938" y="3741"/>
                    <a:pt x="1127" y="3993"/>
                  </a:cubicBezTo>
                  <a:cubicBezTo>
                    <a:pt x="1235" y="4129"/>
                    <a:pt x="1434" y="4408"/>
                    <a:pt x="1578" y="4796"/>
                  </a:cubicBezTo>
                  <a:lnTo>
                    <a:pt x="1605" y="4886"/>
                  </a:lnTo>
                  <a:cubicBezTo>
                    <a:pt x="1623" y="4922"/>
                    <a:pt x="1632" y="4958"/>
                    <a:pt x="1641" y="5003"/>
                  </a:cubicBezTo>
                  <a:cubicBezTo>
                    <a:pt x="1659" y="5075"/>
                    <a:pt x="1677" y="5147"/>
                    <a:pt x="1695" y="5219"/>
                  </a:cubicBezTo>
                  <a:cubicBezTo>
                    <a:pt x="1704" y="5300"/>
                    <a:pt x="1722" y="5382"/>
                    <a:pt x="1731" y="5454"/>
                  </a:cubicBezTo>
                  <a:cubicBezTo>
                    <a:pt x="1731" y="5535"/>
                    <a:pt x="1740" y="5616"/>
                    <a:pt x="1740" y="5697"/>
                  </a:cubicBezTo>
                  <a:cubicBezTo>
                    <a:pt x="1740" y="5769"/>
                    <a:pt x="1740" y="5850"/>
                    <a:pt x="1731" y="5931"/>
                  </a:cubicBezTo>
                  <a:cubicBezTo>
                    <a:pt x="1722" y="6013"/>
                    <a:pt x="1713" y="6094"/>
                    <a:pt x="1695" y="6175"/>
                  </a:cubicBezTo>
                  <a:cubicBezTo>
                    <a:pt x="1659" y="6328"/>
                    <a:pt x="1623" y="6490"/>
                    <a:pt x="1560" y="6653"/>
                  </a:cubicBezTo>
                  <a:cubicBezTo>
                    <a:pt x="1497" y="6815"/>
                    <a:pt x="1416" y="6986"/>
                    <a:pt x="1362" y="7175"/>
                  </a:cubicBezTo>
                  <a:cubicBezTo>
                    <a:pt x="1334" y="7274"/>
                    <a:pt x="1307" y="7374"/>
                    <a:pt x="1298" y="7482"/>
                  </a:cubicBezTo>
                  <a:cubicBezTo>
                    <a:pt x="1280" y="7581"/>
                    <a:pt x="1280" y="7680"/>
                    <a:pt x="1280" y="7788"/>
                  </a:cubicBezTo>
                  <a:cubicBezTo>
                    <a:pt x="1280" y="8203"/>
                    <a:pt x="1416" y="8591"/>
                    <a:pt x="1596" y="8933"/>
                  </a:cubicBezTo>
                  <a:cubicBezTo>
                    <a:pt x="1974" y="9618"/>
                    <a:pt x="2506" y="10132"/>
                    <a:pt x="2984" y="10592"/>
                  </a:cubicBezTo>
                  <a:cubicBezTo>
                    <a:pt x="3227" y="10826"/>
                    <a:pt x="3489" y="11042"/>
                    <a:pt x="3813" y="11177"/>
                  </a:cubicBezTo>
                  <a:cubicBezTo>
                    <a:pt x="3967" y="11241"/>
                    <a:pt x="4147" y="11277"/>
                    <a:pt x="4309" y="11277"/>
                  </a:cubicBezTo>
                  <a:cubicBezTo>
                    <a:pt x="4327" y="11278"/>
                    <a:pt x="4344" y="11278"/>
                    <a:pt x="4362" y="11278"/>
                  </a:cubicBezTo>
                  <a:cubicBezTo>
                    <a:pt x="4514" y="11278"/>
                    <a:pt x="4657" y="11244"/>
                    <a:pt x="4787" y="11196"/>
                  </a:cubicBezTo>
                  <a:cubicBezTo>
                    <a:pt x="5066" y="11078"/>
                    <a:pt x="5274" y="10916"/>
                    <a:pt x="5436" y="10772"/>
                  </a:cubicBezTo>
                  <a:cubicBezTo>
                    <a:pt x="5598" y="10619"/>
                    <a:pt x="5715" y="10483"/>
                    <a:pt x="5814" y="10375"/>
                  </a:cubicBezTo>
                  <a:cubicBezTo>
                    <a:pt x="6022" y="10159"/>
                    <a:pt x="6130" y="10042"/>
                    <a:pt x="6130" y="10042"/>
                  </a:cubicBezTo>
                  <a:cubicBezTo>
                    <a:pt x="6130" y="10042"/>
                    <a:pt x="6247" y="9916"/>
                    <a:pt x="6445" y="9699"/>
                  </a:cubicBezTo>
                  <a:cubicBezTo>
                    <a:pt x="6635" y="9474"/>
                    <a:pt x="6914" y="9149"/>
                    <a:pt x="7239" y="8753"/>
                  </a:cubicBezTo>
                  <a:cubicBezTo>
                    <a:pt x="7897" y="7951"/>
                    <a:pt x="8726" y="6824"/>
                    <a:pt x="9492" y="5571"/>
                  </a:cubicBezTo>
                  <a:cubicBezTo>
                    <a:pt x="9672" y="5255"/>
                    <a:pt x="9880" y="4949"/>
                    <a:pt x="10042" y="4588"/>
                  </a:cubicBezTo>
                  <a:cubicBezTo>
                    <a:pt x="10123" y="4408"/>
                    <a:pt x="10186" y="4210"/>
                    <a:pt x="10213" y="4011"/>
                  </a:cubicBezTo>
                  <a:cubicBezTo>
                    <a:pt x="10249" y="3804"/>
                    <a:pt x="10249" y="3606"/>
                    <a:pt x="10231" y="3417"/>
                  </a:cubicBezTo>
                  <a:cubicBezTo>
                    <a:pt x="10204" y="3029"/>
                    <a:pt x="10123" y="2677"/>
                    <a:pt x="10069" y="2344"/>
                  </a:cubicBezTo>
                  <a:cubicBezTo>
                    <a:pt x="10024" y="2019"/>
                    <a:pt x="10024" y="1704"/>
                    <a:pt x="10096" y="1433"/>
                  </a:cubicBezTo>
                  <a:cubicBezTo>
                    <a:pt x="10123" y="1298"/>
                    <a:pt x="10177" y="1181"/>
                    <a:pt x="10249" y="1073"/>
                  </a:cubicBezTo>
                  <a:cubicBezTo>
                    <a:pt x="10285" y="1028"/>
                    <a:pt x="10321" y="974"/>
                    <a:pt x="10366" y="938"/>
                  </a:cubicBezTo>
                  <a:cubicBezTo>
                    <a:pt x="10393" y="911"/>
                    <a:pt x="10412" y="893"/>
                    <a:pt x="10439" y="875"/>
                  </a:cubicBezTo>
                  <a:lnTo>
                    <a:pt x="10475" y="848"/>
                  </a:lnTo>
                  <a:cubicBezTo>
                    <a:pt x="10475" y="848"/>
                    <a:pt x="10484" y="839"/>
                    <a:pt x="10493" y="839"/>
                  </a:cubicBezTo>
                  <a:lnTo>
                    <a:pt x="10493" y="830"/>
                  </a:lnTo>
                  <a:cubicBezTo>
                    <a:pt x="10565" y="784"/>
                    <a:pt x="10637" y="739"/>
                    <a:pt x="10700" y="712"/>
                  </a:cubicBezTo>
                  <a:cubicBezTo>
                    <a:pt x="10844" y="640"/>
                    <a:pt x="10961" y="604"/>
                    <a:pt x="11042" y="577"/>
                  </a:cubicBezTo>
                  <a:cubicBezTo>
                    <a:pt x="11358" y="478"/>
                    <a:pt x="11601" y="406"/>
                    <a:pt x="11836" y="325"/>
                  </a:cubicBezTo>
                  <a:cubicBezTo>
                    <a:pt x="12070" y="244"/>
                    <a:pt x="12295" y="172"/>
                    <a:pt x="12575" y="81"/>
                  </a:cubicBezTo>
                  <a:cubicBezTo>
                    <a:pt x="12286" y="27"/>
                    <a:pt x="12043" y="0"/>
                    <a:pt x="1178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3715225" y="2904125"/>
              <a:ext cx="52300" cy="214550"/>
            </a:xfrm>
            <a:custGeom>
              <a:avLst/>
              <a:gdLst/>
              <a:ahLst/>
              <a:cxnLst/>
              <a:rect l="l" t="t" r="r" b="b"/>
              <a:pathLst>
                <a:path w="2092" h="8582">
                  <a:moveTo>
                    <a:pt x="1263" y="0"/>
                  </a:moveTo>
                  <a:cubicBezTo>
                    <a:pt x="1236" y="289"/>
                    <a:pt x="1181" y="523"/>
                    <a:pt x="1127" y="758"/>
                  </a:cubicBezTo>
                  <a:cubicBezTo>
                    <a:pt x="1073" y="992"/>
                    <a:pt x="1010" y="1235"/>
                    <a:pt x="920" y="1542"/>
                  </a:cubicBezTo>
                  <a:cubicBezTo>
                    <a:pt x="884" y="1641"/>
                    <a:pt x="839" y="1812"/>
                    <a:pt x="677" y="2146"/>
                  </a:cubicBezTo>
                  <a:cubicBezTo>
                    <a:pt x="605" y="2281"/>
                    <a:pt x="496" y="2470"/>
                    <a:pt x="361" y="2650"/>
                  </a:cubicBezTo>
                  <a:cubicBezTo>
                    <a:pt x="289" y="2741"/>
                    <a:pt x="199" y="2849"/>
                    <a:pt x="127" y="2975"/>
                  </a:cubicBezTo>
                  <a:cubicBezTo>
                    <a:pt x="46" y="3110"/>
                    <a:pt x="1" y="3281"/>
                    <a:pt x="1" y="3444"/>
                  </a:cubicBezTo>
                  <a:cubicBezTo>
                    <a:pt x="10" y="3615"/>
                    <a:pt x="55" y="3750"/>
                    <a:pt x="109" y="3867"/>
                  </a:cubicBezTo>
                  <a:cubicBezTo>
                    <a:pt x="163" y="3975"/>
                    <a:pt x="226" y="4066"/>
                    <a:pt x="271" y="4138"/>
                  </a:cubicBezTo>
                  <a:cubicBezTo>
                    <a:pt x="379" y="4273"/>
                    <a:pt x="442" y="4354"/>
                    <a:pt x="442" y="4354"/>
                  </a:cubicBezTo>
                  <a:cubicBezTo>
                    <a:pt x="442" y="4354"/>
                    <a:pt x="496" y="4417"/>
                    <a:pt x="587" y="4525"/>
                  </a:cubicBezTo>
                  <a:cubicBezTo>
                    <a:pt x="632" y="4570"/>
                    <a:pt x="677" y="4634"/>
                    <a:pt x="731" y="4706"/>
                  </a:cubicBezTo>
                  <a:cubicBezTo>
                    <a:pt x="785" y="4769"/>
                    <a:pt x="839" y="4850"/>
                    <a:pt x="893" y="4931"/>
                  </a:cubicBezTo>
                  <a:cubicBezTo>
                    <a:pt x="1118" y="5273"/>
                    <a:pt x="1326" y="5724"/>
                    <a:pt x="1425" y="6058"/>
                  </a:cubicBezTo>
                  <a:cubicBezTo>
                    <a:pt x="1578" y="6535"/>
                    <a:pt x="1596" y="6842"/>
                    <a:pt x="1623" y="6995"/>
                  </a:cubicBezTo>
                  <a:cubicBezTo>
                    <a:pt x="1659" y="7320"/>
                    <a:pt x="1668" y="7572"/>
                    <a:pt x="1686" y="7815"/>
                  </a:cubicBezTo>
                  <a:cubicBezTo>
                    <a:pt x="1704" y="8059"/>
                    <a:pt x="1722" y="8293"/>
                    <a:pt x="1722" y="8582"/>
                  </a:cubicBezTo>
                  <a:cubicBezTo>
                    <a:pt x="1858" y="8329"/>
                    <a:pt x="1948" y="8095"/>
                    <a:pt x="2011" y="7842"/>
                  </a:cubicBezTo>
                  <a:cubicBezTo>
                    <a:pt x="2065" y="7581"/>
                    <a:pt x="2092" y="7302"/>
                    <a:pt x="2056" y="6950"/>
                  </a:cubicBezTo>
                  <a:cubicBezTo>
                    <a:pt x="2038" y="6779"/>
                    <a:pt x="2011" y="6445"/>
                    <a:pt x="1849" y="5922"/>
                  </a:cubicBezTo>
                  <a:cubicBezTo>
                    <a:pt x="1740" y="5553"/>
                    <a:pt x="1515" y="5057"/>
                    <a:pt x="1263" y="4688"/>
                  </a:cubicBezTo>
                  <a:cubicBezTo>
                    <a:pt x="1200" y="4597"/>
                    <a:pt x="1136" y="4507"/>
                    <a:pt x="1082" y="4435"/>
                  </a:cubicBezTo>
                  <a:cubicBezTo>
                    <a:pt x="1019" y="4363"/>
                    <a:pt x="974" y="4291"/>
                    <a:pt x="929" y="4237"/>
                  </a:cubicBezTo>
                  <a:cubicBezTo>
                    <a:pt x="839" y="4138"/>
                    <a:pt x="785" y="4075"/>
                    <a:pt x="785" y="4075"/>
                  </a:cubicBezTo>
                  <a:cubicBezTo>
                    <a:pt x="785" y="4075"/>
                    <a:pt x="722" y="3994"/>
                    <a:pt x="632" y="3876"/>
                  </a:cubicBezTo>
                  <a:cubicBezTo>
                    <a:pt x="551" y="3759"/>
                    <a:pt x="451" y="3597"/>
                    <a:pt x="442" y="3435"/>
                  </a:cubicBezTo>
                  <a:cubicBezTo>
                    <a:pt x="442" y="3354"/>
                    <a:pt x="460" y="3281"/>
                    <a:pt x="514" y="3191"/>
                  </a:cubicBezTo>
                  <a:cubicBezTo>
                    <a:pt x="560" y="3110"/>
                    <a:pt x="641" y="3020"/>
                    <a:pt x="713" y="2912"/>
                  </a:cubicBezTo>
                  <a:cubicBezTo>
                    <a:pt x="875" y="2705"/>
                    <a:pt x="992" y="2497"/>
                    <a:pt x="1073" y="2344"/>
                  </a:cubicBezTo>
                  <a:cubicBezTo>
                    <a:pt x="1254" y="1974"/>
                    <a:pt x="1308" y="1785"/>
                    <a:pt x="1344" y="1668"/>
                  </a:cubicBezTo>
                  <a:cubicBezTo>
                    <a:pt x="1443" y="1325"/>
                    <a:pt x="1461" y="1046"/>
                    <a:pt x="1452" y="776"/>
                  </a:cubicBezTo>
                  <a:cubicBezTo>
                    <a:pt x="1434" y="514"/>
                    <a:pt x="1371" y="271"/>
                    <a:pt x="126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3759625" y="2963625"/>
              <a:ext cx="266825" cy="160850"/>
            </a:xfrm>
            <a:custGeom>
              <a:avLst/>
              <a:gdLst/>
              <a:ahLst/>
              <a:cxnLst/>
              <a:rect l="l" t="t" r="r" b="b"/>
              <a:pathLst>
                <a:path w="10673" h="6434">
                  <a:moveTo>
                    <a:pt x="10384" y="0"/>
                  </a:moveTo>
                  <a:lnTo>
                    <a:pt x="10384" y="0"/>
                  </a:lnTo>
                  <a:cubicBezTo>
                    <a:pt x="10420" y="288"/>
                    <a:pt x="10384" y="514"/>
                    <a:pt x="10330" y="739"/>
                  </a:cubicBezTo>
                  <a:cubicBezTo>
                    <a:pt x="10285" y="974"/>
                    <a:pt x="10213" y="1199"/>
                    <a:pt x="10087" y="1487"/>
                  </a:cubicBezTo>
                  <a:cubicBezTo>
                    <a:pt x="10024" y="1632"/>
                    <a:pt x="9898" y="1893"/>
                    <a:pt x="9582" y="2263"/>
                  </a:cubicBezTo>
                  <a:cubicBezTo>
                    <a:pt x="9348" y="2533"/>
                    <a:pt x="9023" y="2821"/>
                    <a:pt x="8663" y="3110"/>
                  </a:cubicBezTo>
                  <a:cubicBezTo>
                    <a:pt x="8302" y="3398"/>
                    <a:pt x="7924" y="3696"/>
                    <a:pt x="7590" y="3966"/>
                  </a:cubicBezTo>
                  <a:cubicBezTo>
                    <a:pt x="7257" y="4237"/>
                    <a:pt x="6950" y="4471"/>
                    <a:pt x="6734" y="4642"/>
                  </a:cubicBezTo>
                  <a:cubicBezTo>
                    <a:pt x="6517" y="4804"/>
                    <a:pt x="6391" y="4904"/>
                    <a:pt x="6391" y="4904"/>
                  </a:cubicBezTo>
                  <a:cubicBezTo>
                    <a:pt x="6391" y="4904"/>
                    <a:pt x="6346" y="4931"/>
                    <a:pt x="6274" y="4985"/>
                  </a:cubicBezTo>
                  <a:cubicBezTo>
                    <a:pt x="6202" y="5039"/>
                    <a:pt x="6094" y="5111"/>
                    <a:pt x="5968" y="5201"/>
                  </a:cubicBezTo>
                  <a:cubicBezTo>
                    <a:pt x="5697" y="5372"/>
                    <a:pt x="5328" y="5589"/>
                    <a:pt x="4895" y="5760"/>
                  </a:cubicBezTo>
                  <a:cubicBezTo>
                    <a:pt x="4679" y="5841"/>
                    <a:pt x="4453" y="5913"/>
                    <a:pt x="4219" y="5949"/>
                  </a:cubicBezTo>
                  <a:cubicBezTo>
                    <a:pt x="4041" y="5976"/>
                    <a:pt x="3867" y="5992"/>
                    <a:pt x="3699" y="5992"/>
                  </a:cubicBezTo>
                  <a:cubicBezTo>
                    <a:pt x="3637" y="5992"/>
                    <a:pt x="3576" y="5990"/>
                    <a:pt x="3516" y="5985"/>
                  </a:cubicBezTo>
                  <a:cubicBezTo>
                    <a:pt x="3047" y="5949"/>
                    <a:pt x="2605" y="5832"/>
                    <a:pt x="2272" y="5769"/>
                  </a:cubicBezTo>
                  <a:cubicBezTo>
                    <a:pt x="1884" y="5688"/>
                    <a:pt x="1686" y="5670"/>
                    <a:pt x="1569" y="5661"/>
                  </a:cubicBezTo>
                  <a:cubicBezTo>
                    <a:pt x="1490" y="5655"/>
                    <a:pt x="1415" y="5652"/>
                    <a:pt x="1343" y="5652"/>
                  </a:cubicBezTo>
                  <a:cubicBezTo>
                    <a:pt x="1084" y="5652"/>
                    <a:pt x="865" y="5689"/>
                    <a:pt x="667" y="5760"/>
                  </a:cubicBezTo>
                  <a:cubicBezTo>
                    <a:pt x="406" y="5850"/>
                    <a:pt x="181" y="6003"/>
                    <a:pt x="0" y="6229"/>
                  </a:cubicBezTo>
                  <a:cubicBezTo>
                    <a:pt x="271" y="6111"/>
                    <a:pt x="496" y="6084"/>
                    <a:pt x="731" y="6075"/>
                  </a:cubicBezTo>
                  <a:cubicBezTo>
                    <a:pt x="789" y="6073"/>
                    <a:pt x="849" y="6072"/>
                    <a:pt x="910" y="6072"/>
                  </a:cubicBezTo>
                  <a:cubicBezTo>
                    <a:pt x="1095" y="6072"/>
                    <a:pt x="1296" y="6082"/>
                    <a:pt x="1533" y="6102"/>
                  </a:cubicBezTo>
                  <a:cubicBezTo>
                    <a:pt x="1641" y="6111"/>
                    <a:pt x="1812" y="6129"/>
                    <a:pt x="2182" y="6202"/>
                  </a:cubicBezTo>
                  <a:cubicBezTo>
                    <a:pt x="2515" y="6265"/>
                    <a:pt x="2957" y="6382"/>
                    <a:pt x="3480" y="6427"/>
                  </a:cubicBezTo>
                  <a:cubicBezTo>
                    <a:pt x="3547" y="6432"/>
                    <a:pt x="3616" y="6434"/>
                    <a:pt x="3686" y="6434"/>
                  </a:cubicBezTo>
                  <a:cubicBezTo>
                    <a:pt x="3885" y="6434"/>
                    <a:pt x="4090" y="6415"/>
                    <a:pt x="4291" y="6382"/>
                  </a:cubicBezTo>
                  <a:cubicBezTo>
                    <a:pt x="4561" y="6346"/>
                    <a:pt x="4814" y="6265"/>
                    <a:pt x="5057" y="6175"/>
                  </a:cubicBezTo>
                  <a:cubicBezTo>
                    <a:pt x="5535" y="5985"/>
                    <a:pt x="5932" y="5751"/>
                    <a:pt x="6211" y="5562"/>
                  </a:cubicBezTo>
                  <a:cubicBezTo>
                    <a:pt x="6346" y="5471"/>
                    <a:pt x="6454" y="5399"/>
                    <a:pt x="6526" y="5345"/>
                  </a:cubicBezTo>
                  <a:cubicBezTo>
                    <a:pt x="6608" y="5291"/>
                    <a:pt x="6644" y="5255"/>
                    <a:pt x="6644" y="5255"/>
                  </a:cubicBezTo>
                  <a:cubicBezTo>
                    <a:pt x="6644" y="5255"/>
                    <a:pt x="6788" y="5156"/>
                    <a:pt x="7004" y="4985"/>
                  </a:cubicBezTo>
                  <a:cubicBezTo>
                    <a:pt x="7230" y="4822"/>
                    <a:pt x="7527" y="4579"/>
                    <a:pt x="7870" y="4309"/>
                  </a:cubicBezTo>
                  <a:cubicBezTo>
                    <a:pt x="8203" y="4038"/>
                    <a:pt x="8573" y="3741"/>
                    <a:pt x="8942" y="3452"/>
                  </a:cubicBezTo>
                  <a:cubicBezTo>
                    <a:pt x="9303" y="3164"/>
                    <a:pt x="9654" y="2857"/>
                    <a:pt x="9916" y="2560"/>
                  </a:cubicBezTo>
                  <a:cubicBezTo>
                    <a:pt x="10267" y="2145"/>
                    <a:pt x="10420" y="1830"/>
                    <a:pt x="10493" y="1668"/>
                  </a:cubicBezTo>
                  <a:cubicBezTo>
                    <a:pt x="10637" y="1325"/>
                    <a:pt x="10673" y="1037"/>
                    <a:pt x="10655" y="766"/>
                  </a:cubicBezTo>
                  <a:cubicBezTo>
                    <a:pt x="10637" y="487"/>
                    <a:pt x="10547" y="234"/>
                    <a:pt x="10384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3785300" y="2946025"/>
              <a:ext cx="185275" cy="135250"/>
            </a:xfrm>
            <a:custGeom>
              <a:avLst/>
              <a:gdLst/>
              <a:ahLst/>
              <a:cxnLst/>
              <a:rect l="l" t="t" r="r" b="b"/>
              <a:pathLst>
                <a:path w="7411" h="5410">
                  <a:moveTo>
                    <a:pt x="5309" y="0"/>
                  </a:moveTo>
                  <a:cubicBezTo>
                    <a:pt x="5070" y="0"/>
                    <a:pt x="4778" y="107"/>
                    <a:pt x="4535" y="280"/>
                  </a:cubicBezTo>
                  <a:cubicBezTo>
                    <a:pt x="4283" y="461"/>
                    <a:pt x="4075" y="686"/>
                    <a:pt x="3895" y="911"/>
                  </a:cubicBezTo>
                  <a:cubicBezTo>
                    <a:pt x="3724" y="1128"/>
                    <a:pt x="3570" y="1317"/>
                    <a:pt x="3453" y="1461"/>
                  </a:cubicBezTo>
                  <a:cubicBezTo>
                    <a:pt x="3345" y="1605"/>
                    <a:pt x="3273" y="1687"/>
                    <a:pt x="3273" y="1687"/>
                  </a:cubicBezTo>
                  <a:cubicBezTo>
                    <a:pt x="3273" y="1687"/>
                    <a:pt x="3039" y="1984"/>
                    <a:pt x="2723" y="2345"/>
                  </a:cubicBezTo>
                  <a:cubicBezTo>
                    <a:pt x="2408" y="2705"/>
                    <a:pt x="2020" y="3138"/>
                    <a:pt x="1732" y="3435"/>
                  </a:cubicBezTo>
                  <a:cubicBezTo>
                    <a:pt x="1380" y="3805"/>
                    <a:pt x="1155" y="4030"/>
                    <a:pt x="1038" y="4147"/>
                  </a:cubicBezTo>
                  <a:cubicBezTo>
                    <a:pt x="560" y="4616"/>
                    <a:pt x="325" y="4923"/>
                    <a:pt x="1" y="5409"/>
                  </a:cubicBezTo>
                  <a:cubicBezTo>
                    <a:pt x="515" y="5139"/>
                    <a:pt x="857" y="4932"/>
                    <a:pt x="1344" y="4454"/>
                  </a:cubicBezTo>
                  <a:cubicBezTo>
                    <a:pt x="1461" y="4337"/>
                    <a:pt x="1696" y="4111"/>
                    <a:pt x="2056" y="3742"/>
                  </a:cubicBezTo>
                  <a:cubicBezTo>
                    <a:pt x="2345" y="3435"/>
                    <a:pt x="2741" y="3003"/>
                    <a:pt x="3057" y="2633"/>
                  </a:cubicBezTo>
                  <a:cubicBezTo>
                    <a:pt x="3372" y="2263"/>
                    <a:pt x="3616" y="1966"/>
                    <a:pt x="3616" y="1966"/>
                  </a:cubicBezTo>
                  <a:cubicBezTo>
                    <a:pt x="3616" y="1966"/>
                    <a:pt x="3688" y="1876"/>
                    <a:pt x="3796" y="1741"/>
                  </a:cubicBezTo>
                  <a:cubicBezTo>
                    <a:pt x="3913" y="1596"/>
                    <a:pt x="4066" y="1407"/>
                    <a:pt x="4229" y="1191"/>
                  </a:cubicBezTo>
                  <a:cubicBezTo>
                    <a:pt x="4400" y="983"/>
                    <a:pt x="4598" y="785"/>
                    <a:pt x="4796" y="641"/>
                  </a:cubicBezTo>
                  <a:cubicBezTo>
                    <a:pt x="4995" y="497"/>
                    <a:pt x="5193" y="443"/>
                    <a:pt x="5337" y="443"/>
                  </a:cubicBezTo>
                  <a:cubicBezTo>
                    <a:pt x="5481" y="443"/>
                    <a:pt x="5581" y="488"/>
                    <a:pt x="5671" y="533"/>
                  </a:cubicBezTo>
                  <a:cubicBezTo>
                    <a:pt x="5752" y="569"/>
                    <a:pt x="5824" y="605"/>
                    <a:pt x="5878" y="632"/>
                  </a:cubicBezTo>
                  <a:cubicBezTo>
                    <a:pt x="6473" y="947"/>
                    <a:pt x="6852" y="1056"/>
                    <a:pt x="7410" y="1191"/>
                  </a:cubicBezTo>
                  <a:cubicBezTo>
                    <a:pt x="6978" y="803"/>
                    <a:pt x="6671" y="560"/>
                    <a:pt x="6076" y="244"/>
                  </a:cubicBezTo>
                  <a:cubicBezTo>
                    <a:pt x="6031" y="217"/>
                    <a:pt x="5968" y="181"/>
                    <a:pt x="5860" y="127"/>
                  </a:cubicBezTo>
                  <a:cubicBezTo>
                    <a:pt x="5806" y="109"/>
                    <a:pt x="5734" y="73"/>
                    <a:pt x="5653" y="46"/>
                  </a:cubicBezTo>
                  <a:cubicBezTo>
                    <a:pt x="5563" y="28"/>
                    <a:pt x="5454" y="1"/>
                    <a:pt x="5337" y="1"/>
                  </a:cubicBezTo>
                  <a:cubicBezTo>
                    <a:pt x="5328" y="1"/>
                    <a:pt x="5318" y="0"/>
                    <a:pt x="5309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3717250" y="3109650"/>
              <a:ext cx="249725" cy="162925"/>
            </a:xfrm>
            <a:custGeom>
              <a:avLst/>
              <a:gdLst/>
              <a:ahLst/>
              <a:cxnLst/>
              <a:rect l="l" t="t" r="r" b="b"/>
              <a:pathLst>
                <a:path w="9989" h="6517">
                  <a:moveTo>
                    <a:pt x="2065" y="0"/>
                  </a:moveTo>
                  <a:cubicBezTo>
                    <a:pt x="1578" y="307"/>
                    <a:pt x="1254" y="541"/>
                    <a:pt x="776" y="1028"/>
                  </a:cubicBezTo>
                  <a:cubicBezTo>
                    <a:pt x="740" y="1073"/>
                    <a:pt x="686" y="1127"/>
                    <a:pt x="614" y="1217"/>
                  </a:cubicBezTo>
                  <a:cubicBezTo>
                    <a:pt x="542" y="1298"/>
                    <a:pt x="442" y="1415"/>
                    <a:pt x="325" y="1586"/>
                  </a:cubicBezTo>
                  <a:cubicBezTo>
                    <a:pt x="208" y="1776"/>
                    <a:pt x="82" y="2019"/>
                    <a:pt x="28" y="2317"/>
                  </a:cubicBezTo>
                  <a:cubicBezTo>
                    <a:pt x="10" y="2470"/>
                    <a:pt x="1" y="2623"/>
                    <a:pt x="19" y="2776"/>
                  </a:cubicBezTo>
                  <a:cubicBezTo>
                    <a:pt x="37" y="2939"/>
                    <a:pt x="73" y="3092"/>
                    <a:pt x="127" y="3245"/>
                  </a:cubicBezTo>
                  <a:cubicBezTo>
                    <a:pt x="217" y="3552"/>
                    <a:pt x="370" y="3831"/>
                    <a:pt x="524" y="4101"/>
                  </a:cubicBezTo>
                  <a:cubicBezTo>
                    <a:pt x="686" y="4372"/>
                    <a:pt x="839" y="4624"/>
                    <a:pt x="1010" y="4877"/>
                  </a:cubicBezTo>
                  <a:cubicBezTo>
                    <a:pt x="1173" y="5120"/>
                    <a:pt x="1344" y="5354"/>
                    <a:pt x="1524" y="5553"/>
                  </a:cubicBezTo>
                  <a:cubicBezTo>
                    <a:pt x="1695" y="5751"/>
                    <a:pt x="1885" y="5913"/>
                    <a:pt x="2047" y="6039"/>
                  </a:cubicBezTo>
                  <a:cubicBezTo>
                    <a:pt x="2218" y="6157"/>
                    <a:pt x="2371" y="6238"/>
                    <a:pt x="2480" y="6292"/>
                  </a:cubicBezTo>
                  <a:cubicBezTo>
                    <a:pt x="2579" y="6346"/>
                    <a:pt x="2642" y="6364"/>
                    <a:pt x="2642" y="6364"/>
                  </a:cubicBezTo>
                  <a:cubicBezTo>
                    <a:pt x="2642" y="6364"/>
                    <a:pt x="2696" y="6382"/>
                    <a:pt x="2795" y="6418"/>
                  </a:cubicBezTo>
                  <a:cubicBezTo>
                    <a:pt x="2885" y="6445"/>
                    <a:pt x="3029" y="6490"/>
                    <a:pt x="3219" y="6508"/>
                  </a:cubicBezTo>
                  <a:cubicBezTo>
                    <a:pt x="3273" y="6514"/>
                    <a:pt x="3332" y="6516"/>
                    <a:pt x="3394" y="6516"/>
                  </a:cubicBezTo>
                  <a:cubicBezTo>
                    <a:pt x="3536" y="6516"/>
                    <a:pt x="3695" y="6501"/>
                    <a:pt x="3859" y="6463"/>
                  </a:cubicBezTo>
                  <a:cubicBezTo>
                    <a:pt x="4102" y="6409"/>
                    <a:pt x="4336" y="6310"/>
                    <a:pt x="4580" y="6202"/>
                  </a:cubicBezTo>
                  <a:cubicBezTo>
                    <a:pt x="4697" y="6138"/>
                    <a:pt x="4814" y="6084"/>
                    <a:pt x="4931" y="6030"/>
                  </a:cubicBezTo>
                  <a:cubicBezTo>
                    <a:pt x="5058" y="5976"/>
                    <a:pt x="5175" y="5913"/>
                    <a:pt x="5292" y="5859"/>
                  </a:cubicBezTo>
                  <a:cubicBezTo>
                    <a:pt x="5544" y="5760"/>
                    <a:pt x="5797" y="5661"/>
                    <a:pt x="6049" y="5580"/>
                  </a:cubicBezTo>
                  <a:cubicBezTo>
                    <a:pt x="6563" y="5426"/>
                    <a:pt x="7077" y="5327"/>
                    <a:pt x="7500" y="5300"/>
                  </a:cubicBezTo>
                  <a:cubicBezTo>
                    <a:pt x="7635" y="5290"/>
                    <a:pt x="7755" y="5287"/>
                    <a:pt x="7861" y="5287"/>
                  </a:cubicBezTo>
                  <a:cubicBezTo>
                    <a:pt x="8148" y="5287"/>
                    <a:pt x="8338" y="5314"/>
                    <a:pt x="8456" y="5327"/>
                  </a:cubicBezTo>
                  <a:cubicBezTo>
                    <a:pt x="8609" y="5354"/>
                    <a:pt x="8753" y="5372"/>
                    <a:pt x="8879" y="5399"/>
                  </a:cubicBezTo>
                  <a:cubicBezTo>
                    <a:pt x="8943" y="5417"/>
                    <a:pt x="9006" y="5417"/>
                    <a:pt x="9069" y="5435"/>
                  </a:cubicBezTo>
                  <a:cubicBezTo>
                    <a:pt x="9132" y="5444"/>
                    <a:pt x="9186" y="5462"/>
                    <a:pt x="9249" y="5471"/>
                  </a:cubicBezTo>
                  <a:cubicBezTo>
                    <a:pt x="9366" y="5489"/>
                    <a:pt x="9483" y="5535"/>
                    <a:pt x="9601" y="5562"/>
                  </a:cubicBezTo>
                  <a:cubicBezTo>
                    <a:pt x="9727" y="5589"/>
                    <a:pt x="9844" y="5634"/>
                    <a:pt x="9988" y="5679"/>
                  </a:cubicBezTo>
                  <a:cubicBezTo>
                    <a:pt x="9889" y="5580"/>
                    <a:pt x="9790" y="5471"/>
                    <a:pt x="9691" y="5390"/>
                  </a:cubicBezTo>
                  <a:cubicBezTo>
                    <a:pt x="9583" y="5318"/>
                    <a:pt x="9483" y="5228"/>
                    <a:pt x="9366" y="5174"/>
                  </a:cubicBezTo>
                  <a:cubicBezTo>
                    <a:pt x="9303" y="5138"/>
                    <a:pt x="9249" y="5111"/>
                    <a:pt x="9186" y="5084"/>
                  </a:cubicBezTo>
                  <a:cubicBezTo>
                    <a:pt x="9123" y="5057"/>
                    <a:pt x="9051" y="5030"/>
                    <a:pt x="8988" y="5003"/>
                  </a:cubicBezTo>
                  <a:cubicBezTo>
                    <a:pt x="8843" y="4949"/>
                    <a:pt x="8690" y="4922"/>
                    <a:pt x="8519" y="4895"/>
                  </a:cubicBezTo>
                  <a:cubicBezTo>
                    <a:pt x="8384" y="4881"/>
                    <a:pt x="8165" y="4843"/>
                    <a:pt x="7841" y="4843"/>
                  </a:cubicBezTo>
                  <a:cubicBezTo>
                    <a:pt x="7731" y="4843"/>
                    <a:pt x="7608" y="4847"/>
                    <a:pt x="7473" y="4859"/>
                  </a:cubicBezTo>
                  <a:cubicBezTo>
                    <a:pt x="7005" y="4886"/>
                    <a:pt x="6464" y="4994"/>
                    <a:pt x="5923" y="5165"/>
                  </a:cubicBezTo>
                  <a:cubicBezTo>
                    <a:pt x="5653" y="5246"/>
                    <a:pt x="5382" y="5345"/>
                    <a:pt x="5121" y="5453"/>
                  </a:cubicBezTo>
                  <a:cubicBezTo>
                    <a:pt x="4994" y="5517"/>
                    <a:pt x="4868" y="5571"/>
                    <a:pt x="4742" y="5625"/>
                  </a:cubicBezTo>
                  <a:cubicBezTo>
                    <a:pt x="4625" y="5688"/>
                    <a:pt x="4508" y="5742"/>
                    <a:pt x="4391" y="5796"/>
                  </a:cubicBezTo>
                  <a:cubicBezTo>
                    <a:pt x="4165" y="5904"/>
                    <a:pt x="3958" y="5985"/>
                    <a:pt x="3760" y="6030"/>
                  </a:cubicBezTo>
                  <a:cubicBezTo>
                    <a:pt x="3630" y="6061"/>
                    <a:pt x="3509" y="6075"/>
                    <a:pt x="3403" y="6075"/>
                  </a:cubicBezTo>
                  <a:cubicBezTo>
                    <a:pt x="3353" y="6075"/>
                    <a:pt x="3307" y="6072"/>
                    <a:pt x="3264" y="6066"/>
                  </a:cubicBezTo>
                  <a:cubicBezTo>
                    <a:pt x="3120" y="6048"/>
                    <a:pt x="3002" y="6021"/>
                    <a:pt x="2921" y="5994"/>
                  </a:cubicBezTo>
                  <a:cubicBezTo>
                    <a:pt x="2849" y="5976"/>
                    <a:pt x="2804" y="5958"/>
                    <a:pt x="2804" y="5958"/>
                  </a:cubicBezTo>
                  <a:cubicBezTo>
                    <a:pt x="2804" y="5958"/>
                    <a:pt x="2759" y="5940"/>
                    <a:pt x="2669" y="5895"/>
                  </a:cubicBezTo>
                  <a:cubicBezTo>
                    <a:pt x="2579" y="5850"/>
                    <a:pt x="2453" y="5787"/>
                    <a:pt x="2308" y="5679"/>
                  </a:cubicBezTo>
                  <a:cubicBezTo>
                    <a:pt x="2164" y="5580"/>
                    <a:pt x="2011" y="5435"/>
                    <a:pt x="1849" y="5255"/>
                  </a:cubicBezTo>
                  <a:cubicBezTo>
                    <a:pt x="1686" y="5084"/>
                    <a:pt x="1533" y="4868"/>
                    <a:pt x="1371" y="4633"/>
                  </a:cubicBezTo>
                  <a:cubicBezTo>
                    <a:pt x="1218" y="4390"/>
                    <a:pt x="1064" y="4128"/>
                    <a:pt x="911" y="3876"/>
                  </a:cubicBezTo>
                  <a:cubicBezTo>
                    <a:pt x="758" y="3624"/>
                    <a:pt x="623" y="3362"/>
                    <a:pt x="542" y="3110"/>
                  </a:cubicBezTo>
                  <a:cubicBezTo>
                    <a:pt x="460" y="2857"/>
                    <a:pt x="433" y="2605"/>
                    <a:pt x="470" y="2389"/>
                  </a:cubicBezTo>
                  <a:cubicBezTo>
                    <a:pt x="497" y="2172"/>
                    <a:pt x="596" y="1983"/>
                    <a:pt x="695" y="1830"/>
                  </a:cubicBezTo>
                  <a:cubicBezTo>
                    <a:pt x="893" y="1541"/>
                    <a:pt x="1028" y="1406"/>
                    <a:pt x="1100" y="1325"/>
                  </a:cubicBezTo>
                  <a:cubicBezTo>
                    <a:pt x="1560" y="838"/>
                    <a:pt x="1768" y="514"/>
                    <a:pt x="2065" y="9"/>
                  </a:cubicBezTo>
                  <a:lnTo>
                    <a:pt x="2065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3639975" y="3006775"/>
              <a:ext cx="235500" cy="232675"/>
            </a:xfrm>
            <a:custGeom>
              <a:avLst/>
              <a:gdLst/>
              <a:ahLst/>
              <a:cxnLst/>
              <a:rect l="l" t="t" r="r" b="b"/>
              <a:pathLst>
                <a:path w="9420" h="9307">
                  <a:moveTo>
                    <a:pt x="8203" y="1"/>
                  </a:moveTo>
                  <a:cubicBezTo>
                    <a:pt x="8114" y="1"/>
                    <a:pt x="8013" y="38"/>
                    <a:pt x="7914" y="149"/>
                  </a:cubicBezTo>
                  <a:cubicBezTo>
                    <a:pt x="7617" y="491"/>
                    <a:pt x="7283" y="717"/>
                    <a:pt x="6941" y="825"/>
                  </a:cubicBezTo>
                  <a:cubicBezTo>
                    <a:pt x="6890" y="843"/>
                    <a:pt x="6790" y="850"/>
                    <a:pt x="6656" y="850"/>
                  </a:cubicBezTo>
                  <a:cubicBezTo>
                    <a:pt x="6046" y="850"/>
                    <a:pt x="4736" y="693"/>
                    <a:pt x="4219" y="627"/>
                  </a:cubicBezTo>
                  <a:cubicBezTo>
                    <a:pt x="4079" y="609"/>
                    <a:pt x="3935" y="599"/>
                    <a:pt x="3793" y="599"/>
                  </a:cubicBezTo>
                  <a:cubicBezTo>
                    <a:pt x="3715" y="599"/>
                    <a:pt x="3637" y="602"/>
                    <a:pt x="3561" y="609"/>
                  </a:cubicBezTo>
                  <a:cubicBezTo>
                    <a:pt x="2731" y="654"/>
                    <a:pt x="1001" y="969"/>
                    <a:pt x="406" y="2745"/>
                  </a:cubicBezTo>
                  <a:cubicBezTo>
                    <a:pt x="0" y="3962"/>
                    <a:pt x="397" y="5296"/>
                    <a:pt x="883" y="6305"/>
                  </a:cubicBezTo>
                  <a:cubicBezTo>
                    <a:pt x="1632" y="7883"/>
                    <a:pt x="3110" y="9010"/>
                    <a:pt x="4840" y="9253"/>
                  </a:cubicBezTo>
                  <a:cubicBezTo>
                    <a:pt x="4904" y="9262"/>
                    <a:pt x="4967" y="9271"/>
                    <a:pt x="5030" y="9280"/>
                  </a:cubicBezTo>
                  <a:cubicBezTo>
                    <a:pt x="5192" y="9298"/>
                    <a:pt x="5349" y="9306"/>
                    <a:pt x="5500" y="9306"/>
                  </a:cubicBezTo>
                  <a:cubicBezTo>
                    <a:pt x="7233" y="9306"/>
                    <a:pt x="8203" y="8202"/>
                    <a:pt x="8410" y="7928"/>
                  </a:cubicBezTo>
                  <a:cubicBezTo>
                    <a:pt x="8644" y="7612"/>
                    <a:pt x="9420" y="5900"/>
                    <a:pt x="8861" y="4205"/>
                  </a:cubicBezTo>
                  <a:cubicBezTo>
                    <a:pt x="8293" y="2520"/>
                    <a:pt x="8185" y="2402"/>
                    <a:pt x="8293" y="1844"/>
                  </a:cubicBezTo>
                  <a:cubicBezTo>
                    <a:pt x="8410" y="1276"/>
                    <a:pt x="8635" y="1276"/>
                    <a:pt x="8744" y="825"/>
                  </a:cubicBezTo>
                  <a:cubicBezTo>
                    <a:pt x="8861" y="374"/>
                    <a:pt x="8518" y="149"/>
                    <a:pt x="8518" y="149"/>
                  </a:cubicBezTo>
                  <a:cubicBezTo>
                    <a:pt x="8518" y="149"/>
                    <a:pt x="8382" y="1"/>
                    <a:pt x="8203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3717250" y="3134125"/>
              <a:ext cx="131400" cy="98375"/>
            </a:xfrm>
            <a:custGeom>
              <a:avLst/>
              <a:gdLst/>
              <a:ahLst/>
              <a:cxnLst/>
              <a:rect l="l" t="t" r="r" b="b"/>
              <a:pathLst>
                <a:path w="5256" h="3935">
                  <a:moveTo>
                    <a:pt x="2746" y="1"/>
                  </a:moveTo>
                  <a:cubicBezTo>
                    <a:pt x="2656" y="1"/>
                    <a:pt x="2563" y="5"/>
                    <a:pt x="2471" y="13"/>
                  </a:cubicBezTo>
                  <a:cubicBezTo>
                    <a:pt x="1064" y="121"/>
                    <a:pt x="1" y="1094"/>
                    <a:pt x="91" y="2167"/>
                  </a:cubicBezTo>
                  <a:cubicBezTo>
                    <a:pt x="167" y="3182"/>
                    <a:pt x="1235" y="3935"/>
                    <a:pt x="2528" y="3935"/>
                  </a:cubicBezTo>
                  <a:cubicBezTo>
                    <a:pt x="2613" y="3935"/>
                    <a:pt x="2699" y="3931"/>
                    <a:pt x="2786" y="3925"/>
                  </a:cubicBezTo>
                  <a:cubicBezTo>
                    <a:pt x="4183" y="3807"/>
                    <a:pt x="5256" y="2834"/>
                    <a:pt x="5166" y="1761"/>
                  </a:cubicBezTo>
                  <a:cubicBezTo>
                    <a:pt x="5082" y="751"/>
                    <a:pt x="4023" y="1"/>
                    <a:pt x="2746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3649650" y="3049525"/>
              <a:ext cx="108650" cy="124750"/>
            </a:xfrm>
            <a:custGeom>
              <a:avLst/>
              <a:gdLst/>
              <a:ahLst/>
              <a:cxnLst/>
              <a:rect l="l" t="t" r="r" b="b"/>
              <a:pathLst>
                <a:path w="4346" h="4990">
                  <a:moveTo>
                    <a:pt x="2382" y="1"/>
                  </a:moveTo>
                  <a:cubicBezTo>
                    <a:pt x="1451" y="1"/>
                    <a:pt x="557" y="875"/>
                    <a:pt x="298" y="2099"/>
                  </a:cubicBezTo>
                  <a:cubicBezTo>
                    <a:pt x="1" y="3460"/>
                    <a:pt x="614" y="4740"/>
                    <a:pt x="1650" y="4956"/>
                  </a:cubicBezTo>
                  <a:cubicBezTo>
                    <a:pt x="1755" y="4979"/>
                    <a:pt x="1860" y="4990"/>
                    <a:pt x="1964" y="4990"/>
                  </a:cubicBezTo>
                  <a:cubicBezTo>
                    <a:pt x="2897" y="4990"/>
                    <a:pt x="3798" y="4116"/>
                    <a:pt x="4057" y="2901"/>
                  </a:cubicBezTo>
                  <a:cubicBezTo>
                    <a:pt x="4345" y="1540"/>
                    <a:pt x="3741" y="251"/>
                    <a:pt x="2696" y="34"/>
                  </a:cubicBezTo>
                  <a:cubicBezTo>
                    <a:pt x="2591" y="12"/>
                    <a:pt x="2486" y="1"/>
                    <a:pt x="2382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3750375" y="3168675"/>
              <a:ext cx="33375" cy="33375"/>
            </a:xfrm>
            <a:custGeom>
              <a:avLst/>
              <a:gdLst/>
              <a:ahLst/>
              <a:cxnLst/>
              <a:rect l="l" t="t" r="r" b="b"/>
              <a:pathLst>
                <a:path w="1335" h="1335">
                  <a:moveTo>
                    <a:pt x="668" y="1"/>
                  </a:moveTo>
                  <a:cubicBezTo>
                    <a:pt x="298" y="1"/>
                    <a:pt x="1" y="298"/>
                    <a:pt x="1" y="668"/>
                  </a:cubicBezTo>
                  <a:cubicBezTo>
                    <a:pt x="1" y="1037"/>
                    <a:pt x="298" y="1335"/>
                    <a:pt x="668" y="1335"/>
                  </a:cubicBezTo>
                  <a:cubicBezTo>
                    <a:pt x="1037" y="1335"/>
                    <a:pt x="1335" y="1037"/>
                    <a:pt x="1335" y="668"/>
                  </a:cubicBezTo>
                  <a:cubicBezTo>
                    <a:pt x="1335" y="298"/>
                    <a:pt x="1037" y="1"/>
                    <a:pt x="66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3683450" y="3106025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>
                  <a:moveTo>
                    <a:pt x="686" y="1"/>
                  </a:moveTo>
                  <a:cubicBezTo>
                    <a:pt x="307" y="1"/>
                    <a:pt x="1" y="307"/>
                    <a:pt x="1" y="686"/>
                  </a:cubicBezTo>
                  <a:cubicBezTo>
                    <a:pt x="1" y="1055"/>
                    <a:pt x="307" y="1362"/>
                    <a:pt x="686" y="1362"/>
                  </a:cubicBezTo>
                  <a:cubicBezTo>
                    <a:pt x="1055" y="1362"/>
                    <a:pt x="1362" y="1055"/>
                    <a:pt x="1362" y="686"/>
                  </a:cubicBezTo>
                  <a:cubicBezTo>
                    <a:pt x="1362" y="307"/>
                    <a:pt x="1055" y="1"/>
                    <a:pt x="6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568"/>
          <p:cNvPicPr>
            <a:picLocks noChangeAspect="1"/>
          </p:cNvPicPr>
          <p:nvPr/>
        </p:nvPicPr>
        <p:blipFill>
          <a:blip r:embed="rId3"/>
          <a:srcRect l="33394" t="33884" r="28839" b="4752"/>
          <a:stretch/>
        </p:blipFill>
        <p:spPr>
          <a:xfrm>
            <a:off x="539552" y="606255"/>
            <a:ext cx="3240360" cy="3804183"/>
          </a:xfrm>
          <a:prstGeom prst="rect">
            <a:avLst/>
          </a:prstGeom>
        </p:spPr>
      </p:pic>
      <p:pic>
        <p:nvPicPr>
          <p:cNvPr id="5" name="Изображение 569"/>
          <p:cNvPicPr>
            <a:picLocks noChangeAspect="1"/>
          </p:cNvPicPr>
          <p:nvPr/>
        </p:nvPicPr>
        <p:blipFill>
          <a:blip r:embed="rId3"/>
          <a:srcRect l="73050" t="22873" r="4719" b="9716"/>
          <a:stretch/>
        </p:blipFill>
        <p:spPr>
          <a:xfrm>
            <a:off x="3779913" y="627534"/>
            <a:ext cx="1656184" cy="3761625"/>
          </a:xfrm>
          <a:prstGeom prst="rect">
            <a:avLst/>
          </a:prstGeom>
        </p:spPr>
      </p:pic>
      <p:pic>
        <p:nvPicPr>
          <p:cNvPr id="6" name="Изображение 570"/>
          <p:cNvPicPr>
            <a:picLocks noChangeAspect="1"/>
          </p:cNvPicPr>
          <p:nvPr/>
        </p:nvPicPr>
        <p:blipFill>
          <a:blip r:embed="rId4"/>
          <a:srcRect l="62183" t="28837" b="18282"/>
          <a:stretch/>
        </p:blipFill>
        <p:spPr>
          <a:xfrm>
            <a:off x="5868144" y="915566"/>
            <a:ext cx="2746415" cy="2880320"/>
          </a:xfrm>
          <a:prstGeom prst="rect">
            <a:avLst/>
          </a:prstGeom>
        </p:spPr>
      </p:pic>
      <p:sp>
        <p:nvSpPr>
          <p:cNvPr id="8" name="Текст. поле 7"/>
          <p:cNvSpPr txBox="1"/>
          <p:nvPr/>
        </p:nvSpPr>
        <p:spPr>
          <a:xfrm>
            <a:off x="539552" y="4371950"/>
            <a:ext cx="2778691" cy="301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19 Больные сонной болезнью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. поле 8"/>
          <p:cNvSpPr txBox="1"/>
          <p:nvPr/>
        </p:nvSpPr>
        <p:spPr>
          <a:xfrm>
            <a:off x="5868144" y="3815862"/>
            <a:ext cx="2746415" cy="94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20 Вверху - муха цеце, внизу - больной сонной болезнью на последних стадиях заболевания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605439" y="524825"/>
            <a:ext cx="8538561" cy="593400"/>
          </a:xfrm>
        </p:spPr>
        <p:txBody>
          <a:bodyPr/>
          <a:lstStyle/>
          <a:p>
            <a:r>
              <a:rPr lang="ru-RU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ДИАГНОСТИКА      ПРОФИЛАКТИКА</a:t>
            </a:r>
            <a:endParaRPr sz="32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азвание 2"/>
          <p:cNvSpPr>
            <a:spLocks noGrp="1" noEditPoints="1"/>
          </p:cNvSpPr>
          <p:nvPr>
            <p:ph type="title" idx="2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5" name="Название 4"/>
          <p:cNvSpPr>
            <a:spLocks noGrp="1" noEditPoints="1"/>
          </p:cNvSpPr>
          <p:nvPr>
            <p:ph type="title" idx="3"/>
          </p:nvPr>
        </p:nvSpPr>
        <p:spPr/>
        <p:txBody>
          <a:bodyPr/>
          <a:lstStyle/>
          <a:p>
            <a:r>
              <a:rPr lang="ru-RU"/>
              <a:t>2</a:t>
            </a:r>
          </a:p>
        </p:txBody>
      </p:sp>
      <p:sp>
        <p:nvSpPr>
          <p:cNvPr id="7" name="Название 6"/>
          <p:cNvSpPr>
            <a:spLocks noGrp="1" noEditPoints="1"/>
          </p:cNvSpPr>
          <p:nvPr>
            <p:ph type="title" idx="5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8" name="Подзаголовок 7"/>
          <p:cNvSpPr>
            <a:spLocks noGrp="1" noEditPoints="1"/>
          </p:cNvSpPr>
          <p:nvPr>
            <p:ph type="subTitle" idx="6"/>
          </p:nvPr>
        </p:nvSpPr>
        <p:spPr>
          <a:xfrm>
            <a:off x="5132896" y="1433834"/>
            <a:ext cx="2811300" cy="484800"/>
          </a:xfrm>
        </p:spPr>
        <p:txBody>
          <a:bodyPr/>
          <a:lstStyle/>
          <a:p>
            <a:pPr algn="ctr"/>
            <a:r>
              <a:rPr lang="ru-RU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УНИЧТОЖЕНИЕ ВЫПЛОДА МУХ ЦЕ-ЦЕ</a:t>
            </a:r>
            <a:endParaRPr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азвание 8"/>
          <p:cNvSpPr>
            <a:spLocks noGrp="1" noEditPoints="1"/>
          </p:cNvSpPr>
          <p:nvPr>
            <p:ph type="title" idx="7"/>
          </p:nvPr>
        </p:nvSpPr>
        <p:spPr/>
        <p:txBody>
          <a:bodyPr/>
          <a:lstStyle/>
          <a:p>
            <a:r>
              <a:rPr lang="ru-RU"/>
              <a:t>2</a:t>
            </a:r>
          </a:p>
        </p:txBody>
      </p:sp>
      <p:sp>
        <p:nvSpPr>
          <p:cNvPr id="11" name="Подзаголовок 10"/>
          <p:cNvSpPr>
            <a:spLocks noGrp="1" noEditPoints="1"/>
          </p:cNvSpPr>
          <p:nvPr>
            <p:ph type="subTitle" idx="9"/>
          </p:nvPr>
        </p:nvSpPr>
        <p:spPr>
          <a:xfrm>
            <a:off x="1357290" y="1500180"/>
            <a:ext cx="3117710" cy="704804"/>
          </a:xfrm>
        </p:spPr>
        <p:txBody>
          <a:bodyPr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ПУНКЦИЯ </a:t>
            </a:r>
            <a:r>
              <a:rPr lang="ru-RU" sz="1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ЛИМФАТИЧЕСКИХ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УЗЛОВ И КРОВЕНОСНЫХ СОСУДОВ</a:t>
            </a:r>
            <a:endParaRPr sz="1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дзаголовок 11"/>
          <p:cNvSpPr>
            <a:spLocks noGrp="1" noEditPoints="1"/>
          </p:cNvSpPr>
          <p:nvPr>
            <p:ph type="subTitle" idx="13"/>
          </p:nvPr>
        </p:nvSpPr>
        <p:spPr>
          <a:xfrm>
            <a:off x="1428388" y="3169900"/>
            <a:ext cx="3222416" cy="572700"/>
          </a:xfrm>
        </p:spPr>
        <p:txBody>
          <a:bodyPr/>
          <a:lstStyle/>
          <a:p>
            <a:pPr algn="ctr"/>
            <a:r>
              <a:rPr lang="ru-RU" sz="1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ПУНКЦИЯ СПИННОМОЗГОВОЙ ЖИДКОСТИ И КОСТНОГО МОЗГА</a:t>
            </a:r>
            <a:endParaRPr sz="1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b="1"/>
          </a:p>
        </p:txBody>
      </p:sp>
      <p:sp>
        <p:nvSpPr>
          <p:cNvPr id="14" name="Подзаголовок 13"/>
          <p:cNvSpPr>
            <a:spLocks noGrp="1" noEditPoints="1"/>
          </p:cNvSpPr>
          <p:nvPr>
            <p:ph type="subTitle" idx="15"/>
          </p:nvPr>
        </p:nvSpPr>
        <p:spPr>
          <a:xfrm>
            <a:off x="5132896" y="2597200"/>
            <a:ext cx="3069281" cy="572700"/>
          </a:xfrm>
        </p:spPr>
        <p:txBody>
          <a:bodyPr/>
          <a:lstStyle/>
          <a:p>
            <a:r>
              <a:rPr lang="ru-RU" sz="1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ЛИЧНАЯ ХИМЕОПРОФИЛАКТИКА</a:t>
            </a:r>
            <a:endParaRPr sz="1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Название 14"/>
          <p:cNvSpPr>
            <a:spLocks noGrp="1" noEditPoints="1"/>
          </p:cNvSpPr>
          <p:nvPr>
            <p:ph type="title" idx="16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17" name="Название 16"/>
          <p:cNvSpPr>
            <a:spLocks noGrp="1" noEditPoints="1"/>
          </p:cNvSpPr>
          <p:nvPr>
            <p:ph type="title" idx="18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19" name="Подзаголовок 18"/>
          <p:cNvSpPr>
            <a:spLocks noGrp="1" noEditPoints="1"/>
          </p:cNvSpPr>
          <p:nvPr>
            <p:ph type="subTitle" idx="20"/>
          </p:nvPr>
        </p:nvSpPr>
        <p:spPr>
          <a:xfrm>
            <a:off x="1021075" y="3742600"/>
            <a:ext cx="3330890" cy="572700"/>
          </a:xfrm>
        </p:spPr>
        <p:txBody>
          <a:bodyPr/>
          <a:lstStyle/>
          <a:p>
            <a:pPr algn="ctr"/>
            <a:r>
              <a:rPr lang="ru-RU" sz="1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ИММУНОЛОГИЧЕСКИЕ МЕТОДЫ</a:t>
            </a:r>
            <a:endParaRPr sz="1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дзаголовок 19"/>
          <p:cNvSpPr>
            <a:spLocks noGrp="1" noEditPoints="1"/>
          </p:cNvSpPr>
          <p:nvPr>
            <p:ph type="subTitle" idx="21"/>
          </p:nvPr>
        </p:nvSpPr>
        <p:spPr>
          <a:xfrm>
            <a:off x="5132897" y="3881629"/>
            <a:ext cx="3398924" cy="572700"/>
          </a:xfrm>
        </p:spPr>
        <p:txBody>
          <a:bodyPr/>
          <a:lstStyle/>
          <a:p>
            <a:pPr algn="l"/>
            <a:r>
              <a:rPr lang="ru-RU" sz="1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ОБСЛЕДОВАНИЯ И ВЫЯВЛЕНИЯ БОЛЬНЫХ НА РАННИХ СТАДИЯ</a:t>
            </a:r>
            <a:endParaRPr sz="1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365175" y="106375"/>
            <a:ext cx="7959000" cy="1302600"/>
          </a:xfrm>
        </p:spPr>
        <p:txBody>
          <a:bodyPr/>
          <a:lstStyle/>
          <a:p>
            <a:pPr algn="l"/>
            <a:r>
              <a:rPr lang="ru-RU" sz="4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cruzi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американского трипаносома</a:t>
            </a:r>
            <a:endParaRPr lang="en-US" sz="4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"Болезнь Шагаса"</a:t>
            </a:r>
            <a:endParaRPr lang="en-US" sz="4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529;p36"/>
          <p:cNvGrpSpPr/>
          <p:nvPr/>
        </p:nvGrpSpPr>
        <p:grpSpPr>
          <a:xfrm rot="-1483213">
            <a:off x="2272165" y="2856696"/>
            <a:ext cx="2054228" cy="1259145"/>
            <a:chOff x="2915475" y="3042700"/>
            <a:chExt cx="647450" cy="351850"/>
          </a:xfrm>
        </p:grpSpPr>
        <p:sp>
          <p:nvSpPr>
            <p:cNvPr id="6" name="Google Shape;530;p36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1;p36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2;p36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3;p36"/>
            <p:cNvSpPr/>
            <p:nvPr/>
          </p:nvSpPr>
          <p:spPr>
            <a:xfrm>
              <a:off x="2951525" y="3204625"/>
              <a:ext cx="371850" cy="189925"/>
            </a:xfrm>
            <a:custGeom>
              <a:avLst/>
              <a:gdLst/>
              <a:ahLst/>
              <a:cxnLst/>
              <a:rect l="l" t="t" r="r" b="b"/>
              <a:pathLst>
                <a:path w="14874" h="7597">
                  <a:moveTo>
                    <a:pt x="7489" y="0"/>
                  </a:moveTo>
                  <a:cubicBezTo>
                    <a:pt x="7394" y="0"/>
                    <a:pt x="7302" y="5"/>
                    <a:pt x="7212" y="14"/>
                  </a:cubicBezTo>
                  <a:cubicBezTo>
                    <a:pt x="6085" y="122"/>
                    <a:pt x="4174" y="347"/>
                    <a:pt x="1920" y="1817"/>
                  </a:cubicBezTo>
                  <a:cubicBezTo>
                    <a:pt x="1875" y="1844"/>
                    <a:pt x="1830" y="1880"/>
                    <a:pt x="1785" y="1907"/>
                  </a:cubicBezTo>
                  <a:cubicBezTo>
                    <a:pt x="1" y="3151"/>
                    <a:pt x="100" y="5828"/>
                    <a:pt x="1938" y="6982"/>
                  </a:cubicBezTo>
                  <a:cubicBezTo>
                    <a:pt x="2002" y="7027"/>
                    <a:pt x="2074" y="7072"/>
                    <a:pt x="2146" y="7108"/>
                  </a:cubicBezTo>
                  <a:cubicBezTo>
                    <a:pt x="2722" y="7456"/>
                    <a:pt x="3415" y="7597"/>
                    <a:pt x="4151" y="7597"/>
                  </a:cubicBezTo>
                  <a:cubicBezTo>
                    <a:pt x="5571" y="7597"/>
                    <a:pt x="7149" y="7074"/>
                    <a:pt x="8347" y="6504"/>
                  </a:cubicBezTo>
                  <a:cubicBezTo>
                    <a:pt x="9519" y="5945"/>
                    <a:pt x="10556" y="4638"/>
                    <a:pt x="11133" y="3809"/>
                  </a:cubicBezTo>
                  <a:cubicBezTo>
                    <a:pt x="11601" y="3115"/>
                    <a:pt x="12160" y="2493"/>
                    <a:pt x="12782" y="1943"/>
                  </a:cubicBezTo>
                  <a:cubicBezTo>
                    <a:pt x="12890" y="1844"/>
                    <a:pt x="12990" y="1763"/>
                    <a:pt x="13071" y="1700"/>
                  </a:cubicBezTo>
                  <a:cubicBezTo>
                    <a:pt x="13521" y="1366"/>
                    <a:pt x="13972" y="1249"/>
                    <a:pt x="14423" y="1023"/>
                  </a:cubicBezTo>
                  <a:cubicBezTo>
                    <a:pt x="14873" y="798"/>
                    <a:pt x="14540" y="573"/>
                    <a:pt x="14540" y="573"/>
                  </a:cubicBezTo>
                  <a:lnTo>
                    <a:pt x="14540" y="573"/>
                  </a:lnTo>
                  <a:cubicBezTo>
                    <a:pt x="14540" y="573"/>
                    <a:pt x="14089" y="690"/>
                    <a:pt x="13071" y="915"/>
                  </a:cubicBezTo>
                  <a:cubicBezTo>
                    <a:pt x="12904" y="953"/>
                    <a:pt x="12718" y="968"/>
                    <a:pt x="12523" y="968"/>
                  </a:cubicBezTo>
                  <a:cubicBezTo>
                    <a:pt x="11540" y="968"/>
                    <a:pt x="10329" y="573"/>
                    <a:pt x="10141" y="573"/>
                  </a:cubicBezTo>
                  <a:cubicBezTo>
                    <a:pt x="9934" y="573"/>
                    <a:pt x="8581" y="0"/>
                    <a:pt x="7489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4;p36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5;p36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6;p36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7;p36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8;p36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9;p36"/>
            <p:cNvSpPr/>
            <p:nvPr/>
          </p:nvSpPr>
          <p:spPr>
            <a:xfrm>
              <a:off x="3157275" y="3287275"/>
              <a:ext cx="41700" cy="25700"/>
            </a:xfrm>
            <a:custGeom>
              <a:avLst/>
              <a:gdLst/>
              <a:ahLst/>
              <a:cxnLst/>
              <a:rect l="l" t="t" r="r" b="b"/>
              <a:pathLst>
                <a:path w="1668" h="1028">
                  <a:moveTo>
                    <a:pt x="1366" y="1"/>
                  </a:moveTo>
                  <a:cubicBezTo>
                    <a:pt x="1189" y="1"/>
                    <a:pt x="930" y="84"/>
                    <a:pt x="667" y="232"/>
                  </a:cubicBezTo>
                  <a:cubicBezTo>
                    <a:pt x="262" y="476"/>
                    <a:pt x="0" y="791"/>
                    <a:pt x="90" y="944"/>
                  </a:cubicBezTo>
                  <a:cubicBezTo>
                    <a:pt x="124" y="1001"/>
                    <a:pt x="200" y="1028"/>
                    <a:pt x="303" y="1028"/>
                  </a:cubicBezTo>
                  <a:cubicBezTo>
                    <a:pt x="479" y="1028"/>
                    <a:pt x="736" y="948"/>
                    <a:pt x="992" y="800"/>
                  </a:cubicBezTo>
                  <a:cubicBezTo>
                    <a:pt x="1406" y="557"/>
                    <a:pt x="1668" y="241"/>
                    <a:pt x="1578" y="88"/>
                  </a:cubicBezTo>
                  <a:cubicBezTo>
                    <a:pt x="1545" y="29"/>
                    <a:pt x="1469" y="1"/>
                    <a:pt x="136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40;p36"/>
            <p:cNvSpPr/>
            <p:nvPr/>
          </p:nvSpPr>
          <p:spPr>
            <a:xfrm>
              <a:off x="3092150" y="3254175"/>
              <a:ext cx="49600" cy="31300"/>
            </a:xfrm>
            <a:custGeom>
              <a:avLst/>
              <a:gdLst/>
              <a:ahLst/>
              <a:cxnLst/>
              <a:rect l="l" t="t" r="r" b="b"/>
              <a:pathLst>
                <a:path w="1984" h="1252">
                  <a:moveTo>
                    <a:pt x="1572" y="1"/>
                  </a:moveTo>
                  <a:cubicBezTo>
                    <a:pt x="1360" y="1"/>
                    <a:pt x="1068" y="90"/>
                    <a:pt x="775" y="258"/>
                  </a:cubicBezTo>
                  <a:cubicBezTo>
                    <a:pt x="298" y="538"/>
                    <a:pt x="0" y="925"/>
                    <a:pt x="117" y="1133"/>
                  </a:cubicBezTo>
                  <a:cubicBezTo>
                    <a:pt x="164" y="1212"/>
                    <a:pt x="271" y="1251"/>
                    <a:pt x="413" y="1251"/>
                  </a:cubicBezTo>
                  <a:cubicBezTo>
                    <a:pt x="624" y="1251"/>
                    <a:pt x="913" y="1165"/>
                    <a:pt x="1199" y="997"/>
                  </a:cubicBezTo>
                  <a:cubicBezTo>
                    <a:pt x="1686" y="718"/>
                    <a:pt x="1983" y="330"/>
                    <a:pt x="1866" y="123"/>
                  </a:cubicBezTo>
                  <a:cubicBezTo>
                    <a:pt x="1819" y="40"/>
                    <a:pt x="1714" y="1"/>
                    <a:pt x="1572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1;p36"/>
            <p:cNvSpPr/>
            <p:nvPr/>
          </p:nvSpPr>
          <p:spPr>
            <a:xfrm>
              <a:off x="3045275" y="3263425"/>
              <a:ext cx="29775" cy="12450"/>
            </a:xfrm>
            <a:custGeom>
              <a:avLst/>
              <a:gdLst/>
              <a:ahLst/>
              <a:cxnLst/>
              <a:rect l="l" t="t" r="r" b="b"/>
              <a:pathLst>
                <a:path w="1191" h="498">
                  <a:moveTo>
                    <a:pt x="688" y="1"/>
                  </a:moveTo>
                  <a:cubicBezTo>
                    <a:pt x="652" y="1"/>
                    <a:pt x="615" y="2"/>
                    <a:pt x="577" y="6"/>
                  </a:cubicBezTo>
                  <a:cubicBezTo>
                    <a:pt x="253" y="33"/>
                    <a:pt x="0" y="159"/>
                    <a:pt x="9" y="294"/>
                  </a:cubicBezTo>
                  <a:cubicBezTo>
                    <a:pt x="25" y="413"/>
                    <a:pt x="230" y="497"/>
                    <a:pt x="500" y="497"/>
                  </a:cubicBezTo>
                  <a:cubicBezTo>
                    <a:pt x="536" y="497"/>
                    <a:pt x="574" y="496"/>
                    <a:pt x="613" y="492"/>
                  </a:cubicBezTo>
                  <a:cubicBezTo>
                    <a:pt x="938" y="465"/>
                    <a:pt x="1190" y="339"/>
                    <a:pt x="1172" y="204"/>
                  </a:cubicBezTo>
                  <a:cubicBezTo>
                    <a:pt x="1164" y="85"/>
                    <a:pt x="954" y="1"/>
                    <a:pt x="68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2;p36"/>
            <p:cNvSpPr/>
            <p:nvPr/>
          </p:nvSpPr>
          <p:spPr>
            <a:xfrm>
              <a:off x="3118275" y="3273475"/>
              <a:ext cx="20775" cy="11050"/>
            </a:xfrm>
            <a:custGeom>
              <a:avLst/>
              <a:gdLst/>
              <a:ahLst/>
              <a:cxnLst/>
              <a:rect l="l" t="t" r="r" b="b"/>
              <a:pathLst>
                <a:path w="831" h="442">
                  <a:moveTo>
                    <a:pt x="415" y="0"/>
                  </a:moveTo>
                  <a:cubicBezTo>
                    <a:pt x="190" y="0"/>
                    <a:pt x="1" y="99"/>
                    <a:pt x="1" y="225"/>
                  </a:cubicBezTo>
                  <a:cubicBezTo>
                    <a:pt x="1" y="343"/>
                    <a:pt x="190" y="442"/>
                    <a:pt x="415" y="442"/>
                  </a:cubicBezTo>
                  <a:cubicBezTo>
                    <a:pt x="641" y="442"/>
                    <a:pt x="830" y="343"/>
                    <a:pt x="830" y="225"/>
                  </a:cubicBezTo>
                  <a:cubicBezTo>
                    <a:pt x="830" y="99"/>
                    <a:pt x="641" y="0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3;p36"/>
            <p:cNvSpPr/>
            <p:nvPr/>
          </p:nvSpPr>
          <p:spPr>
            <a:xfrm>
              <a:off x="3183850" y="3230475"/>
              <a:ext cx="22575" cy="17225"/>
            </a:xfrm>
            <a:custGeom>
              <a:avLst/>
              <a:gdLst/>
              <a:ahLst/>
              <a:cxnLst/>
              <a:rect l="l" t="t" r="r" b="b"/>
              <a:pathLst>
                <a:path w="903" h="689">
                  <a:moveTo>
                    <a:pt x="708" y="0"/>
                  </a:moveTo>
                  <a:cubicBezTo>
                    <a:pt x="604" y="0"/>
                    <a:pt x="456" y="60"/>
                    <a:pt x="316" y="170"/>
                  </a:cubicBezTo>
                  <a:cubicBezTo>
                    <a:pt x="109" y="341"/>
                    <a:pt x="1" y="548"/>
                    <a:pt x="82" y="647"/>
                  </a:cubicBezTo>
                  <a:cubicBezTo>
                    <a:pt x="104" y="676"/>
                    <a:pt x="142" y="689"/>
                    <a:pt x="189" y="689"/>
                  </a:cubicBezTo>
                  <a:cubicBezTo>
                    <a:pt x="293" y="689"/>
                    <a:pt x="444" y="624"/>
                    <a:pt x="587" y="512"/>
                  </a:cubicBezTo>
                  <a:cubicBezTo>
                    <a:pt x="794" y="350"/>
                    <a:pt x="902" y="134"/>
                    <a:pt x="821" y="44"/>
                  </a:cubicBezTo>
                  <a:cubicBezTo>
                    <a:pt x="798" y="14"/>
                    <a:pt x="758" y="0"/>
                    <a:pt x="70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4;p36"/>
            <p:cNvSpPr/>
            <p:nvPr/>
          </p:nvSpPr>
          <p:spPr>
            <a:xfrm>
              <a:off x="3189725" y="3292700"/>
              <a:ext cx="24125" cy="15175"/>
            </a:xfrm>
            <a:custGeom>
              <a:avLst/>
              <a:gdLst/>
              <a:ahLst/>
              <a:cxnLst/>
              <a:rect l="l" t="t" r="r" b="b"/>
              <a:pathLst>
                <a:path w="965" h="607">
                  <a:moveTo>
                    <a:pt x="759" y="1"/>
                  </a:moveTo>
                  <a:cubicBezTo>
                    <a:pt x="658" y="1"/>
                    <a:pt x="518" y="43"/>
                    <a:pt x="379" y="124"/>
                  </a:cubicBezTo>
                  <a:cubicBezTo>
                    <a:pt x="144" y="259"/>
                    <a:pt x="0" y="448"/>
                    <a:pt x="54" y="547"/>
                  </a:cubicBezTo>
                  <a:cubicBezTo>
                    <a:pt x="76" y="587"/>
                    <a:pt x="129" y="607"/>
                    <a:pt x="200" y="607"/>
                  </a:cubicBezTo>
                  <a:cubicBezTo>
                    <a:pt x="304" y="607"/>
                    <a:pt x="447" y="565"/>
                    <a:pt x="586" y="484"/>
                  </a:cubicBezTo>
                  <a:cubicBezTo>
                    <a:pt x="820" y="349"/>
                    <a:pt x="965" y="160"/>
                    <a:pt x="902" y="60"/>
                  </a:cubicBezTo>
                  <a:cubicBezTo>
                    <a:pt x="880" y="20"/>
                    <a:pt x="828" y="1"/>
                    <a:pt x="75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5;p36"/>
            <p:cNvSpPr/>
            <p:nvPr/>
          </p:nvSpPr>
          <p:spPr>
            <a:xfrm>
              <a:off x="3200750" y="3265725"/>
              <a:ext cx="25500" cy="16400"/>
            </a:xfrm>
            <a:custGeom>
              <a:avLst/>
              <a:gdLst/>
              <a:ahLst/>
              <a:cxnLst/>
              <a:rect l="l" t="t" r="r" b="b"/>
              <a:pathLst>
                <a:path w="1020" h="656">
                  <a:moveTo>
                    <a:pt x="796" y="1"/>
                  </a:moveTo>
                  <a:cubicBezTo>
                    <a:pt x="687" y="1"/>
                    <a:pt x="541" y="45"/>
                    <a:pt x="398" y="130"/>
                  </a:cubicBezTo>
                  <a:cubicBezTo>
                    <a:pt x="145" y="265"/>
                    <a:pt x="1" y="472"/>
                    <a:pt x="64" y="590"/>
                  </a:cubicBezTo>
                  <a:cubicBezTo>
                    <a:pt x="90" y="634"/>
                    <a:pt x="148" y="656"/>
                    <a:pt x="225" y="656"/>
                  </a:cubicBezTo>
                  <a:cubicBezTo>
                    <a:pt x="335" y="656"/>
                    <a:pt x="483" y="611"/>
                    <a:pt x="632" y="526"/>
                  </a:cubicBezTo>
                  <a:cubicBezTo>
                    <a:pt x="875" y="391"/>
                    <a:pt x="1019" y="184"/>
                    <a:pt x="956" y="67"/>
                  </a:cubicBezTo>
                  <a:cubicBezTo>
                    <a:pt x="930" y="22"/>
                    <a:pt x="872" y="1"/>
                    <a:pt x="79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6;p36"/>
            <p:cNvSpPr/>
            <p:nvPr/>
          </p:nvSpPr>
          <p:spPr>
            <a:xfrm>
              <a:off x="3228925" y="3251525"/>
              <a:ext cx="16925" cy="8750"/>
            </a:xfrm>
            <a:custGeom>
              <a:avLst/>
              <a:gdLst/>
              <a:ahLst/>
              <a:cxnLst/>
              <a:rect l="l" t="t" r="r" b="b"/>
              <a:pathLst>
                <a:path w="677" h="350">
                  <a:moveTo>
                    <a:pt x="291" y="1"/>
                  </a:moveTo>
                  <a:cubicBezTo>
                    <a:pt x="139" y="1"/>
                    <a:pt x="18" y="60"/>
                    <a:pt x="10" y="148"/>
                  </a:cubicBezTo>
                  <a:cubicBezTo>
                    <a:pt x="1" y="238"/>
                    <a:pt x="145" y="328"/>
                    <a:pt x="325" y="346"/>
                  </a:cubicBezTo>
                  <a:cubicBezTo>
                    <a:pt x="346" y="348"/>
                    <a:pt x="366" y="349"/>
                    <a:pt x="386" y="349"/>
                  </a:cubicBezTo>
                  <a:cubicBezTo>
                    <a:pt x="539" y="349"/>
                    <a:pt x="660" y="291"/>
                    <a:pt x="668" y="211"/>
                  </a:cubicBezTo>
                  <a:cubicBezTo>
                    <a:pt x="677" y="112"/>
                    <a:pt x="532" y="22"/>
                    <a:pt x="352" y="4"/>
                  </a:cubicBezTo>
                  <a:cubicBezTo>
                    <a:pt x="331" y="2"/>
                    <a:pt x="311" y="1"/>
                    <a:pt x="29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7;p36"/>
            <p:cNvSpPr/>
            <p:nvPr/>
          </p:nvSpPr>
          <p:spPr>
            <a:xfrm>
              <a:off x="3165150" y="3266575"/>
              <a:ext cx="30675" cy="15850"/>
            </a:xfrm>
            <a:custGeom>
              <a:avLst/>
              <a:gdLst/>
              <a:ahLst/>
              <a:cxnLst/>
              <a:rect l="l" t="t" r="r" b="b"/>
              <a:pathLst>
                <a:path w="1227" h="634">
                  <a:moveTo>
                    <a:pt x="939" y="0"/>
                  </a:moveTo>
                  <a:cubicBezTo>
                    <a:pt x="822" y="0"/>
                    <a:pt x="674" y="29"/>
                    <a:pt x="524" y="87"/>
                  </a:cubicBezTo>
                  <a:cubicBezTo>
                    <a:pt x="217" y="213"/>
                    <a:pt x="1" y="411"/>
                    <a:pt x="55" y="538"/>
                  </a:cubicBezTo>
                  <a:cubicBezTo>
                    <a:pt x="82" y="602"/>
                    <a:pt x="171" y="633"/>
                    <a:pt x="291" y="633"/>
                  </a:cubicBezTo>
                  <a:cubicBezTo>
                    <a:pt x="407" y="633"/>
                    <a:pt x="553" y="604"/>
                    <a:pt x="704" y="547"/>
                  </a:cubicBezTo>
                  <a:cubicBezTo>
                    <a:pt x="1010" y="420"/>
                    <a:pt x="1227" y="222"/>
                    <a:pt x="1173" y="96"/>
                  </a:cubicBezTo>
                  <a:cubicBezTo>
                    <a:pt x="1150" y="32"/>
                    <a:pt x="1061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529;p36"/>
          <p:cNvGrpSpPr/>
          <p:nvPr/>
        </p:nvGrpSpPr>
        <p:grpSpPr>
          <a:xfrm rot="13872593">
            <a:off x="42129" y="3041563"/>
            <a:ext cx="2816073" cy="1530366"/>
            <a:chOff x="2915475" y="3042700"/>
            <a:chExt cx="647450" cy="351850"/>
          </a:xfrm>
        </p:grpSpPr>
        <p:sp>
          <p:nvSpPr>
            <p:cNvPr id="25" name="Google Shape;530;p36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1;p36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2;p36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3;p36"/>
            <p:cNvSpPr/>
            <p:nvPr/>
          </p:nvSpPr>
          <p:spPr>
            <a:xfrm>
              <a:off x="2951525" y="3204625"/>
              <a:ext cx="371850" cy="189925"/>
            </a:xfrm>
            <a:custGeom>
              <a:avLst/>
              <a:gdLst/>
              <a:ahLst/>
              <a:cxnLst/>
              <a:rect l="l" t="t" r="r" b="b"/>
              <a:pathLst>
                <a:path w="14874" h="7597">
                  <a:moveTo>
                    <a:pt x="7489" y="0"/>
                  </a:moveTo>
                  <a:cubicBezTo>
                    <a:pt x="7394" y="0"/>
                    <a:pt x="7302" y="5"/>
                    <a:pt x="7212" y="14"/>
                  </a:cubicBezTo>
                  <a:cubicBezTo>
                    <a:pt x="6085" y="122"/>
                    <a:pt x="4174" y="347"/>
                    <a:pt x="1920" y="1817"/>
                  </a:cubicBezTo>
                  <a:cubicBezTo>
                    <a:pt x="1875" y="1844"/>
                    <a:pt x="1830" y="1880"/>
                    <a:pt x="1785" y="1907"/>
                  </a:cubicBezTo>
                  <a:cubicBezTo>
                    <a:pt x="1" y="3151"/>
                    <a:pt x="100" y="5828"/>
                    <a:pt x="1938" y="6982"/>
                  </a:cubicBezTo>
                  <a:cubicBezTo>
                    <a:pt x="2002" y="7027"/>
                    <a:pt x="2074" y="7072"/>
                    <a:pt x="2146" y="7108"/>
                  </a:cubicBezTo>
                  <a:cubicBezTo>
                    <a:pt x="2722" y="7456"/>
                    <a:pt x="3415" y="7597"/>
                    <a:pt x="4151" y="7597"/>
                  </a:cubicBezTo>
                  <a:cubicBezTo>
                    <a:pt x="5571" y="7597"/>
                    <a:pt x="7149" y="7074"/>
                    <a:pt x="8347" y="6504"/>
                  </a:cubicBezTo>
                  <a:cubicBezTo>
                    <a:pt x="9519" y="5945"/>
                    <a:pt x="10556" y="4638"/>
                    <a:pt x="11133" y="3809"/>
                  </a:cubicBezTo>
                  <a:cubicBezTo>
                    <a:pt x="11601" y="3115"/>
                    <a:pt x="12160" y="2493"/>
                    <a:pt x="12782" y="1943"/>
                  </a:cubicBezTo>
                  <a:cubicBezTo>
                    <a:pt x="12890" y="1844"/>
                    <a:pt x="12990" y="1763"/>
                    <a:pt x="13071" y="1700"/>
                  </a:cubicBezTo>
                  <a:cubicBezTo>
                    <a:pt x="13521" y="1366"/>
                    <a:pt x="13972" y="1249"/>
                    <a:pt x="14423" y="1023"/>
                  </a:cubicBezTo>
                  <a:cubicBezTo>
                    <a:pt x="14873" y="798"/>
                    <a:pt x="14540" y="573"/>
                    <a:pt x="14540" y="573"/>
                  </a:cubicBezTo>
                  <a:lnTo>
                    <a:pt x="14540" y="573"/>
                  </a:lnTo>
                  <a:cubicBezTo>
                    <a:pt x="14540" y="573"/>
                    <a:pt x="14089" y="690"/>
                    <a:pt x="13071" y="915"/>
                  </a:cubicBezTo>
                  <a:cubicBezTo>
                    <a:pt x="12904" y="953"/>
                    <a:pt x="12718" y="968"/>
                    <a:pt x="12523" y="968"/>
                  </a:cubicBezTo>
                  <a:cubicBezTo>
                    <a:pt x="11540" y="968"/>
                    <a:pt x="10329" y="573"/>
                    <a:pt x="10141" y="573"/>
                  </a:cubicBezTo>
                  <a:cubicBezTo>
                    <a:pt x="9934" y="573"/>
                    <a:pt x="8581" y="0"/>
                    <a:pt x="7489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4;p36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5;p36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6;p36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37;p36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38;p36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9;p36"/>
            <p:cNvSpPr/>
            <p:nvPr/>
          </p:nvSpPr>
          <p:spPr>
            <a:xfrm>
              <a:off x="3157275" y="3287275"/>
              <a:ext cx="41700" cy="25700"/>
            </a:xfrm>
            <a:custGeom>
              <a:avLst/>
              <a:gdLst/>
              <a:ahLst/>
              <a:cxnLst/>
              <a:rect l="l" t="t" r="r" b="b"/>
              <a:pathLst>
                <a:path w="1668" h="1028">
                  <a:moveTo>
                    <a:pt x="1366" y="1"/>
                  </a:moveTo>
                  <a:cubicBezTo>
                    <a:pt x="1189" y="1"/>
                    <a:pt x="930" y="84"/>
                    <a:pt x="667" y="232"/>
                  </a:cubicBezTo>
                  <a:cubicBezTo>
                    <a:pt x="262" y="476"/>
                    <a:pt x="0" y="791"/>
                    <a:pt x="90" y="944"/>
                  </a:cubicBezTo>
                  <a:cubicBezTo>
                    <a:pt x="124" y="1001"/>
                    <a:pt x="200" y="1028"/>
                    <a:pt x="303" y="1028"/>
                  </a:cubicBezTo>
                  <a:cubicBezTo>
                    <a:pt x="479" y="1028"/>
                    <a:pt x="736" y="948"/>
                    <a:pt x="992" y="800"/>
                  </a:cubicBezTo>
                  <a:cubicBezTo>
                    <a:pt x="1406" y="557"/>
                    <a:pt x="1668" y="241"/>
                    <a:pt x="1578" y="88"/>
                  </a:cubicBezTo>
                  <a:cubicBezTo>
                    <a:pt x="1545" y="29"/>
                    <a:pt x="1469" y="1"/>
                    <a:pt x="136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0;p36"/>
            <p:cNvSpPr/>
            <p:nvPr/>
          </p:nvSpPr>
          <p:spPr>
            <a:xfrm>
              <a:off x="3092150" y="3254175"/>
              <a:ext cx="49600" cy="31300"/>
            </a:xfrm>
            <a:custGeom>
              <a:avLst/>
              <a:gdLst/>
              <a:ahLst/>
              <a:cxnLst/>
              <a:rect l="l" t="t" r="r" b="b"/>
              <a:pathLst>
                <a:path w="1984" h="1252">
                  <a:moveTo>
                    <a:pt x="1572" y="1"/>
                  </a:moveTo>
                  <a:cubicBezTo>
                    <a:pt x="1360" y="1"/>
                    <a:pt x="1068" y="90"/>
                    <a:pt x="775" y="258"/>
                  </a:cubicBezTo>
                  <a:cubicBezTo>
                    <a:pt x="298" y="538"/>
                    <a:pt x="0" y="925"/>
                    <a:pt x="117" y="1133"/>
                  </a:cubicBezTo>
                  <a:cubicBezTo>
                    <a:pt x="164" y="1212"/>
                    <a:pt x="271" y="1251"/>
                    <a:pt x="413" y="1251"/>
                  </a:cubicBezTo>
                  <a:cubicBezTo>
                    <a:pt x="624" y="1251"/>
                    <a:pt x="913" y="1165"/>
                    <a:pt x="1199" y="997"/>
                  </a:cubicBezTo>
                  <a:cubicBezTo>
                    <a:pt x="1686" y="718"/>
                    <a:pt x="1983" y="330"/>
                    <a:pt x="1866" y="123"/>
                  </a:cubicBezTo>
                  <a:cubicBezTo>
                    <a:pt x="1819" y="40"/>
                    <a:pt x="1714" y="1"/>
                    <a:pt x="1572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41;p36"/>
            <p:cNvSpPr/>
            <p:nvPr/>
          </p:nvSpPr>
          <p:spPr>
            <a:xfrm>
              <a:off x="3045275" y="3263425"/>
              <a:ext cx="29775" cy="12450"/>
            </a:xfrm>
            <a:custGeom>
              <a:avLst/>
              <a:gdLst/>
              <a:ahLst/>
              <a:cxnLst/>
              <a:rect l="l" t="t" r="r" b="b"/>
              <a:pathLst>
                <a:path w="1191" h="498">
                  <a:moveTo>
                    <a:pt x="688" y="1"/>
                  </a:moveTo>
                  <a:cubicBezTo>
                    <a:pt x="652" y="1"/>
                    <a:pt x="615" y="2"/>
                    <a:pt x="577" y="6"/>
                  </a:cubicBezTo>
                  <a:cubicBezTo>
                    <a:pt x="253" y="33"/>
                    <a:pt x="0" y="159"/>
                    <a:pt x="9" y="294"/>
                  </a:cubicBezTo>
                  <a:cubicBezTo>
                    <a:pt x="25" y="413"/>
                    <a:pt x="230" y="497"/>
                    <a:pt x="500" y="497"/>
                  </a:cubicBezTo>
                  <a:cubicBezTo>
                    <a:pt x="536" y="497"/>
                    <a:pt x="574" y="496"/>
                    <a:pt x="613" y="492"/>
                  </a:cubicBezTo>
                  <a:cubicBezTo>
                    <a:pt x="938" y="465"/>
                    <a:pt x="1190" y="339"/>
                    <a:pt x="1172" y="204"/>
                  </a:cubicBezTo>
                  <a:cubicBezTo>
                    <a:pt x="1164" y="85"/>
                    <a:pt x="954" y="1"/>
                    <a:pt x="68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42;p36"/>
            <p:cNvSpPr/>
            <p:nvPr/>
          </p:nvSpPr>
          <p:spPr>
            <a:xfrm>
              <a:off x="3118275" y="3273475"/>
              <a:ext cx="20775" cy="11050"/>
            </a:xfrm>
            <a:custGeom>
              <a:avLst/>
              <a:gdLst/>
              <a:ahLst/>
              <a:cxnLst/>
              <a:rect l="l" t="t" r="r" b="b"/>
              <a:pathLst>
                <a:path w="831" h="442">
                  <a:moveTo>
                    <a:pt x="415" y="0"/>
                  </a:moveTo>
                  <a:cubicBezTo>
                    <a:pt x="190" y="0"/>
                    <a:pt x="1" y="99"/>
                    <a:pt x="1" y="225"/>
                  </a:cubicBezTo>
                  <a:cubicBezTo>
                    <a:pt x="1" y="343"/>
                    <a:pt x="190" y="442"/>
                    <a:pt x="415" y="442"/>
                  </a:cubicBezTo>
                  <a:cubicBezTo>
                    <a:pt x="641" y="442"/>
                    <a:pt x="830" y="343"/>
                    <a:pt x="830" y="225"/>
                  </a:cubicBezTo>
                  <a:cubicBezTo>
                    <a:pt x="830" y="99"/>
                    <a:pt x="641" y="0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43;p36"/>
            <p:cNvSpPr/>
            <p:nvPr/>
          </p:nvSpPr>
          <p:spPr>
            <a:xfrm>
              <a:off x="3183850" y="3230475"/>
              <a:ext cx="22575" cy="17225"/>
            </a:xfrm>
            <a:custGeom>
              <a:avLst/>
              <a:gdLst/>
              <a:ahLst/>
              <a:cxnLst/>
              <a:rect l="l" t="t" r="r" b="b"/>
              <a:pathLst>
                <a:path w="903" h="689">
                  <a:moveTo>
                    <a:pt x="708" y="0"/>
                  </a:moveTo>
                  <a:cubicBezTo>
                    <a:pt x="604" y="0"/>
                    <a:pt x="456" y="60"/>
                    <a:pt x="316" y="170"/>
                  </a:cubicBezTo>
                  <a:cubicBezTo>
                    <a:pt x="109" y="341"/>
                    <a:pt x="1" y="548"/>
                    <a:pt x="82" y="647"/>
                  </a:cubicBezTo>
                  <a:cubicBezTo>
                    <a:pt x="104" y="676"/>
                    <a:pt x="142" y="689"/>
                    <a:pt x="189" y="689"/>
                  </a:cubicBezTo>
                  <a:cubicBezTo>
                    <a:pt x="293" y="689"/>
                    <a:pt x="444" y="624"/>
                    <a:pt x="587" y="512"/>
                  </a:cubicBezTo>
                  <a:cubicBezTo>
                    <a:pt x="794" y="350"/>
                    <a:pt x="902" y="134"/>
                    <a:pt x="821" y="44"/>
                  </a:cubicBezTo>
                  <a:cubicBezTo>
                    <a:pt x="798" y="14"/>
                    <a:pt x="758" y="0"/>
                    <a:pt x="70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44;p36"/>
            <p:cNvSpPr/>
            <p:nvPr/>
          </p:nvSpPr>
          <p:spPr>
            <a:xfrm>
              <a:off x="3189725" y="3292700"/>
              <a:ext cx="24125" cy="15175"/>
            </a:xfrm>
            <a:custGeom>
              <a:avLst/>
              <a:gdLst/>
              <a:ahLst/>
              <a:cxnLst/>
              <a:rect l="l" t="t" r="r" b="b"/>
              <a:pathLst>
                <a:path w="965" h="607">
                  <a:moveTo>
                    <a:pt x="759" y="1"/>
                  </a:moveTo>
                  <a:cubicBezTo>
                    <a:pt x="658" y="1"/>
                    <a:pt x="518" y="43"/>
                    <a:pt x="379" y="124"/>
                  </a:cubicBezTo>
                  <a:cubicBezTo>
                    <a:pt x="144" y="259"/>
                    <a:pt x="0" y="448"/>
                    <a:pt x="54" y="547"/>
                  </a:cubicBezTo>
                  <a:cubicBezTo>
                    <a:pt x="76" y="587"/>
                    <a:pt x="129" y="607"/>
                    <a:pt x="200" y="607"/>
                  </a:cubicBezTo>
                  <a:cubicBezTo>
                    <a:pt x="304" y="607"/>
                    <a:pt x="447" y="565"/>
                    <a:pt x="586" y="484"/>
                  </a:cubicBezTo>
                  <a:cubicBezTo>
                    <a:pt x="820" y="349"/>
                    <a:pt x="965" y="160"/>
                    <a:pt x="902" y="60"/>
                  </a:cubicBezTo>
                  <a:cubicBezTo>
                    <a:pt x="880" y="20"/>
                    <a:pt x="828" y="1"/>
                    <a:pt x="75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45;p36"/>
            <p:cNvSpPr/>
            <p:nvPr/>
          </p:nvSpPr>
          <p:spPr>
            <a:xfrm>
              <a:off x="3200750" y="3265725"/>
              <a:ext cx="25500" cy="16400"/>
            </a:xfrm>
            <a:custGeom>
              <a:avLst/>
              <a:gdLst/>
              <a:ahLst/>
              <a:cxnLst/>
              <a:rect l="l" t="t" r="r" b="b"/>
              <a:pathLst>
                <a:path w="1020" h="656">
                  <a:moveTo>
                    <a:pt x="796" y="1"/>
                  </a:moveTo>
                  <a:cubicBezTo>
                    <a:pt x="687" y="1"/>
                    <a:pt x="541" y="45"/>
                    <a:pt x="398" y="130"/>
                  </a:cubicBezTo>
                  <a:cubicBezTo>
                    <a:pt x="145" y="265"/>
                    <a:pt x="1" y="472"/>
                    <a:pt x="64" y="590"/>
                  </a:cubicBezTo>
                  <a:cubicBezTo>
                    <a:pt x="90" y="634"/>
                    <a:pt x="148" y="656"/>
                    <a:pt x="225" y="656"/>
                  </a:cubicBezTo>
                  <a:cubicBezTo>
                    <a:pt x="335" y="656"/>
                    <a:pt x="483" y="611"/>
                    <a:pt x="632" y="526"/>
                  </a:cubicBezTo>
                  <a:cubicBezTo>
                    <a:pt x="875" y="391"/>
                    <a:pt x="1019" y="184"/>
                    <a:pt x="956" y="67"/>
                  </a:cubicBezTo>
                  <a:cubicBezTo>
                    <a:pt x="930" y="22"/>
                    <a:pt x="872" y="1"/>
                    <a:pt x="79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46;p36"/>
            <p:cNvSpPr/>
            <p:nvPr/>
          </p:nvSpPr>
          <p:spPr>
            <a:xfrm>
              <a:off x="3228925" y="3251525"/>
              <a:ext cx="16925" cy="8750"/>
            </a:xfrm>
            <a:custGeom>
              <a:avLst/>
              <a:gdLst/>
              <a:ahLst/>
              <a:cxnLst/>
              <a:rect l="l" t="t" r="r" b="b"/>
              <a:pathLst>
                <a:path w="677" h="350">
                  <a:moveTo>
                    <a:pt x="291" y="1"/>
                  </a:moveTo>
                  <a:cubicBezTo>
                    <a:pt x="139" y="1"/>
                    <a:pt x="18" y="60"/>
                    <a:pt x="10" y="148"/>
                  </a:cubicBezTo>
                  <a:cubicBezTo>
                    <a:pt x="1" y="238"/>
                    <a:pt x="145" y="328"/>
                    <a:pt x="325" y="346"/>
                  </a:cubicBezTo>
                  <a:cubicBezTo>
                    <a:pt x="346" y="348"/>
                    <a:pt x="366" y="349"/>
                    <a:pt x="386" y="349"/>
                  </a:cubicBezTo>
                  <a:cubicBezTo>
                    <a:pt x="539" y="349"/>
                    <a:pt x="660" y="291"/>
                    <a:pt x="668" y="211"/>
                  </a:cubicBezTo>
                  <a:cubicBezTo>
                    <a:pt x="677" y="112"/>
                    <a:pt x="532" y="22"/>
                    <a:pt x="352" y="4"/>
                  </a:cubicBezTo>
                  <a:cubicBezTo>
                    <a:pt x="331" y="2"/>
                    <a:pt x="311" y="1"/>
                    <a:pt x="29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47;p36"/>
            <p:cNvSpPr/>
            <p:nvPr/>
          </p:nvSpPr>
          <p:spPr>
            <a:xfrm>
              <a:off x="3165150" y="3266575"/>
              <a:ext cx="30675" cy="15850"/>
            </a:xfrm>
            <a:custGeom>
              <a:avLst/>
              <a:gdLst/>
              <a:ahLst/>
              <a:cxnLst/>
              <a:rect l="l" t="t" r="r" b="b"/>
              <a:pathLst>
                <a:path w="1227" h="634">
                  <a:moveTo>
                    <a:pt x="939" y="0"/>
                  </a:moveTo>
                  <a:cubicBezTo>
                    <a:pt x="822" y="0"/>
                    <a:pt x="674" y="29"/>
                    <a:pt x="524" y="87"/>
                  </a:cubicBezTo>
                  <a:cubicBezTo>
                    <a:pt x="217" y="213"/>
                    <a:pt x="1" y="411"/>
                    <a:pt x="55" y="538"/>
                  </a:cubicBezTo>
                  <a:cubicBezTo>
                    <a:pt x="82" y="602"/>
                    <a:pt x="171" y="633"/>
                    <a:pt x="291" y="633"/>
                  </a:cubicBezTo>
                  <a:cubicBezTo>
                    <a:pt x="407" y="633"/>
                    <a:pt x="553" y="604"/>
                    <a:pt x="704" y="547"/>
                  </a:cubicBezTo>
                  <a:cubicBezTo>
                    <a:pt x="1010" y="420"/>
                    <a:pt x="1227" y="222"/>
                    <a:pt x="1173" y="96"/>
                  </a:cubicBezTo>
                  <a:cubicBezTo>
                    <a:pt x="1150" y="32"/>
                    <a:pt x="1061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" name="Изображение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4211" y="1908589"/>
            <a:ext cx="3997653" cy="2665103"/>
          </a:xfrm>
          <a:prstGeom prst="rect">
            <a:avLst/>
          </a:prstGeom>
        </p:spPr>
      </p:pic>
      <p:sp>
        <p:nvSpPr>
          <p:cNvPr id="44" name="Текст. поле 43"/>
          <p:cNvSpPr txBox="1"/>
          <p:nvPr/>
        </p:nvSpPr>
        <p:spPr>
          <a:xfrm>
            <a:off x="4331475" y="4545219"/>
            <a:ext cx="4080389" cy="5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21 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cruzi</a:t>
            </a:r>
            <a:r>
              <a:rPr lang="ru-RU" sz="1400" b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Трипомастиготы в мазке крови. Окраска по Романовскому - Гимза</a:t>
            </a:r>
            <a:endParaRPr lang="en-US" sz="1400" b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4860032" y="103188"/>
            <a:ext cx="3851823" cy="371475"/>
          </a:xfrm>
        </p:spPr>
        <p:txBody>
          <a:bodyPr/>
          <a:lstStyle/>
          <a:p>
            <a:pPr algn="ctr"/>
            <a:r>
              <a:rPr lang="ru-RU" sz="2800" b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ЛОКАЛИЗАЦИЯ</a:t>
            </a:r>
            <a:endParaRPr sz="3200" b="1">
              <a:solidFill>
                <a:schemeClr val="accent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полнитель изображения 2"/>
          <p:cNvSpPr>
            <a:spLocks noGrp="1" noEditPoints="1"/>
          </p:cNvSpPr>
          <p:nvPr>
            <p:ph type="pic" sz="quarter" idx="13"/>
          </p:nvPr>
        </p:nvSpPr>
        <p:spPr>
          <a:xfrm>
            <a:off x="50" y="288925"/>
            <a:ext cx="4572000" cy="5143500"/>
          </a:xfrm>
        </p:spPr>
      </p:sp>
      <p:sp>
        <p:nvSpPr>
          <p:cNvPr id="4" name="Заполнитель текста 3"/>
          <p:cNvSpPr>
            <a:spLocks noGrp="1" noEditPoints="1"/>
          </p:cNvSpPr>
          <p:nvPr>
            <p:ph type="body" sz="quarter" idx="15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/>
          </a:p>
        </p:txBody>
      </p:sp>
      <p:sp>
        <p:nvSpPr>
          <p:cNvPr id="5" name="Заполнитель номера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>
            <a:lvl1pPr defTabSz="685800">
              <a:defRPr sz="1350">
                <a:solidFill>
                  <a:schemeClr val="bg1"/>
                </a:solidFill>
              </a:defRPr>
            </a:lvl1pPr>
          </a:lstStyle>
          <a:p>
            <a:pPr rtl="0"/>
            <a:fld id="{7A9E80BB-C0DF-4F1B-8821-E3FD53412EFF}" type="slidenum">
              <a:rPr lang="ru-RU" noProof="0" smtClean="0"/>
              <a:pPr rtl="0"/>
              <a:t>34</a:t>
            </a:fld>
            <a:endParaRPr lang="ru-RU" noProof="0"/>
          </a:p>
        </p:txBody>
      </p:sp>
      <p:sp>
        <p:nvSpPr>
          <p:cNvPr id="6" name="Прямоугольник 5"/>
          <p:cNvSpPr/>
          <p:nvPr/>
        </p:nvSpPr>
        <p:spPr>
          <a:xfrm>
            <a:off x="-444727" y="-524594"/>
            <a:ext cx="10729191" cy="713748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oogle Shape;660;p40"/>
          <p:cNvGrpSpPr/>
          <p:nvPr/>
        </p:nvGrpSpPr>
        <p:grpSpPr>
          <a:xfrm rot="1483182" flipH="1">
            <a:off x="213338" y="226104"/>
            <a:ext cx="1260522" cy="817804"/>
            <a:chOff x="2291925" y="3443275"/>
            <a:chExt cx="572650" cy="371525"/>
          </a:xfrm>
        </p:grpSpPr>
        <p:sp>
          <p:nvSpPr>
            <p:cNvPr id="8" name="Google Shape;661;p40"/>
            <p:cNvSpPr/>
            <p:nvPr/>
          </p:nvSpPr>
          <p:spPr>
            <a:xfrm>
              <a:off x="2291925" y="3443275"/>
              <a:ext cx="396650" cy="285250"/>
            </a:xfrm>
            <a:custGeom>
              <a:avLst/>
              <a:gdLst/>
              <a:ahLst/>
              <a:cxnLst/>
              <a:rect l="l" t="t" r="r" b="b"/>
              <a:pathLst>
                <a:path w="15866" h="11410">
                  <a:moveTo>
                    <a:pt x="9944" y="0"/>
                  </a:moveTo>
                  <a:cubicBezTo>
                    <a:pt x="8570" y="0"/>
                    <a:pt x="7058" y="353"/>
                    <a:pt x="5598" y="1086"/>
                  </a:cubicBezTo>
                  <a:cubicBezTo>
                    <a:pt x="1930" y="2943"/>
                    <a:pt x="1" y="6513"/>
                    <a:pt x="1290" y="9055"/>
                  </a:cubicBezTo>
                  <a:cubicBezTo>
                    <a:pt x="2061" y="10592"/>
                    <a:pt x="3828" y="11409"/>
                    <a:pt x="5914" y="11409"/>
                  </a:cubicBezTo>
                  <a:cubicBezTo>
                    <a:pt x="7288" y="11409"/>
                    <a:pt x="8801" y="11054"/>
                    <a:pt x="10259" y="10316"/>
                  </a:cubicBezTo>
                  <a:cubicBezTo>
                    <a:pt x="13927" y="8469"/>
                    <a:pt x="15865" y="4899"/>
                    <a:pt x="14576" y="2348"/>
                  </a:cubicBezTo>
                  <a:cubicBezTo>
                    <a:pt x="13799" y="815"/>
                    <a:pt x="12031" y="0"/>
                    <a:pt x="994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62;p40"/>
            <p:cNvSpPr/>
            <p:nvPr/>
          </p:nvSpPr>
          <p:spPr>
            <a:xfrm>
              <a:off x="2407975" y="3559875"/>
              <a:ext cx="90175" cy="90175"/>
            </a:xfrm>
            <a:custGeom>
              <a:avLst/>
              <a:gdLst/>
              <a:ahLst/>
              <a:cxnLst/>
              <a:rect l="l" t="t" r="r" b="b"/>
              <a:pathLst>
                <a:path w="3607" h="3607">
                  <a:moveTo>
                    <a:pt x="1804" y="1"/>
                  </a:moveTo>
                  <a:cubicBezTo>
                    <a:pt x="803" y="1"/>
                    <a:pt x="1" y="803"/>
                    <a:pt x="1" y="1804"/>
                  </a:cubicBezTo>
                  <a:cubicBezTo>
                    <a:pt x="1" y="2795"/>
                    <a:pt x="803" y="3606"/>
                    <a:pt x="1804" y="3606"/>
                  </a:cubicBezTo>
                  <a:cubicBezTo>
                    <a:pt x="2795" y="3606"/>
                    <a:pt x="3607" y="2795"/>
                    <a:pt x="3607" y="1804"/>
                  </a:cubicBezTo>
                  <a:cubicBezTo>
                    <a:pt x="3607" y="803"/>
                    <a:pt x="2795" y="1"/>
                    <a:pt x="180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63;p40"/>
            <p:cNvSpPr/>
            <p:nvPr/>
          </p:nvSpPr>
          <p:spPr>
            <a:xfrm>
              <a:off x="2398975" y="3520400"/>
              <a:ext cx="465600" cy="294400"/>
            </a:xfrm>
            <a:custGeom>
              <a:avLst/>
              <a:gdLst/>
              <a:ahLst/>
              <a:cxnLst/>
              <a:rect l="l" t="t" r="r" b="b"/>
              <a:pathLst>
                <a:path w="18624" h="11776">
                  <a:moveTo>
                    <a:pt x="9980" y="1"/>
                  </a:moveTo>
                  <a:cubicBezTo>
                    <a:pt x="9603" y="1"/>
                    <a:pt x="9221" y="16"/>
                    <a:pt x="8834" y="47"/>
                  </a:cubicBezTo>
                  <a:cubicBezTo>
                    <a:pt x="3840" y="453"/>
                    <a:pt x="0" y="3401"/>
                    <a:pt x="262" y="6619"/>
                  </a:cubicBezTo>
                  <a:cubicBezTo>
                    <a:pt x="503" y="9596"/>
                    <a:pt x="4152" y="11776"/>
                    <a:pt x="8639" y="11776"/>
                  </a:cubicBezTo>
                  <a:cubicBezTo>
                    <a:pt x="9014" y="11776"/>
                    <a:pt x="9395" y="11761"/>
                    <a:pt x="9780" y="11729"/>
                  </a:cubicBezTo>
                  <a:cubicBezTo>
                    <a:pt x="14783" y="11324"/>
                    <a:pt x="18623" y="8376"/>
                    <a:pt x="18353" y="5149"/>
                  </a:cubicBezTo>
                  <a:cubicBezTo>
                    <a:pt x="18112" y="2172"/>
                    <a:pt x="14464" y="1"/>
                    <a:pt x="9980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4;p40"/>
            <p:cNvSpPr/>
            <p:nvPr/>
          </p:nvSpPr>
          <p:spPr>
            <a:xfrm>
              <a:off x="2520650" y="3633125"/>
              <a:ext cx="90175" cy="90150"/>
            </a:xfrm>
            <a:custGeom>
              <a:avLst/>
              <a:gdLst/>
              <a:ahLst/>
              <a:cxnLst/>
              <a:rect l="l" t="t" r="r" b="b"/>
              <a:pathLst>
                <a:path w="3607" h="3606">
                  <a:moveTo>
                    <a:pt x="1804" y="0"/>
                  </a:moveTo>
                  <a:cubicBezTo>
                    <a:pt x="803" y="0"/>
                    <a:pt x="1" y="803"/>
                    <a:pt x="1" y="1803"/>
                  </a:cubicBezTo>
                  <a:cubicBezTo>
                    <a:pt x="1" y="2795"/>
                    <a:pt x="803" y="3606"/>
                    <a:pt x="1804" y="3606"/>
                  </a:cubicBezTo>
                  <a:cubicBezTo>
                    <a:pt x="2795" y="3606"/>
                    <a:pt x="3606" y="2795"/>
                    <a:pt x="3606" y="1803"/>
                  </a:cubicBezTo>
                  <a:cubicBezTo>
                    <a:pt x="3606" y="803"/>
                    <a:pt x="2795" y="0"/>
                    <a:pt x="1804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Текст. поле 15"/>
          <p:cNvSpPr txBox="1"/>
          <p:nvPr/>
        </p:nvSpPr>
        <p:spPr>
          <a:xfrm>
            <a:off x="303950" y="314583"/>
            <a:ext cx="4615918" cy="51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РАСПРОСТРАНЕНИИЕ</a:t>
            </a:r>
            <a:endParaRPr lang="en-US" sz="2800" b="1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Текст. поле 16"/>
          <p:cNvSpPr txBox="1"/>
          <p:nvPr/>
        </p:nvSpPr>
        <p:spPr>
          <a:xfrm>
            <a:off x="395536" y="1347614"/>
            <a:ext cx="3954325" cy="221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Южная Америка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Центральная Америка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Мексика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Аргентина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Бразилия</a:t>
            </a:r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85535" y="423381"/>
            <a:ext cx="4192860" cy="4067075"/>
          </a:xfrm>
          <a:prstGeom prst="rect">
            <a:avLst/>
          </a:prstGeom>
        </p:spPr>
      </p:pic>
      <p:sp>
        <p:nvSpPr>
          <p:cNvPr id="20" name="Текст. поле 19"/>
          <p:cNvSpPr txBox="1"/>
          <p:nvPr/>
        </p:nvSpPr>
        <p:spPr>
          <a:xfrm>
            <a:off x="4644008" y="4515966"/>
            <a:ext cx="4275916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22 Распространение болезни Шагаса</a:t>
            </a:r>
            <a:endParaRPr lang="en-US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323528" y="987574"/>
            <a:ext cx="8064896" cy="3960439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Резервуар: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человек и млекопитающее (броненосцы, опоссумы, муравьеды, грызуны) - стадия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трипомастиготы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Переносчик: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триатомовый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клоп (стадия - </a:t>
            </a:r>
            <a:r>
              <a:rPr lang="ru-RU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эпимастиготы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(рис.24)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Путь заражения: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попадание фекалий клопа в ранку</a:t>
            </a:r>
          </a:p>
          <a:p>
            <a:pPr algn="just">
              <a:lnSpc>
                <a:spcPct val="115000"/>
              </a:lnSpc>
            </a:pP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. поле 3"/>
          <p:cNvSpPr txBox="1"/>
          <p:nvPr/>
        </p:nvSpPr>
        <p:spPr>
          <a:xfrm>
            <a:off x="539552" y="267495"/>
            <a:ext cx="81959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Жизненный цикл и </a:t>
            </a:r>
            <a:r>
              <a:rPr lang="ru-RU" sz="44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en-US" sz="44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400" b="1" dirty="0" smtClean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 noEditPoints="1"/>
          </p:cNvSpPr>
          <p:nvPr>
            <p:ph type="subTitle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Подзаголовок 4"/>
          <p:cNvSpPr>
            <a:spLocks noGrp="1" noEditPoints="1"/>
          </p:cNvSpPr>
          <p:nvPr>
            <p:ph type="subTitle" idx="4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Подзаголовок 5"/>
          <p:cNvSpPr>
            <a:spLocks noGrp="1" noEditPoints="1"/>
          </p:cNvSpPr>
          <p:nvPr>
            <p:ph type="subTitle" idx="5"/>
          </p:nvPr>
        </p:nvSpPr>
        <p:spPr/>
        <p:txBody>
          <a:bodyPr/>
          <a:lstStyle/>
          <a:p>
            <a:endParaRPr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520" y="445025"/>
            <a:ext cx="5657850" cy="414337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28183" y="1059582"/>
            <a:ext cx="2643768" cy="2643768"/>
          </a:xfrm>
          <a:prstGeom prst="rect">
            <a:avLst/>
          </a:prstGeom>
        </p:spPr>
      </p:pic>
      <p:sp>
        <p:nvSpPr>
          <p:cNvPr id="11" name="Текст. поле 10"/>
          <p:cNvSpPr txBox="1"/>
          <p:nvPr/>
        </p:nvSpPr>
        <p:spPr>
          <a:xfrm>
            <a:off x="182880" y="4610100"/>
            <a:ext cx="5757272" cy="72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23 Жизненный цикл</a:t>
            </a: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cruzi</a:t>
            </a:r>
            <a:endParaRPr lang="en-US" sz="1400" b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2" name="Текст. поле 11"/>
          <p:cNvSpPr txBox="1"/>
          <p:nvPr/>
        </p:nvSpPr>
        <p:spPr>
          <a:xfrm>
            <a:off x="6156176" y="3723878"/>
            <a:ext cx="2699751" cy="5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24 Триатомовый клоп - переносчик болезни Шагаса</a:t>
            </a:r>
            <a:endParaRPr lang="en-US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6"/>
          <p:cNvSpPr>
            <a:spLocks noGrp="1" noEditPoints="1"/>
          </p:cNvSpPr>
          <p:nvPr>
            <p:ph type="title"/>
          </p:nvPr>
        </p:nvSpPr>
        <p:spPr>
          <a:xfrm>
            <a:off x="-370767" y="-36895"/>
            <a:ext cx="7273521" cy="8418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Патогеннное</a:t>
            </a:r>
            <a:r>
              <a:rPr lang="ru-RU" sz="36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действие:</a:t>
            </a:r>
            <a:endParaRPr lang="en" sz="36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8" name="Google Shape;528;p36"/>
          <p:cNvSpPr>
            <a:spLocks noGrp="1" noEditPoints="1"/>
          </p:cNvSpPr>
          <p:nvPr>
            <p:ph type="subTitle" idx="1"/>
          </p:nvPr>
        </p:nvSpPr>
        <p:spPr>
          <a:xfrm>
            <a:off x="35496" y="843558"/>
            <a:ext cx="6200718" cy="4299942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Токсико-аллергические 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реакции (рис.25)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Поражение внутренних органов и головного мозга с </a:t>
            </a:r>
            <a:r>
              <a:rPr lang="ru-RU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кровоизлеяниями</a:t>
            </a:r>
            <a:endParaRPr lang="ru-RU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печени и селезёнки и кишок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Может протекать в острой и хронической форме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9" name="Google Shape;529;p36"/>
          <p:cNvGrpSpPr/>
          <p:nvPr/>
        </p:nvGrpSpPr>
        <p:grpSpPr>
          <a:xfrm rot="-1483213">
            <a:off x="6427173" y="66934"/>
            <a:ext cx="2816073" cy="1530366"/>
            <a:chOff x="2915475" y="3042700"/>
            <a:chExt cx="647450" cy="351850"/>
          </a:xfrm>
        </p:grpSpPr>
        <p:sp>
          <p:nvSpPr>
            <p:cNvPr id="530" name="Google Shape;530;p36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2951525" y="3204625"/>
              <a:ext cx="371850" cy="189925"/>
            </a:xfrm>
            <a:custGeom>
              <a:avLst/>
              <a:gdLst/>
              <a:ahLst/>
              <a:cxnLst/>
              <a:rect l="l" t="t" r="r" b="b"/>
              <a:pathLst>
                <a:path w="14874" h="7597">
                  <a:moveTo>
                    <a:pt x="7489" y="0"/>
                  </a:moveTo>
                  <a:cubicBezTo>
                    <a:pt x="7394" y="0"/>
                    <a:pt x="7302" y="5"/>
                    <a:pt x="7212" y="14"/>
                  </a:cubicBezTo>
                  <a:cubicBezTo>
                    <a:pt x="6085" y="122"/>
                    <a:pt x="4174" y="347"/>
                    <a:pt x="1920" y="1817"/>
                  </a:cubicBezTo>
                  <a:cubicBezTo>
                    <a:pt x="1875" y="1844"/>
                    <a:pt x="1830" y="1880"/>
                    <a:pt x="1785" y="1907"/>
                  </a:cubicBezTo>
                  <a:cubicBezTo>
                    <a:pt x="1" y="3151"/>
                    <a:pt x="100" y="5828"/>
                    <a:pt x="1938" y="6982"/>
                  </a:cubicBezTo>
                  <a:cubicBezTo>
                    <a:pt x="2002" y="7027"/>
                    <a:pt x="2074" y="7072"/>
                    <a:pt x="2146" y="7108"/>
                  </a:cubicBezTo>
                  <a:cubicBezTo>
                    <a:pt x="2722" y="7456"/>
                    <a:pt x="3415" y="7597"/>
                    <a:pt x="4151" y="7597"/>
                  </a:cubicBezTo>
                  <a:cubicBezTo>
                    <a:pt x="5571" y="7597"/>
                    <a:pt x="7149" y="7074"/>
                    <a:pt x="8347" y="6504"/>
                  </a:cubicBezTo>
                  <a:cubicBezTo>
                    <a:pt x="9519" y="5945"/>
                    <a:pt x="10556" y="4638"/>
                    <a:pt x="11133" y="3809"/>
                  </a:cubicBezTo>
                  <a:cubicBezTo>
                    <a:pt x="11601" y="3115"/>
                    <a:pt x="12160" y="2493"/>
                    <a:pt x="12782" y="1943"/>
                  </a:cubicBezTo>
                  <a:cubicBezTo>
                    <a:pt x="12890" y="1844"/>
                    <a:pt x="12990" y="1763"/>
                    <a:pt x="13071" y="1700"/>
                  </a:cubicBezTo>
                  <a:cubicBezTo>
                    <a:pt x="13521" y="1366"/>
                    <a:pt x="13972" y="1249"/>
                    <a:pt x="14423" y="1023"/>
                  </a:cubicBezTo>
                  <a:cubicBezTo>
                    <a:pt x="14873" y="798"/>
                    <a:pt x="14540" y="573"/>
                    <a:pt x="14540" y="573"/>
                  </a:cubicBezTo>
                  <a:lnTo>
                    <a:pt x="14540" y="573"/>
                  </a:lnTo>
                  <a:cubicBezTo>
                    <a:pt x="14540" y="573"/>
                    <a:pt x="14089" y="690"/>
                    <a:pt x="13071" y="915"/>
                  </a:cubicBezTo>
                  <a:cubicBezTo>
                    <a:pt x="12904" y="953"/>
                    <a:pt x="12718" y="968"/>
                    <a:pt x="12523" y="968"/>
                  </a:cubicBezTo>
                  <a:cubicBezTo>
                    <a:pt x="11540" y="968"/>
                    <a:pt x="10329" y="573"/>
                    <a:pt x="10141" y="573"/>
                  </a:cubicBezTo>
                  <a:cubicBezTo>
                    <a:pt x="9934" y="573"/>
                    <a:pt x="8581" y="0"/>
                    <a:pt x="7489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3157275" y="3287275"/>
              <a:ext cx="41700" cy="25700"/>
            </a:xfrm>
            <a:custGeom>
              <a:avLst/>
              <a:gdLst/>
              <a:ahLst/>
              <a:cxnLst/>
              <a:rect l="l" t="t" r="r" b="b"/>
              <a:pathLst>
                <a:path w="1668" h="1028">
                  <a:moveTo>
                    <a:pt x="1366" y="1"/>
                  </a:moveTo>
                  <a:cubicBezTo>
                    <a:pt x="1189" y="1"/>
                    <a:pt x="930" y="84"/>
                    <a:pt x="667" y="232"/>
                  </a:cubicBezTo>
                  <a:cubicBezTo>
                    <a:pt x="262" y="476"/>
                    <a:pt x="0" y="791"/>
                    <a:pt x="90" y="944"/>
                  </a:cubicBezTo>
                  <a:cubicBezTo>
                    <a:pt x="124" y="1001"/>
                    <a:pt x="200" y="1028"/>
                    <a:pt x="303" y="1028"/>
                  </a:cubicBezTo>
                  <a:cubicBezTo>
                    <a:pt x="479" y="1028"/>
                    <a:pt x="736" y="948"/>
                    <a:pt x="992" y="800"/>
                  </a:cubicBezTo>
                  <a:cubicBezTo>
                    <a:pt x="1406" y="557"/>
                    <a:pt x="1668" y="241"/>
                    <a:pt x="1578" y="88"/>
                  </a:cubicBezTo>
                  <a:cubicBezTo>
                    <a:pt x="1545" y="29"/>
                    <a:pt x="1469" y="1"/>
                    <a:pt x="136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3092150" y="3254175"/>
              <a:ext cx="49600" cy="31300"/>
            </a:xfrm>
            <a:custGeom>
              <a:avLst/>
              <a:gdLst/>
              <a:ahLst/>
              <a:cxnLst/>
              <a:rect l="l" t="t" r="r" b="b"/>
              <a:pathLst>
                <a:path w="1984" h="1252">
                  <a:moveTo>
                    <a:pt x="1572" y="1"/>
                  </a:moveTo>
                  <a:cubicBezTo>
                    <a:pt x="1360" y="1"/>
                    <a:pt x="1068" y="90"/>
                    <a:pt x="775" y="258"/>
                  </a:cubicBezTo>
                  <a:cubicBezTo>
                    <a:pt x="298" y="538"/>
                    <a:pt x="0" y="925"/>
                    <a:pt x="117" y="1133"/>
                  </a:cubicBezTo>
                  <a:cubicBezTo>
                    <a:pt x="164" y="1212"/>
                    <a:pt x="271" y="1251"/>
                    <a:pt x="413" y="1251"/>
                  </a:cubicBezTo>
                  <a:cubicBezTo>
                    <a:pt x="624" y="1251"/>
                    <a:pt x="913" y="1165"/>
                    <a:pt x="1199" y="997"/>
                  </a:cubicBezTo>
                  <a:cubicBezTo>
                    <a:pt x="1686" y="718"/>
                    <a:pt x="1983" y="330"/>
                    <a:pt x="1866" y="123"/>
                  </a:cubicBezTo>
                  <a:cubicBezTo>
                    <a:pt x="1819" y="40"/>
                    <a:pt x="1714" y="1"/>
                    <a:pt x="1572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045275" y="3263425"/>
              <a:ext cx="29775" cy="12450"/>
            </a:xfrm>
            <a:custGeom>
              <a:avLst/>
              <a:gdLst/>
              <a:ahLst/>
              <a:cxnLst/>
              <a:rect l="l" t="t" r="r" b="b"/>
              <a:pathLst>
                <a:path w="1191" h="498">
                  <a:moveTo>
                    <a:pt x="688" y="1"/>
                  </a:moveTo>
                  <a:cubicBezTo>
                    <a:pt x="652" y="1"/>
                    <a:pt x="615" y="2"/>
                    <a:pt x="577" y="6"/>
                  </a:cubicBezTo>
                  <a:cubicBezTo>
                    <a:pt x="253" y="33"/>
                    <a:pt x="0" y="159"/>
                    <a:pt x="9" y="294"/>
                  </a:cubicBezTo>
                  <a:cubicBezTo>
                    <a:pt x="25" y="413"/>
                    <a:pt x="230" y="497"/>
                    <a:pt x="500" y="497"/>
                  </a:cubicBezTo>
                  <a:cubicBezTo>
                    <a:pt x="536" y="497"/>
                    <a:pt x="574" y="496"/>
                    <a:pt x="613" y="492"/>
                  </a:cubicBezTo>
                  <a:cubicBezTo>
                    <a:pt x="938" y="465"/>
                    <a:pt x="1190" y="339"/>
                    <a:pt x="1172" y="204"/>
                  </a:cubicBezTo>
                  <a:cubicBezTo>
                    <a:pt x="1164" y="85"/>
                    <a:pt x="954" y="1"/>
                    <a:pt x="68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3118275" y="3273475"/>
              <a:ext cx="20775" cy="11050"/>
            </a:xfrm>
            <a:custGeom>
              <a:avLst/>
              <a:gdLst/>
              <a:ahLst/>
              <a:cxnLst/>
              <a:rect l="l" t="t" r="r" b="b"/>
              <a:pathLst>
                <a:path w="831" h="442">
                  <a:moveTo>
                    <a:pt x="415" y="0"/>
                  </a:moveTo>
                  <a:cubicBezTo>
                    <a:pt x="190" y="0"/>
                    <a:pt x="1" y="99"/>
                    <a:pt x="1" y="225"/>
                  </a:cubicBezTo>
                  <a:cubicBezTo>
                    <a:pt x="1" y="343"/>
                    <a:pt x="190" y="442"/>
                    <a:pt x="415" y="442"/>
                  </a:cubicBezTo>
                  <a:cubicBezTo>
                    <a:pt x="641" y="442"/>
                    <a:pt x="830" y="343"/>
                    <a:pt x="830" y="225"/>
                  </a:cubicBezTo>
                  <a:cubicBezTo>
                    <a:pt x="830" y="99"/>
                    <a:pt x="641" y="0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3183850" y="3230475"/>
              <a:ext cx="22575" cy="17225"/>
            </a:xfrm>
            <a:custGeom>
              <a:avLst/>
              <a:gdLst/>
              <a:ahLst/>
              <a:cxnLst/>
              <a:rect l="l" t="t" r="r" b="b"/>
              <a:pathLst>
                <a:path w="903" h="689">
                  <a:moveTo>
                    <a:pt x="708" y="0"/>
                  </a:moveTo>
                  <a:cubicBezTo>
                    <a:pt x="604" y="0"/>
                    <a:pt x="456" y="60"/>
                    <a:pt x="316" y="170"/>
                  </a:cubicBezTo>
                  <a:cubicBezTo>
                    <a:pt x="109" y="341"/>
                    <a:pt x="1" y="548"/>
                    <a:pt x="82" y="647"/>
                  </a:cubicBezTo>
                  <a:cubicBezTo>
                    <a:pt x="104" y="676"/>
                    <a:pt x="142" y="689"/>
                    <a:pt x="189" y="689"/>
                  </a:cubicBezTo>
                  <a:cubicBezTo>
                    <a:pt x="293" y="689"/>
                    <a:pt x="444" y="624"/>
                    <a:pt x="587" y="512"/>
                  </a:cubicBezTo>
                  <a:cubicBezTo>
                    <a:pt x="794" y="350"/>
                    <a:pt x="902" y="134"/>
                    <a:pt x="821" y="44"/>
                  </a:cubicBezTo>
                  <a:cubicBezTo>
                    <a:pt x="798" y="14"/>
                    <a:pt x="758" y="0"/>
                    <a:pt x="70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3189725" y="3292700"/>
              <a:ext cx="24125" cy="15175"/>
            </a:xfrm>
            <a:custGeom>
              <a:avLst/>
              <a:gdLst/>
              <a:ahLst/>
              <a:cxnLst/>
              <a:rect l="l" t="t" r="r" b="b"/>
              <a:pathLst>
                <a:path w="965" h="607">
                  <a:moveTo>
                    <a:pt x="759" y="1"/>
                  </a:moveTo>
                  <a:cubicBezTo>
                    <a:pt x="658" y="1"/>
                    <a:pt x="518" y="43"/>
                    <a:pt x="379" y="124"/>
                  </a:cubicBezTo>
                  <a:cubicBezTo>
                    <a:pt x="144" y="259"/>
                    <a:pt x="0" y="448"/>
                    <a:pt x="54" y="547"/>
                  </a:cubicBezTo>
                  <a:cubicBezTo>
                    <a:pt x="76" y="587"/>
                    <a:pt x="129" y="607"/>
                    <a:pt x="200" y="607"/>
                  </a:cubicBezTo>
                  <a:cubicBezTo>
                    <a:pt x="304" y="607"/>
                    <a:pt x="447" y="565"/>
                    <a:pt x="586" y="484"/>
                  </a:cubicBezTo>
                  <a:cubicBezTo>
                    <a:pt x="820" y="349"/>
                    <a:pt x="965" y="160"/>
                    <a:pt x="902" y="60"/>
                  </a:cubicBezTo>
                  <a:cubicBezTo>
                    <a:pt x="880" y="20"/>
                    <a:pt x="828" y="1"/>
                    <a:pt x="75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3200750" y="3265725"/>
              <a:ext cx="25500" cy="16400"/>
            </a:xfrm>
            <a:custGeom>
              <a:avLst/>
              <a:gdLst/>
              <a:ahLst/>
              <a:cxnLst/>
              <a:rect l="l" t="t" r="r" b="b"/>
              <a:pathLst>
                <a:path w="1020" h="656">
                  <a:moveTo>
                    <a:pt x="796" y="1"/>
                  </a:moveTo>
                  <a:cubicBezTo>
                    <a:pt x="687" y="1"/>
                    <a:pt x="541" y="45"/>
                    <a:pt x="398" y="130"/>
                  </a:cubicBezTo>
                  <a:cubicBezTo>
                    <a:pt x="145" y="265"/>
                    <a:pt x="1" y="472"/>
                    <a:pt x="64" y="590"/>
                  </a:cubicBezTo>
                  <a:cubicBezTo>
                    <a:pt x="90" y="634"/>
                    <a:pt x="148" y="656"/>
                    <a:pt x="225" y="656"/>
                  </a:cubicBezTo>
                  <a:cubicBezTo>
                    <a:pt x="335" y="656"/>
                    <a:pt x="483" y="611"/>
                    <a:pt x="632" y="526"/>
                  </a:cubicBezTo>
                  <a:cubicBezTo>
                    <a:pt x="875" y="391"/>
                    <a:pt x="1019" y="184"/>
                    <a:pt x="956" y="67"/>
                  </a:cubicBezTo>
                  <a:cubicBezTo>
                    <a:pt x="930" y="22"/>
                    <a:pt x="872" y="1"/>
                    <a:pt x="79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3228925" y="3251525"/>
              <a:ext cx="16925" cy="8750"/>
            </a:xfrm>
            <a:custGeom>
              <a:avLst/>
              <a:gdLst/>
              <a:ahLst/>
              <a:cxnLst/>
              <a:rect l="l" t="t" r="r" b="b"/>
              <a:pathLst>
                <a:path w="677" h="350">
                  <a:moveTo>
                    <a:pt x="291" y="1"/>
                  </a:moveTo>
                  <a:cubicBezTo>
                    <a:pt x="139" y="1"/>
                    <a:pt x="18" y="60"/>
                    <a:pt x="10" y="148"/>
                  </a:cubicBezTo>
                  <a:cubicBezTo>
                    <a:pt x="1" y="238"/>
                    <a:pt x="145" y="328"/>
                    <a:pt x="325" y="346"/>
                  </a:cubicBezTo>
                  <a:cubicBezTo>
                    <a:pt x="346" y="348"/>
                    <a:pt x="366" y="349"/>
                    <a:pt x="386" y="349"/>
                  </a:cubicBezTo>
                  <a:cubicBezTo>
                    <a:pt x="539" y="349"/>
                    <a:pt x="660" y="291"/>
                    <a:pt x="668" y="211"/>
                  </a:cubicBezTo>
                  <a:cubicBezTo>
                    <a:pt x="677" y="112"/>
                    <a:pt x="532" y="22"/>
                    <a:pt x="352" y="4"/>
                  </a:cubicBezTo>
                  <a:cubicBezTo>
                    <a:pt x="331" y="2"/>
                    <a:pt x="311" y="1"/>
                    <a:pt x="29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3165150" y="3266575"/>
              <a:ext cx="30675" cy="15850"/>
            </a:xfrm>
            <a:custGeom>
              <a:avLst/>
              <a:gdLst/>
              <a:ahLst/>
              <a:cxnLst/>
              <a:rect l="l" t="t" r="r" b="b"/>
              <a:pathLst>
                <a:path w="1227" h="634">
                  <a:moveTo>
                    <a:pt x="939" y="0"/>
                  </a:moveTo>
                  <a:cubicBezTo>
                    <a:pt x="822" y="0"/>
                    <a:pt x="674" y="29"/>
                    <a:pt x="524" y="87"/>
                  </a:cubicBezTo>
                  <a:cubicBezTo>
                    <a:pt x="217" y="213"/>
                    <a:pt x="1" y="411"/>
                    <a:pt x="55" y="538"/>
                  </a:cubicBezTo>
                  <a:cubicBezTo>
                    <a:pt x="82" y="602"/>
                    <a:pt x="171" y="633"/>
                    <a:pt x="291" y="633"/>
                  </a:cubicBezTo>
                  <a:cubicBezTo>
                    <a:pt x="407" y="633"/>
                    <a:pt x="553" y="604"/>
                    <a:pt x="704" y="547"/>
                  </a:cubicBezTo>
                  <a:cubicBezTo>
                    <a:pt x="1010" y="420"/>
                    <a:pt x="1227" y="222"/>
                    <a:pt x="1173" y="96"/>
                  </a:cubicBezTo>
                  <a:cubicBezTo>
                    <a:pt x="1150" y="32"/>
                    <a:pt x="1061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" name="Google Shape;548;p36"/>
          <p:cNvGrpSpPr/>
          <p:nvPr/>
        </p:nvGrpSpPr>
        <p:grpSpPr>
          <a:xfrm rot="2824490">
            <a:off x="6892384" y="1880887"/>
            <a:ext cx="1376169" cy="1241383"/>
            <a:chOff x="3598275" y="2886325"/>
            <a:chExt cx="428175" cy="386250"/>
          </a:xfrm>
        </p:grpSpPr>
        <p:sp>
          <p:nvSpPr>
            <p:cNvPr id="549" name="Google Shape;549;p36"/>
            <p:cNvSpPr/>
            <p:nvPr/>
          </p:nvSpPr>
          <p:spPr>
            <a:xfrm>
              <a:off x="3598275" y="2886325"/>
              <a:ext cx="314375" cy="281975"/>
            </a:xfrm>
            <a:custGeom>
              <a:avLst/>
              <a:gdLst/>
              <a:ahLst/>
              <a:cxnLst/>
              <a:rect l="l" t="t" r="r" b="b"/>
              <a:pathLst>
                <a:path w="12575" h="11279">
                  <a:moveTo>
                    <a:pt x="11782" y="0"/>
                  </a:moveTo>
                  <a:cubicBezTo>
                    <a:pt x="11520" y="9"/>
                    <a:pt x="11250" y="45"/>
                    <a:pt x="10907" y="154"/>
                  </a:cubicBezTo>
                  <a:cubicBezTo>
                    <a:pt x="10817" y="181"/>
                    <a:pt x="10682" y="226"/>
                    <a:pt x="10511" y="307"/>
                  </a:cubicBezTo>
                  <a:cubicBezTo>
                    <a:pt x="10421" y="343"/>
                    <a:pt x="10330" y="397"/>
                    <a:pt x="10240" y="460"/>
                  </a:cubicBezTo>
                  <a:lnTo>
                    <a:pt x="10231" y="469"/>
                  </a:lnTo>
                  <a:lnTo>
                    <a:pt x="10204" y="487"/>
                  </a:lnTo>
                  <a:lnTo>
                    <a:pt x="10150" y="523"/>
                  </a:lnTo>
                  <a:cubicBezTo>
                    <a:pt x="10123" y="550"/>
                    <a:pt x="10087" y="586"/>
                    <a:pt x="10060" y="613"/>
                  </a:cubicBezTo>
                  <a:cubicBezTo>
                    <a:pt x="9997" y="676"/>
                    <a:pt x="9934" y="739"/>
                    <a:pt x="9880" y="821"/>
                  </a:cubicBezTo>
                  <a:cubicBezTo>
                    <a:pt x="9781" y="974"/>
                    <a:pt x="9699" y="1145"/>
                    <a:pt x="9663" y="1316"/>
                  </a:cubicBezTo>
                  <a:cubicBezTo>
                    <a:pt x="9573" y="1677"/>
                    <a:pt x="9582" y="2046"/>
                    <a:pt x="9627" y="2407"/>
                  </a:cubicBezTo>
                  <a:cubicBezTo>
                    <a:pt x="9681" y="2759"/>
                    <a:pt x="9763" y="3101"/>
                    <a:pt x="9790" y="3444"/>
                  </a:cubicBezTo>
                  <a:cubicBezTo>
                    <a:pt x="9799" y="3615"/>
                    <a:pt x="9799" y="3777"/>
                    <a:pt x="9772" y="3939"/>
                  </a:cubicBezTo>
                  <a:cubicBezTo>
                    <a:pt x="9753" y="4093"/>
                    <a:pt x="9699" y="4255"/>
                    <a:pt x="9627" y="4408"/>
                  </a:cubicBezTo>
                  <a:cubicBezTo>
                    <a:pt x="9492" y="4715"/>
                    <a:pt x="9294" y="5030"/>
                    <a:pt x="9114" y="5336"/>
                  </a:cubicBezTo>
                  <a:cubicBezTo>
                    <a:pt x="8356" y="6571"/>
                    <a:pt x="7536" y="7680"/>
                    <a:pt x="6896" y="8473"/>
                  </a:cubicBezTo>
                  <a:cubicBezTo>
                    <a:pt x="6581" y="8870"/>
                    <a:pt x="6301" y="9185"/>
                    <a:pt x="6112" y="9402"/>
                  </a:cubicBezTo>
                  <a:cubicBezTo>
                    <a:pt x="5923" y="9618"/>
                    <a:pt x="5805" y="9744"/>
                    <a:pt x="5805" y="9744"/>
                  </a:cubicBezTo>
                  <a:cubicBezTo>
                    <a:pt x="5805" y="9744"/>
                    <a:pt x="5697" y="9861"/>
                    <a:pt x="5499" y="10078"/>
                  </a:cubicBezTo>
                  <a:cubicBezTo>
                    <a:pt x="5400" y="10177"/>
                    <a:pt x="5274" y="10312"/>
                    <a:pt x="5138" y="10438"/>
                  </a:cubicBezTo>
                  <a:cubicBezTo>
                    <a:pt x="4994" y="10565"/>
                    <a:pt x="4823" y="10700"/>
                    <a:pt x="4625" y="10781"/>
                  </a:cubicBezTo>
                  <a:cubicBezTo>
                    <a:pt x="4528" y="10816"/>
                    <a:pt x="4427" y="10836"/>
                    <a:pt x="4322" y="10836"/>
                  </a:cubicBezTo>
                  <a:cubicBezTo>
                    <a:pt x="4211" y="10836"/>
                    <a:pt x="4096" y="10814"/>
                    <a:pt x="3976" y="10763"/>
                  </a:cubicBezTo>
                  <a:cubicBezTo>
                    <a:pt x="3750" y="10673"/>
                    <a:pt x="3516" y="10483"/>
                    <a:pt x="3282" y="10267"/>
                  </a:cubicBezTo>
                  <a:cubicBezTo>
                    <a:pt x="2813" y="9825"/>
                    <a:pt x="2317" y="9321"/>
                    <a:pt x="1983" y="8726"/>
                  </a:cubicBezTo>
                  <a:cubicBezTo>
                    <a:pt x="1830" y="8428"/>
                    <a:pt x="1722" y="8104"/>
                    <a:pt x="1713" y="7779"/>
                  </a:cubicBezTo>
                  <a:cubicBezTo>
                    <a:pt x="1722" y="7698"/>
                    <a:pt x="1713" y="7617"/>
                    <a:pt x="1740" y="7536"/>
                  </a:cubicBezTo>
                  <a:cubicBezTo>
                    <a:pt x="1749" y="7455"/>
                    <a:pt x="1758" y="7383"/>
                    <a:pt x="1785" y="7302"/>
                  </a:cubicBezTo>
                  <a:cubicBezTo>
                    <a:pt x="1830" y="7139"/>
                    <a:pt x="1902" y="6977"/>
                    <a:pt x="1965" y="6806"/>
                  </a:cubicBezTo>
                  <a:cubicBezTo>
                    <a:pt x="2038" y="6634"/>
                    <a:pt x="2092" y="6445"/>
                    <a:pt x="2137" y="6256"/>
                  </a:cubicBezTo>
                  <a:cubicBezTo>
                    <a:pt x="2146" y="6157"/>
                    <a:pt x="2164" y="6067"/>
                    <a:pt x="2173" y="5967"/>
                  </a:cubicBezTo>
                  <a:cubicBezTo>
                    <a:pt x="2182" y="5877"/>
                    <a:pt x="2182" y="5778"/>
                    <a:pt x="2182" y="5688"/>
                  </a:cubicBezTo>
                  <a:cubicBezTo>
                    <a:pt x="2182" y="5589"/>
                    <a:pt x="2173" y="5499"/>
                    <a:pt x="2173" y="5409"/>
                  </a:cubicBezTo>
                  <a:cubicBezTo>
                    <a:pt x="2155" y="5318"/>
                    <a:pt x="2146" y="5228"/>
                    <a:pt x="2128" y="5138"/>
                  </a:cubicBezTo>
                  <a:cubicBezTo>
                    <a:pt x="2110" y="5048"/>
                    <a:pt x="2092" y="4967"/>
                    <a:pt x="2065" y="4877"/>
                  </a:cubicBezTo>
                  <a:cubicBezTo>
                    <a:pt x="2056" y="4832"/>
                    <a:pt x="2047" y="4796"/>
                    <a:pt x="2029" y="4751"/>
                  </a:cubicBezTo>
                  <a:cubicBezTo>
                    <a:pt x="2020" y="4715"/>
                    <a:pt x="2002" y="4678"/>
                    <a:pt x="1993" y="4642"/>
                  </a:cubicBezTo>
                  <a:cubicBezTo>
                    <a:pt x="1830" y="4192"/>
                    <a:pt x="1596" y="3867"/>
                    <a:pt x="1479" y="3714"/>
                  </a:cubicBezTo>
                  <a:cubicBezTo>
                    <a:pt x="1253" y="3435"/>
                    <a:pt x="1010" y="3263"/>
                    <a:pt x="776" y="3137"/>
                  </a:cubicBezTo>
                  <a:cubicBezTo>
                    <a:pt x="722" y="3110"/>
                    <a:pt x="658" y="3083"/>
                    <a:pt x="595" y="3056"/>
                  </a:cubicBezTo>
                  <a:cubicBezTo>
                    <a:pt x="532" y="3029"/>
                    <a:pt x="469" y="3011"/>
                    <a:pt x="406" y="2993"/>
                  </a:cubicBezTo>
                  <a:cubicBezTo>
                    <a:pt x="280" y="2957"/>
                    <a:pt x="145" y="2948"/>
                    <a:pt x="0" y="2930"/>
                  </a:cubicBezTo>
                  <a:lnTo>
                    <a:pt x="0" y="2930"/>
                  </a:lnTo>
                  <a:cubicBezTo>
                    <a:pt x="118" y="3011"/>
                    <a:pt x="235" y="3074"/>
                    <a:pt x="325" y="3164"/>
                  </a:cubicBezTo>
                  <a:cubicBezTo>
                    <a:pt x="370" y="3200"/>
                    <a:pt x="424" y="3236"/>
                    <a:pt x="460" y="3281"/>
                  </a:cubicBezTo>
                  <a:cubicBezTo>
                    <a:pt x="505" y="3317"/>
                    <a:pt x="550" y="3362"/>
                    <a:pt x="595" y="3399"/>
                  </a:cubicBezTo>
                  <a:cubicBezTo>
                    <a:pt x="767" y="3570"/>
                    <a:pt x="938" y="3741"/>
                    <a:pt x="1127" y="3993"/>
                  </a:cubicBezTo>
                  <a:cubicBezTo>
                    <a:pt x="1235" y="4129"/>
                    <a:pt x="1434" y="4408"/>
                    <a:pt x="1578" y="4796"/>
                  </a:cubicBezTo>
                  <a:lnTo>
                    <a:pt x="1605" y="4886"/>
                  </a:lnTo>
                  <a:cubicBezTo>
                    <a:pt x="1623" y="4922"/>
                    <a:pt x="1632" y="4958"/>
                    <a:pt x="1641" y="5003"/>
                  </a:cubicBezTo>
                  <a:cubicBezTo>
                    <a:pt x="1659" y="5075"/>
                    <a:pt x="1677" y="5147"/>
                    <a:pt x="1695" y="5219"/>
                  </a:cubicBezTo>
                  <a:cubicBezTo>
                    <a:pt x="1704" y="5300"/>
                    <a:pt x="1722" y="5382"/>
                    <a:pt x="1731" y="5454"/>
                  </a:cubicBezTo>
                  <a:cubicBezTo>
                    <a:pt x="1731" y="5535"/>
                    <a:pt x="1740" y="5616"/>
                    <a:pt x="1740" y="5697"/>
                  </a:cubicBezTo>
                  <a:cubicBezTo>
                    <a:pt x="1740" y="5769"/>
                    <a:pt x="1740" y="5850"/>
                    <a:pt x="1731" y="5931"/>
                  </a:cubicBezTo>
                  <a:cubicBezTo>
                    <a:pt x="1722" y="6013"/>
                    <a:pt x="1713" y="6094"/>
                    <a:pt x="1695" y="6175"/>
                  </a:cubicBezTo>
                  <a:cubicBezTo>
                    <a:pt x="1659" y="6328"/>
                    <a:pt x="1623" y="6490"/>
                    <a:pt x="1560" y="6653"/>
                  </a:cubicBezTo>
                  <a:cubicBezTo>
                    <a:pt x="1497" y="6815"/>
                    <a:pt x="1416" y="6986"/>
                    <a:pt x="1362" y="7175"/>
                  </a:cubicBezTo>
                  <a:cubicBezTo>
                    <a:pt x="1334" y="7274"/>
                    <a:pt x="1307" y="7374"/>
                    <a:pt x="1298" y="7482"/>
                  </a:cubicBezTo>
                  <a:cubicBezTo>
                    <a:pt x="1280" y="7581"/>
                    <a:pt x="1280" y="7680"/>
                    <a:pt x="1280" y="7788"/>
                  </a:cubicBezTo>
                  <a:cubicBezTo>
                    <a:pt x="1280" y="8203"/>
                    <a:pt x="1416" y="8591"/>
                    <a:pt x="1596" y="8933"/>
                  </a:cubicBezTo>
                  <a:cubicBezTo>
                    <a:pt x="1974" y="9618"/>
                    <a:pt x="2506" y="10132"/>
                    <a:pt x="2984" y="10592"/>
                  </a:cubicBezTo>
                  <a:cubicBezTo>
                    <a:pt x="3227" y="10826"/>
                    <a:pt x="3489" y="11042"/>
                    <a:pt x="3813" y="11177"/>
                  </a:cubicBezTo>
                  <a:cubicBezTo>
                    <a:pt x="3967" y="11241"/>
                    <a:pt x="4147" y="11277"/>
                    <a:pt x="4309" y="11277"/>
                  </a:cubicBezTo>
                  <a:cubicBezTo>
                    <a:pt x="4327" y="11278"/>
                    <a:pt x="4344" y="11278"/>
                    <a:pt x="4362" y="11278"/>
                  </a:cubicBezTo>
                  <a:cubicBezTo>
                    <a:pt x="4514" y="11278"/>
                    <a:pt x="4657" y="11244"/>
                    <a:pt x="4787" y="11196"/>
                  </a:cubicBezTo>
                  <a:cubicBezTo>
                    <a:pt x="5066" y="11078"/>
                    <a:pt x="5274" y="10916"/>
                    <a:pt x="5436" y="10772"/>
                  </a:cubicBezTo>
                  <a:cubicBezTo>
                    <a:pt x="5598" y="10619"/>
                    <a:pt x="5715" y="10483"/>
                    <a:pt x="5814" y="10375"/>
                  </a:cubicBezTo>
                  <a:cubicBezTo>
                    <a:pt x="6022" y="10159"/>
                    <a:pt x="6130" y="10042"/>
                    <a:pt x="6130" y="10042"/>
                  </a:cubicBezTo>
                  <a:cubicBezTo>
                    <a:pt x="6130" y="10042"/>
                    <a:pt x="6247" y="9916"/>
                    <a:pt x="6445" y="9699"/>
                  </a:cubicBezTo>
                  <a:cubicBezTo>
                    <a:pt x="6635" y="9474"/>
                    <a:pt x="6914" y="9149"/>
                    <a:pt x="7239" y="8753"/>
                  </a:cubicBezTo>
                  <a:cubicBezTo>
                    <a:pt x="7897" y="7951"/>
                    <a:pt x="8726" y="6824"/>
                    <a:pt x="9492" y="5571"/>
                  </a:cubicBezTo>
                  <a:cubicBezTo>
                    <a:pt x="9672" y="5255"/>
                    <a:pt x="9880" y="4949"/>
                    <a:pt x="10042" y="4588"/>
                  </a:cubicBezTo>
                  <a:cubicBezTo>
                    <a:pt x="10123" y="4408"/>
                    <a:pt x="10186" y="4210"/>
                    <a:pt x="10213" y="4011"/>
                  </a:cubicBezTo>
                  <a:cubicBezTo>
                    <a:pt x="10249" y="3804"/>
                    <a:pt x="10249" y="3606"/>
                    <a:pt x="10231" y="3417"/>
                  </a:cubicBezTo>
                  <a:cubicBezTo>
                    <a:pt x="10204" y="3029"/>
                    <a:pt x="10123" y="2677"/>
                    <a:pt x="10069" y="2344"/>
                  </a:cubicBezTo>
                  <a:cubicBezTo>
                    <a:pt x="10024" y="2019"/>
                    <a:pt x="10024" y="1704"/>
                    <a:pt x="10096" y="1433"/>
                  </a:cubicBezTo>
                  <a:cubicBezTo>
                    <a:pt x="10123" y="1298"/>
                    <a:pt x="10177" y="1181"/>
                    <a:pt x="10249" y="1073"/>
                  </a:cubicBezTo>
                  <a:cubicBezTo>
                    <a:pt x="10285" y="1028"/>
                    <a:pt x="10321" y="974"/>
                    <a:pt x="10366" y="938"/>
                  </a:cubicBezTo>
                  <a:cubicBezTo>
                    <a:pt x="10393" y="911"/>
                    <a:pt x="10412" y="893"/>
                    <a:pt x="10439" y="875"/>
                  </a:cubicBezTo>
                  <a:lnTo>
                    <a:pt x="10475" y="848"/>
                  </a:lnTo>
                  <a:cubicBezTo>
                    <a:pt x="10475" y="848"/>
                    <a:pt x="10484" y="839"/>
                    <a:pt x="10493" y="839"/>
                  </a:cubicBezTo>
                  <a:lnTo>
                    <a:pt x="10493" y="830"/>
                  </a:lnTo>
                  <a:cubicBezTo>
                    <a:pt x="10565" y="784"/>
                    <a:pt x="10637" y="739"/>
                    <a:pt x="10700" y="712"/>
                  </a:cubicBezTo>
                  <a:cubicBezTo>
                    <a:pt x="10844" y="640"/>
                    <a:pt x="10961" y="604"/>
                    <a:pt x="11042" y="577"/>
                  </a:cubicBezTo>
                  <a:cubicBezTo>
                    <a:pt x="11358" y="478"/>
                    <a:pt x="11601" y="406"/>
                    <a:pt x="11836" y="325"/>
                  </a:cubicBezTo>
                  <a:cubicBezTo>
                    <a:pt x="12070" y="244"/>
                    <a:pt x="12295" y="172"/>
                    <a:pt x="12575" y="81"/>
                  </a:cubicBezTo>
                  <a:cubicBezTo>
                    <a:pt x="12286" y="27"/>
                    <a:pt x="12043" y="0"/>
                    <a:pt x="1178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3715225" y="2904125"/>
              <a:ext cx="52300" cy="214550"/>
            </a:xfrm>
            <a:custGeom>
              <a:avLst/>
              <a:gdLst/>
              <a:ahLst/>
              <a:cxnLst/>
              <a:rect l="l" t="t" r="r" b="b"/>
              <a:pathLst>
                <a:path w="2092" h="8582">
                  <a:moveTo>
                    <a:pt x="1263" y="0"/>
                  </a:moveTo>
                  <a:cubicBezTo>
                    <a:pt x="1236" y="289"/>
                    <a:pt x="1181" y="523"/>
                    <a:pt x="1127" y="758"/>
                  </a:cubicBezTo>
                  <a:cubicBezTo>
                    <a:pt x="1073" y="992"/>
                    <a:pt x="1010" y="1235"/>
                    <a:pt x="920" y="1542"/>
                  </a:cubicBezTo>
                  <a:cubicBezTo>
                    <a:pt x="884" y="1641"/>
                    <a:pt x="839" y="1812"/>
                    <a:pt x="677" y="2146"/>
                  </a:cubicBezTo>
                  <a:cubicBezTo>
                    <a:pt x="605" y="2281"/>
                    <a:pt x="496" y="2470"/>
                    <a:pt x="361" y="2650"/>
                  </a:cubicBezTo>
                  <a:cubicBezTo>
                    <a:pt x="289" y="2741"/>
                    <a:pt x="199" y="2849"/>
                    <a:pt x="127" y="2975"/>
                  </a:cubicBezTo>
                  <a:cubicBezTo>
                    <a:pt x="46" y="3110"/>
                    <a:pt x="1" y="3281"/>
                    <a:pt x="1" y="3444"/>
                  </a:cubicBezTo>
                  <a:cubicBezTo>
                    <a:pt x="10" y="3615"/>
                    <a:pt x="55" y="3750"/>
                    <a:pt x="109" y="3867"/>
                  </a:cubicBezTo>
                  <a:cubicBezTo>
                    <a:pt x="163" y="3975"/>
                    <a:pt x="226" y="4066"/>
                    <a:pt x="271" y="4138"/>
                  </a:cubicBezTo>
                  <a:cubicBezTo>
                    <a:pt x="379" y="4273"/>
                    <a:pt x="442" y="4354"/>
                    <a:pt x="442" y="4354"/>
                  </a:cubicBezTo>
                  <a:cubicBezTo>
                    <a:pt x="442" y="4354"/>
                    <a:pt x="496" y="4417"/>
                    <a:pt x="587" y="4525"/>
                  </a:cubicBezTo>
                  <a:cubicBezTo>
                    <a:pt x="632" y="4570"/>
                    <a:pt x="677" y="4634"/>
                    <a:pt x="731" y="4706"/>
                  </a:cubicBezTo>
                  <a:cubicBezTo>
                    <a:pt x="785" y="4769"/>
                    <a:pt x="839" y="4850"/>
                    <a:pt x="893" y="4931"/>
                  </a:cubicBezTo>
                  <a:cubicBezTo>
                    <a:pt x="1118" y="5273"/>
                    <a:pt x="1326" y="5724"/>
                    <a:pt x="1425" y="6058"/>
                  </a:cubicBezTo>
                  <a:cubicBezTo>
                    <a:pt x="1578" y="6535"/>
                    <a:pt x="1596" y="6842"/>
                    <a:pt x="1623" y="6995"/>
                  </a:cubicBezTo>
                  <a:cubicBezTo>
                    <a:pt x="1659" y="7320"/>
                    <a:pt x="1668" y="7572"/>
                    <a:pt x="1686" y="7815"/>
                  </a:cubicBezTo>
                  <a:cubicBezTo>
                    <a:pt x="1704" y="8059"/>
                    <a:pt x="1722" y="8293"/>
                    <a:pt x="1722" y="8582"/>
                  </a:cubicBezTo>
                  <a:cubicBezTo>
                    <a:pt x="1858" y="8329"/>
                    <a:pt x="1948" y="8095"/>
                    <a:pt x="2011" y="7842"/>
                  </a:cubicBezTo>
                  <a:cubicBezTo>
                    <a:pt x="2065" y="7581"/>
                    <a:pt x="2092" y="7302"/>
                    <a:pt x="2056" y="6950"/>
                  </a:cubicBezTo>
                  <a:cubicBezTo>
                    <a:pt x="2038" y="6779"/>
                    <a:pt x="2011" y="6445"/>
                    <a:pt x="1849" y="5922"/>
                  </a:cubicBezTo>
                  <a:cubicBezTo>
                    <a:pt x="1740" y="5553"/>
                    <a:pt x="1515" y="5057"/>
                    <a:pt x="1263" y="4688"/>
                  </a:cubicBezTo>
                  <a:cubicBezTo>
                    <a:pt x="1200" y="4597"/>
                    <a:pt x="1136" y="4507"/>
                    <a:pt x="1082" y="4435"/>
                  </a:cubicBezTo>
                  <a:cubicBezTo>
                    <a:pt x="1019" y="4363"/>
                    <a:pt x="974" y="4291"/>
                    <a:pt x="929" y="4237"/>
                  </a:cubicBezTo>
                  <a:cubicBezTo>
                    <a:pt x="839" y="4138"/>
                    <a:pt x="785" y="4075"/>
                    <a:pt x="785" y="4075"/>
                  </a:cubicBezTo>
                  <a:cubicBezTo>
                    <a:pt x="785" y="4075"/>
                    <a:pt x="722" y="3994"/>
                    <a:pt x="632" y="3876"/>
                  </a:cubicBezTo>
                  <a:cubicBezTo>
                    <a:pt x="551" y="3759"/>
                    <a:pt x="451" y="3597"/>
                    <a:pt x="442" y="3435"/>
                  </a:cubicBezTo>
                  <a:cubicBezTo>
                    <a:pt x="442" y="3354"/>
                    <a:pt x="460" y="3281"/>
                    <a:pt x="514" y="3191"/>
                  </a:cubicBezTo>
                  <a:cubicBezTo>
                    <a:pt x="560" y="3110"/>
                    <a:pt x="641" y="3020"/>
                    <a:pt x="713" y="2912"/>
                  </a:cubicBezTo>
                  <a:cubicBezTo>
                    <a:pt x="875" y="2705"/>
                    <a:pt x="992" y="2497"/>
                    <a:pt x="1073" y="2344"/>
                  </a:cubicBezTo>
                  <a:cubicBezTo>
                    <a:pt x="1254" y="1974"/>
                    <a:pt x="1308" y="1785"/>
                    <a:pt x="1344" y="1668"/>
                  </a:cubicBezTo>
                  <a:cubicBezTo>
                    <a:pt x="1443" y="1325"/>
                    <a:pt x="1461" y="1046"/>
                    <a:pt x="1452" y="776"/>
                  </a:cubicBezTo>
                  <a:cubicBezTo>
                    <a:pt x="1434" y="514"/>
                    <a:pt x="1371" y="271"/>
                    <a:pt x="126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3759625" y="2963625"/>
              <a:ext cx="266825" cy="160850"/>
            </a:xfrm>
            <a:custGeom>
              <a:avLst/>
              <a:gdLst/>
              <a:ahLst/>
              <a:cxnLst/>
              <a:rect l="l" t="t" r="r" b="b"/>
              <a:pathLst>
                <a:path w="10673" h="6434">
                  <a:moveTo>
                    <a:pt x="10384" y="0"/>
                  </a:moveTo>
                  <a:lnTo>
                    <a:pt x="10384" y="0"/>
                  </a:lnTo>
                  <a:cubicBezTo>
                    <a:pt x="10420" y="288"/>
                    <a:pt x="10384" y="514"/>
                    <a:pt x="10330" y="739"/>
                  </a:cubicBezTo>
                  <a:cubicBezTo>
                    <a:pt x="10285" y="974"/>
                    <a:pt x="10213" y="1199"/>
                    <a:pt x="10087" y="1487"/>
                  </a:cubicBezTo>
                  <a:cubicBezTo>
                    <a:pt x="10024" y="1632"/>
                    <a:pt x="9898" y="1893"/>
                    <a:pt x="9582" y="2263"/>
                  </a:cubicBezTo>
                  <a:cubicBezTo>
                    <a:pt x="9348" y="2533"/>
                    <a:pt x="9023" y="2821"/>
                    <a:pt x="8663" y="3110"/>
                  </a:cubicBezTo>
                  <a:cubicBezTo>
                    <a:pt x="8302" y="3398"/>
                    <a:pt x="7924" y="3696"/>
                    <a:pt x="7590" y="3966"/>
                  </a:cubicBezTo>
                  <a:cubicBezTo>
                    <a:pt x="7257" y="4237"/>
                    <a:pt x="6950" y="4471"/>
                    <a:pt x="6734" y="4642"/>
                  </a:cubicBezTo>
                  <a:cubicBezTo>
                    <a:pt x="6517" y="4804"/>
                    <a:pt x="6391" y="4904"/>
                    <a:pt x="6391" y="4904"/>
                  </a:cubicBezTo>
                  <a:cubicBezTo>
                    <a:pt x="6391" y="4904"/>
                    <a:pt x="6346" y="4931"/>
                    <a:pt x="6274" y="4985"/>
                  </a:cubicBezTo>
                  <a:cubicBezTo>
                    <a:pt x="6202" y="5039"/>
                    <a:pt x="6094" y="5111"/>
                    <a:pt x="5968" y="5201"/>
                  </a:cubicBezTo>
                  <a:cubicBezTo>
                    <a:pt x="5697" y="5372"/>
                    <a:pt x="5328" y="5589"/>
                    <a:pt x="4895" y="5760"/>
                  </a:cubicBezTo>
                  <a:cubicBezTo>
                    <a:pt x="4679" y="5841"/>
                    <a:pt x="4453" y="5913"/>
                    <a:pt x="4219" y="5949"/>
                  </a:cubicBezTo>
                  <a:cubicBezTo>
                    <a:pt x="4041" y="5976"/>
                    <a:pt x="3867" y="5992"/>
                    <a:pt x="3699" y="5992"/>
                  </a:cubicBezTo>
                  <a:cubicBezTo>
                    <a:pt x="3637" y="5992"/>
                    <a:pt x="3576" y="5990"/>
                    <a:pt x="3516" y="5985"/>
                  </a:cubicBezTo>
                  <a:cubicBezTo>
                    <a:pt x="3047" y="5949"/>
                    <a:pt x="2605" y="5832"/>
                    <a:pt x="2272" y="5769"/>
                  </a:cubicBezTo>
                  <a:cubicBezTo>
                    <a:pt x="1884" y="5688"/>
                    <a:pt x="1686" y="5670"/>
                    <a:pt x="1569" y="5661"/>
                  </a:cubicBezTo>
                  <a:cubicBezTo>
                    <a:pt x="1490" y="5655"/>
                    <a:pt x="1415" y="5652"/>
                    <a:pt x="1343" y="5652"/>
                  </a:cubicBezTo>
                  <a:cubicBezTo>
                    <a:pt x="1084" y="5652"/>
                    <a:pt x="865" y="5689"/>
                    <a:pt x="667" y="5760"/>
                  </a:cubicBezTo>
                  <a:cubicBezTo>
                    <a:pt x="406" y="5850"/>
                    <a:pt x="181" y="6003"/>
                    <a:pt x="0" y="6229"/>
                  </a:cubicBezTo>
                  <a:cubicBezTo>
                    <a:pt x="271" y="6111"/>
                    <a:pt x="496" y="6084"/>
                    <a:pt x="731" y="6075"/>
                  </a:cubicBezTo>
                  <a:cubicBezTo>
                    <a:pt x="789" y="6073"/>
                    <a:pt x="849" y="6072"/>
                    <a:pt x="910" y="6072"/>
                  </a:cubicBezTo>
                  <a:cubicBezTo>
                    <a:pt x="1095" y="6072"/>
                    <a:pt x="1296" y="6082"/>
                    <a:pt x="1533" y="6102"/>
                  </a:cubicBezTo>
                  <a:cubicBezTo>
                    <a:pt x="1641" y="6111"/>
                    <a:pt x="1812" y="6129"/>
                    <a:pt x="2182" y="6202"/>
                  </a:cubicBezTo>
                  <a:cubicBezTo>
                    <a:pt x="2515" y="6265"/>
                    <a:pt x="2957" y="6382"/>
                    <a:pt x="3480" y="6427"/>
                  </a:cubicBezTo>
                  <a:cubicBezTo>
                    <a:pt x="3547" y="6432"/>
                    <a:pt x="3616" y="6434"/>
                    <a:pt x="3686" y="6434"/>
                  </a:cubicBezTo>
                  <a:cubicBezTo>
                    <a:pt x="3885" y="6434"/>
                    <a:pt x="4090" y="6415"/>
                    <a:pt x="4291" y="6382"/>
                  </a:cubicBezTo>
                  <a:cubicBezTo>
                    <a:pt x="4561" y="6346"/>
                    <a:pt x="4814" y="6265"/>
                    <a:pt x="5057" y="6175"/>
                  </a:cubicBezTo>
                  <a:cubicBezTo>
                    <a:pt x="5535" y="5985"/>
                    <a:pt x="5932" y="5751"/>
                    <a:pt x="6211" y="5562"/>
                  </a:cubicBezTo>
                  <a:cubicBezTo>
                    <a:pt x="6346" y="5471"/>
                    <a:pt x="6454" y="5399"/>
                    <a:pt x="6526" y="5345"/>
                  </a:cubicBezTo>
                  <a:cubicBezTo>
                    <a:pt x="6608" y="5291"/>
                    <a:pt x="6644" y="5255"/>
                    <a:pt x="6644" y="5255"/>
                  </a:cubicBezTo>
                  <a:cubicBezTo>
                    <a:pt x="6644" y="5255"/>
                    <a:pt x="6788" y="5156"/>
                    <a:pt x="7004" y="4985"/>
                  </a:cubicBezTo>
                  <a:cubicBezTo>
                    <a:pt x="7230" y="4822"/>
                    <a:pt x="7527" y="4579"/>
                    <a:pt x="7870" y="4309"/>
                  </a:cubicBezTo>
                  <a:cubicBezTo>
                    <a:pt x="8203" y="4038"/>
                    <a:pt x="8573" y="3741"/>
                    <a:pt x="8942" y="3452"/>
                  </a:cubicBezTo>
                  <a:cubicBezTo>
                    <a:pt x="9303" y="3164"/>
                    <a:pt x="9654" y="2857"/>
                    <a:pt x="9916" y="2560"/>
                  </a:cubicBezTo>
                  <a:cubicBezTo>
                    <a:pt x="10267" y="2145"/>
                    <a:pt x="10420" y="1830"/>
                    <a:pt x="10493" y="1668"/>
                  </a:cubicBezTo>
                  <a:cubicBezTo>
                    <a:pt x="10637" y="1325"/>
                    <a:pt x="10673" y="1037"/>
                    <a:pt x="10655" y="766"/>
                  </a:cubicBezTo>
                  <a:cubicBezTo>
                    <a:pt x="10637" y="487"/>
                    <a:pt x="10547" y="234"/>
                    <a:pt x="10384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3785300" y="2946025"/>
              <a:ext cx="185275" cy="135250"/>
            </a:xfrm>
            <a:custGeom>
              <a:avLst/>
              <a:gdLst/>
              <a:ahLst/>
              <a:cxnLst/>
              <a:rect l="l" t="t" r="r" b="b"/>
              <a:pathLst>
                <a:path w="7411" h="5410">
                  <a:moveTo>
                    <a:pt x="5309" y="0"/>
                  </a:moveTo>
                  <a:cubicBezTo>
                    <a:pt x="5070" y="0"/>
                    <a:pt x="4778" y="107"/>
                    <a:pt x="4535" y="280"/>
                  </a:cubicBezTo>
                  <a:cubicBezTo>
                    <a:pt x="4283" y="461"/>
                    <a:pt x="4075" y="686"/>
                    <a:pt x="3895" y="911"/>
                  </a:cubicBezTo>
                  <a:cubicBezTo>
                    <a:pt x="3724" y="1128"/>
                    <a:pt x="3570" y="1317"/>
                    <a:pt x="3453" y="1461"/>
                  </a:cubicBezTo>
                  <a:cubicBezTo>
                    <a:pt x="3345" y="1605"/>
                    <a:pt x="3273" y="1687"/>
                    <a:pt x="3273" y="1687"/>
                  </a:cubicBezTo>
                  <a:cubicBezTo>
                    <a:pt x="3273" y="1687"/>
                    <a:pt x="3039" y="1984"/>
                    <a:pt x="2723" y="2345"/>
                  </a:cubicBezTo>
                  <a:cubicBezTo>
                    <a:pt x="2408" y="2705"/>
                    <a:pt x="2020" y="3138"/>
                    <a:pt x="1732" y="3435"/>
                  </a:cubicBezTo>
                  <a:cubicBezTo>
                    <a:pt x="1380" y="3805"/>
                    <a:pt x="1155" y="4030"/>
                    <a:pt x="1038" y="4147"/>
                  </a:cubicBezTo>
                  <a:cubicBezTo>
                    <a:pt x="560" y="4616"/>
                    <a:pt x="325" y="4923"/>
                    <a:pt x="1" y="5409"/>
                  </a:cubicBezTo>
                  <a:cubicBezTo>
                    <a:pt x="515" y="5139"/>
                    <a:pt x="857" y="4932"/>
                    <a:pt x="1344" y="4454"/>
                  </a:cubicBezTo>
                  <a:cubicBezTo>
                    <a:pt x="1461" y="4337"/>
                    <a:pt x="1696" y="4111"/>
                    <a:pt x="2056" y="3742"/>
                  </a:cubicBezTo>
                  <a:cubicBezTo>
                    <a:pt x="2345" y="3435"/>
                    <a:pt x="2741" y="3003"/>
                    <a:pt x="3057" y="2633"/>
                  </a:cubicBezTo>
                  <a:cubicBezTo>
                    <a:pt x="3372" y="2263"/>
                    <a:pt x="3616" y="1966"/>
                    <a:pt x="3616" y="1966"/>
                  </a:cubicBezTo>
                  <a:cubicBezTo>
                    <a:pt x="3616" y="1966"/>
                    <a:pt x="3688" y="1876"/>
                    <a:pt x="3796" y="1741"/>
                  </a:cubicBezTo>
                  <a:cubicBezTo>
                    <a:pt x="3913" y="1596"/>
                    <a:pt x="4066" y="1407"/>
                    <a:pt x="4229" y="1191"/>
                  </a:cubicBezTo>
                  <a:cubicBezTo>
                    <a:pt x="4400" y="983"/>
                    <a:pt x="4598" y="785"/>
                    <a:pt x="4796" y="641"/>
                  </a:cubicBezTo>
                  <a:cubicBezTo>
                    <a:pt x="4995" y="497"/>
                    <a:pt x="5193" y="443"/>
                    <a:pt x="5337" y="443"/>
                  </a:cubicBezTo>
                  <a:cubicBezTo>
                    <a:pt x="5481" y="443"/>
                    <a:pt x="5581" y="488"/>
                    <a:pt x="5671" y="533"/>
                  </a:cubicBezTo>
                  <a:cubicBezTo>
                    <a:pt x="5752" y="569"/>
                    <a:pt x="5824" y="605"/>
                    <a:pt x="5878" y="632"/>
                  </a:cubicBezTo>
                  <a:cubicBezTo>
                    <a:pt x="6473" y="947"/>
                    <a:pt x="6852" y="1056"/>
                    <a:pt x="7410" y="1191"/>
                  </a:cubicBezTo>
                  <a:cubicBezTo>
                    <a:pt x="6978" y="803"/>
                    <a:pt x="6671" y="560"/>
                    <a:pt x="6076" y="244"/>
                  </a:cubicBezTo>
                  <a:cubicBezTo>
                    <a:pt x="6031" y="217"/>
                    <a:pt x="5968" y="181"/>
                    <a:pt x="5860" y="127"/>
                  </a:cubicBezTo>
                  <a:cubicBezTo>
                    <a:pt x="5806" y="109"/>
                    <a:pt x="5734" y="73"/>
                    <a:pt x="5653" y="46"/>
                  </a:cubicBezTo>
                  <a:cubicBezTo>
                    <a:pt x="5563" y="28"/>
                    <a:pt x="5454" y="1"/>
                    <a:pt x="5337" y="1"/>
                  </a:cubicBezTo>
                  <a:cubicBezTo>
                    <a:pt x="5328" y="1"/>
                    <a:pt x="5318" y="0"/>
                    <a:pt x="5309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3717250" y="3109650"/>
              <a:ext cx="249725" cy="162925"/>
            </a:xfrm>
            <a:custGeom>
              <a:avLst/>
              <a:gdLst/>
              <a:ahLst/>
              <a:cxnLst/>
              <a:rect l="l" t="t" r="r" b="b"/>
              <a:pathLst>
                <a:path w="9989" h="6517">
                  <a:moveTo>
                    <a:pt x="2065" y="0"/>
                  </a:moveTo>
                  <a:cubicBezTo>
                    <a:pt x="1578" y="307"/>
                    <a:pt x="1254" y="541"/>
                    <a:pt x="776" y="1028"/>
                  </a:cubicBezTo>
                  <a:cubicBezTo>
                    <a:pt x="740" y="1073"/>
                    <a:pt x="686" y="1127"/>
                    <a:pt x="614" y="1217"/>
                  </a:cubicBezTo>
                  <a:cubicBezTo>
                    <a:pt x="542" y="1298"/>
                    <a:pt x="442" y="1415"/>
                    <a:pt x="325" y="1586"/>
                  </a:cubicBezTo>
                  <a:cubicBezTo>
                    <a:pt x="208" y="1776"/>
                    <a:pt x="82" y="2019"/>
                    <a:pt x="28" y="2317"/>
                  </a:cubicBezTo>
                  <a:cubicBezTo>
                    <a:pt x="10" y="2470"/>
                    <a:pt x="1" y="2623"/>
                    <a:pt x="19" y="2776"/>
                  </a:cubicBezTo>
                  <a:cubicBezTo>
                    <a:pt x="37" y="2939"/>
                    <a:pt x="73" y="3092"/>
                    <a:pt x="127" y="3245"/>
                  </a:cubicBezTo>
                  <a:cubicBezTo>
                    <a:pt x="217" y="3552"/>
                    <a:pt x="370" y="3831"/>
                    <a:pt x="524" y="4101"/>
                  </a:cubicBezTo>
                  <a:cubicBezTo>
                    <a:pt x="686" y="4372"/>
                    <a:pt x="839" y="4624"/>
                    <a:pt x="1010" y="4877"/>
                  </a:cubicBezTo>
                  <a:cubicBezTo>
                    <a:pt x="1173" y="5120"/>
                    <a:pt x="1344" y="5354"/>
                    <a:pt x="1524" y="5553"/>
                  </a:cubicBezTo>
                  <a:cubicBezTo>
                    <a:pt x="1695" y="5751"/>
                    <a:pt x="1885" y="5913"/>
                    <a:pt x="2047" y="6039"/>
                  </a:cubicBezTo>
                  <a:cubicBezTo>
                    <a:pt x="2218" y="6157"/>
                    <a:pt x="2371" y="6238"/>
                    <a:pt x="2480" y="6292"/>
                  </a:cubicBezTo>
                  <a:cubicBezTo>
                    <a:pt x="2579" y="6346"/>
                    <a:pt x="2642" y="6364"/>
                    <a:pt x="2642" y="6364"/>
                  </a:cubicBezTo>
                  <a:cubicBezTo>
                    <a:pt x="2642" y="6364"/>
                    <a:pt x="2696" y="6382"/>
                    <a:pt x="2795" y="6418"/>
                  </a:cubicBezTo>
                  <a:cubicBezTo>
                    <a:pt x="2885" y="6445"/>
                    <a:pt x="3029" y="6490"/>
                    <a:pt x="3219" y="6508"/>
                  </a:cubicBezTo>
                  <a:cubicBezTo>
                    <a:pt x="3273" y="6514"/>
                    <a:pt x="3332" y="6516"/>
                    <a:pt x="3394" y="6516"/>
                  </a:cubicBezTo>
                  <a:cubicBezTo>
                    <a:pt x="3536" y="6516"/>
                    <a:pt x="3695" y="6501"/>
                    <a:pt x="3859" y="6463"/>
                  </a:cubicBezTo>
                  <a:cubicBezTo>
                    <a:pt x="4102" y="6409"/>
                    <a:pt x="4336" y="6310"/>
                    <a:pt x="4580" y="6202"/>
                  </a:cubicBezTo>
                  <a:cubicBezTo>
                    <a:pt x="4697" y="6138"/>
                    <a:pt x="4814" y="6084"/>
                    <a:pt x="4931" y="6030"/>
                  </a:cubicBezTo>
                  <a:cubicBezTo>
                    <a:pt x="5058" y="5976"/>
                    <a:pt x="5175" y="5913"/>
                    <a:pt x="5292" y="5859"/>
                  </a:cubicBezTo>
                  <a:cubicBezTo>
                    <a:pt x="5544" y="5760"/>
                    <a:pt x="5797" y="5661"/>
                    <a:pt x="6049" y="5580"/>
                  </a:cubicBezTo>
                  <a:cubicBezTo>
                    <a:pt x="6563" y="5426"/>
                    <a:pt x="7077" y="5327"/>
                    <a:pt x="7500" y="5300"/>
                  </a:cubicBezTo>
                  <a:cubicBezTo>
                    <a:pt x="7635" y="5290"/>
                    <a:pt x="7755" y="5287"/>
                    <a:pt x="7861" y="5287"/>
                  </a:cubicBezTo>
                  <a:cubicBezTo>
                    <a:pt x="8148" y="5287"/>
                    <a:pt x="8338" y="5314"/>
                    <a:pt x="8456" y="5327"/>
                  </a:cubicBezTo>
                  <a:cubicBezTo>
                    <a:pt x="8609" y="5354"/>
                    <a:pt x="8753" y="5372"/>
                    <a:pt x="8879" y="5399"/>
                  </a:cubicBezTo>
                  <a:cubicBezTo>
                    <a:pt x="8943" y="5417"/>
                    <a:pt x="9006" y="5417"/>
                    <a:pt x="9069" y="5435"/>
                  </a:cubicBezTo>
                  <a:cubicBezTo>
                    <a:pt x="9132" y="5444"/>
                    <a:pt x="9186" y="5462"/>
                    <a:pt x="9249" y="5471"/>
                  </a:cubicBezTo>
                  <a:cubicBezTo>
                    <a:pt x="9366" y="5489"/>
                    <a:pt x="9483" y="5535"/>
                    <a:pt x="9601" y="5562"/>
                  </a:cubicBezTo>
                  <a:cubicBezTo>
                    <a:pt x="9727" y="5589"/>
                    <a:pt x="9844" y="5634"/>
                    <a:pt x="9988" y="5679"/>
                  </a:cubicBezTo>
                  <a:cubicBezTo>
                    <a:pt x="9889" y="5580"/>
                    <a:pt x="9790" y="5471"/>
                    <a:pt x="9691" y="5390"/>
                  </a:cubicBezTo>
                  <a:cubicBezTo>
                    <a:pt x="9583" y="5318"/>
                    <a:pt x="9483" y="5228"/>
                    <a:pt x="9366" y="5174"/>
                  </a:cubicBezTo>
                  <a:cubicBezTo>
                    <a:pt x="9303" y="5138"/>
                    <a:pt x="9249" y="5111"/>
                    <a:pt x="9186" y="5084"/>
                  </a:cubicBezTo>
                  <a:cubicBezTo>
                    <a:pt x="9123" y="5057"/>
                    <a:pt x="9051" y="5030"/>
                    <a:pt x="8988" y="5003"/>
                  </a:cubicBezTo>
                  <a:cubicBezTo>
                    <a:pt x="8843" y="4949"/>
                    <a:pt x="8690" y="4922"/>
                    <a:pt x="8519" y="4895"/>
                  </a:cubicBezTo>
                  <a:cubicBezTo>
                    <a:pt x="8384" y="4881"/>
                    <a:pt x="8165" y="4843"/>
                    <a:pt x="7841" y="4843"/>
                  </a:cubicBezTo>
                  <a:cubicBezTo>
                    <a:pt x="7731" y="4843"/>
                    <a:pt x="7608" y="4847"/>
                    <a:pt x="7473" y="4859"/>
                  </a:cubicBezTo>
                  <a:cubicBezTo>
                    <a:pt x="7005" y="4886"/>
                    <a:pt x="6464" y="4994"/>
                    <a:pt x="5923" y="5165"/>
                  </a:cubicBezTo>
                  <a:cubicBezTo>
                    <a:pt x="5653" y="5246"/>
                    <a:pt x="5382" y="5345"/>
                    <a:pt x="5121" y="5453"/>
                  </a:cubicBezTo>
                  <a:cubicBezTo>
                    <a:pt x="4994" y="5517"/>
                    <a:pt x="4868" y="5571"/>
                    <a:pt x="4742" y="5625"/>
                  </a:cubicBezTo>
                  <a:cubicBezTo>
                    <a:pt x="4625" y="5688"/>
                    <a:pt x="4508" y="5742"/>
                    <a:pt x="4391" y="5796"/>
                  </a:cubicBezTo>
                  <a:cubicBezTo>
                    <a:pt x="4165" y="5904"/>
                    <a:pt x="3958" y="5985"/>
                    <a:pt x="3760" y="6030"/>
                  </a:cubicBezTo>
                  <a:cubicBezTo>
                    <a:pt x="3630" y="6061"/>
                    <a:pt x="3509" y="6075"/>
                    <a:pt x="3403" y="6075"/>
                  </a:cubicBezTo>
                  <a:cubicBezTo>
                    <a:pt x="3353" y="6075"/>
                    <a:pt x="3307" y="6072"/>
                    <a:pt x="3264" y="6066"/>
                  </a:cubicBezTo>
                  <a:cubicBezTo>
                    <a:pt x="3120" y="6048"/>
                    <a:pt x="3002" y="6021"/>
                    <a:pt x="2921" y="5994"/>
                  </a:cubicBezTo>
                  <a:cubicBezTo>
                    <a:pt x="2849" y="5976"/>
                    <a:pt x="2804" y="5958"/>
                    <a:pt x="2804" y="5958"/>
                  </a:cubicBezTo>
                  <a:cubicBezTo>
                    <a:pt x="2804" y="5958"/>
                    <a:pt x="2759" y="5940"/>
                    <a:pt x="2669" y="5895"/>
                  </a:cubicBezTo>
                  <a:cubicBezTo>
                    <a:pt x="2579" y="5850"/>
                    <a:pt x="2453" y="5787"/>
                    <a:pt x="2308" y="5679"/>
                  </a:cubicBezTo>
                  <a:cubicBezTo>
                    <a:pt x="2164" y="5580"/>
                    <a:pt x="2011" y="5435"/>
                    <a:pt x="1849" y="5255"/>
                  </a:cubicBezTo>
                  <a:cubicBezTo>
                    <a:pt x="1686" y="5084"/>
                    <a:pt x="1533" y="4868"/>
                    <a:pt x="1371" y="4633"/>
                  </a:cubicBezTo>
                  <a:cubicBezTo>
                    <a:pt x="1218" y="4390"/>
                    <a:pt x="1064" y="4128"/>
                    <a:pt x="911" y="3876"/>
                  </a:cubicBezTo>
                  <a:cubicBezTo>
                    <a:pt x="758" y="3624"/>
                    <a:pt x="623" y="3362"/>
                    <a:pt x="542" y="3110"/>
                  </a:cubicBezTo>
                  <a:cubicBezTo>
                    <a:pt x="460" y="2857"/>
                    <a:pt x="433" y="2605"/>
                    <a:pt x="470" y="2389"/>
                  </a:cubicBezTo>
                  <a:cubicBezTo>
                    <a:pt x="497" y="2172"/>
                    <a:pt x="596" y="1983"/>
                    <a:pt x="695" y="1830"/>
                  </a:cubicBezTo>
                  <a:cubicBezTo>
                    <a:pt x="893" y="1541"/>
                    <a:pt x="1028" y="1406"/>
                    <a:pt x="1100" y="1325"/>
                  </a:cubicBezTo>
                  <a:cubicBezTo>
                    <a:pt x="1560" y="838"/>
                    <a:pt x="1768" y="514"/>
                    <a:pt x="2065" y="9"/>
                  </a:cubicBezTo>
                  <a:lnTo>
                    <a:pt x="2065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3639975" y="3006775"/>
              <a:ext cx="235500" cy="232675"/>
            </a:xfrm>
            <a:custGeom>
              <a:avLst/>
              <a:gdLst/>
              <a:ahLst/>
              <a:cxnLst/>
              <a:rect l="l" t="t" r="r" b="b"/>
              <a:pathLst>
                <a:path w="9420" h="9307">
                  <a:moveTo>
                    <a:pt x="8203" y="1"/>
                  </a:moveTo>
                  <a:cubicBezTo>
                    <a:pt x="8114" y="1"/>
                    <a:pt x="8013" y="38"/>
                    <a:pt x="7914" y="149"/>
                  </a:cubicBezTo>
                  <a:cubicBezTo>
                    <a:pt x="7617" y="491"/>
                    <a:pt x="7283" y="717"/>
                    <a:pt x="6941" y="825"/>
                  </a:cubicBezTo>
                  <a:cubicBezTo>
                    <a:pt x="6890" y="843"/>
                    <a:pt x="6790" y="850"/>
                    <a:pt x="6656" y="850"/>
                  </a:cubicBezTo>
                  <a:cubicBezTo>
                    <a:pt x="6046" y="850"/>
                    <a:pt x="4736" y="693"/>
                    <a:pt x="4219" y="627"/>
                  </a:cubicBezTo>
                  <a:cubicBezTo>
                    <a:pt x="4079" y="609"/>
                    <a:pt x="3935" y="599"/>
                    <a:pt x="3793" y="599"/>
                  </a:cubicBezTo>
                  <a:cubicBezTo>
                    <a:pt x="3715" y="599"/>
                    <a:pt x="3637" y="602"/>
                    <a:pt x="3561" y="609"/>
                  </a:cubicBezTo>
                  <a:cubicBezTo>
                    <a:pt x="2731" y="654"/>
                    <a:pt x="1001" y="969"/>
                    <a:pt x="406" y="2745"/>
                  </a:cubicBezTo>
                  <a:cubicBezTo>
                    <a:pt x="0" y="3962"/>
                    <a:pt x="397" y="5296"/>
                    <a:pt x="883" y="6305"/>
                  </a:cubicBezTo>
                  <a:cubicBezTo>
                    <a:pt x="1632" y="7883"/>
                    <a:pt x="3110" y="9010"/>
                    <a:pt x="4840" y="9253"/>
                  </a:cubicBezTo>
                  <a:cubicBezTo>
                    <a:pt x="4904" y="9262"/>
                    <a:pt x="4967" y="9271"/>
                    <a:pt x="5030" y="9280"/>
                  </a:cubicBezTo>
                  <a:cubicBezTo>
                    <a:pt x="5192" y="9298"/>
                    <a:pt x="5349" y="9306"/>
                    <a:pt x="5500" y="9306"/>
                  </a:cubicBezTo>
                  <a:cubicBezTo>
                    <a:pt x="7233" y="9306"/>
                    <a:pt x="8203" y="8202"/>
                    <a:pt x="8410" y="7928"/>
                  </a:cubicBezTo>
                  <a:cubicBezTo>
                    <a:pt x="8644" y="7612"/>
                    <a:pt x="9420" y="5900"/>
                    <a:pt x="8861" y="4205"/>
                  </a:cubicBezTo>
                  <a:cubicBezTo>
                    <a:pt x="8293" y="2520"/>
                    <a:pt x="8185" y="2402"/>
                    <a:pt x="8293" y="1844"/>
                  </a:cubicBezTo>
                  <a:cubicBezTo>
                    <a:pt x="8410" y="1276"/>
                    <a:pt x="8635" y="1276"/>
                    <a:pt x="8744" y="825"/>
                  </a:cubicBezTo>
                  <a:cubicBezTo>
                    <a:pt x="8861" y="374"/>
                    <a:pt x="8518" y="149"/>
                    <a:pt x="8518" y="149"/>
                  </a:cubicBezTo>
                  <a:cubicBezTo>
                    <a:pt x="8518" y="149"/>
                    <a:pt x="8382" y="1"/>
                    <a:pt x="8203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3717250" y="3134125"/>
              <a:ext cx="131400" cy="98375"/>
            </a:xfrm>
            <a:custGeom>
              <a:avLst/>
              <a:gdLst/>
              <a:ahLst/>
              <a:cxnLst/>
              <a:rect l="l" t="t" r="r" b="b"/>
              <a:pathLst>
                <a:path w="5256" h="3935">
                  <a:moveTo>
                    <a:pt x="2746" y="1"/>
                  </a:moveTo>
                  <a:cubicBezTo>
                    <a:pt x="2656" y="1"/>
                    <a:pt x="2563" y="5"/>
                    <a:pt x="2471" y="13"/>
                  </a:cubicBezTo>
                  <a:cubicBezTo>
                    <a:pt x="1064" y="121"/>
                    <a:pt x="1" y="1094"/>
                    <a:pt x="91" y="2167"/>
                  </a:cubicBezTo>
                  <a:cubicBezTo>
                    <a:pt x="167" y="3182"/>
                    <a:pt x="1235" y="3935"/>
                    <a:pt x="2528" y="3935"/>
                  </a:cubicBezTo>
                  <a:cubicBezTo>
                    <a:pt x="2613" y="3935"/>
                    <a:pt x="2699" y="3931"/>
                    <a:pt x="2786" y="3925"/>
                  </a:cubicBezTo>
                  <a:cubicBezTo>
                    <a:pt x="4183" y="3807"/>
                    <a:pt x="5256" y="2834"/>
                    <a:pt x="5166" y="1761"/>
                  </a:cubicBezTo>
                  <a:cubicBezTo>
                    <a:pt x="5082" y="751"/>
                    <a:pt x="4023" y="1"/>
                    <a:pt x="2746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3649650" y="3049525"/>
              <a:ext cx="108650" cy="124750"/>
            </a:xfrm>
            <a:custGeom>
              <a:avLst/>
              <a:gdLst/>
              <a:ahLst/>
              <a:cxnLst/>
              <a:rect l="l" t="t" r="r" b="b"/>
              <a:pathLst>
                <a:path w="4346" h="4990">
                  <a:moveTo>
                    <a:pt x="2382" y="1"/>
                  </a:moveTo>
                  <a:cubicBezTo>
                    <a:pt x="1451" y="1"/>
                    <a:pt x="557" y="875"/>
                    <a:pt x="298" y="2099"/>
                  </a:cubicBezTo>
                  <a:cubicBezTo>
                    <a:pt x="1" y="3460"/>
                    <a:pt x="614" y="4740"/>
                    <a:pt x="1650" y="4956"/>
                  </a:cubicBezTo>
                  <a:cubicBezTo>
                    <a:pt x="1755" y="4979"/>
                    <a:pt x="1860" y="4990"/>
                    <a:pt x="1964" y="4990"/>
                  </a:cubicBezTo>
                  <a:cubicBezTo>
                    <a:pt x="2897" y="4990"/>
                    <a:pt x="3798" y="4116"/>
                    <a:pt x="4057" y="2901"/>
                  </a:cubicBezTo>
                  <a:cubicBezTo>
                    <a:pt x="4345" y="1540"/>
                    <a:pt x="3741" y="251"/>
                    <a:pt x="2696" y="34"/>
                  </a:cubicBezTo>
                  <a:cubicBezTo>
                    <a:pt x="2591" y="12"/>
                    <a:pt x="2486" y="1"/>
                    <a:pt x="2382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3750375" y="3168675"/>
              <a:ext cx="33375" cy="33375"/>
            </a:xfrm>
            <a:custGeom>
              <a:avLst/>
              <a:gdLst/>
              <a:ahLst/>
              <a:cxnLst/>
              <a:rect l="l" t="t" r="r" b="b"/>
              <a:pathLst>
                <a:path w="1335" h="1335">
                  <a:moveTo>
                    <a:pt x="668" y="1"/>
                  </a:moveTo>
                  <a:cubicBezTo>
                    <a:pt x="298" y="1"/>
                    <a:pt x="1" y="298"/>
                    <a:pt x="1" y="668"/>
                  </a:cubicBezTo>
                  <a:cubicBezTo>
                    <a:pt x="1" y="1037"/>
                    <a:pt x="298" y="1335"/>
                    <a:pt x="668" y="1335"/>
                  </a:cubicBezTo>
                  <a:cubicBezTo>
                    <a:pt x="1037" y="1335"/>
                    <a:pt x="1335" y="1037"/>
                    <a:pt x="1335" y="668"/>
                  </a:cubicBezTo>
                  <a:cubicBezTo>
                    <a:pt x="1335" y="298"/>
                    <a:pt x="1037" y="1"/>
                    <a:pt x="66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3683450" y="3106025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>
                  <a:moveTo>
                    <a:pt x="686" y="1"/>
                  </a:moveTo>
                  <a:cubicBezTo>
                    <a:pt x="307" y="1"/>
                    <a:pt x="1" y="307"/>
                    <a:pt x="1" y="686"/>
                  </a:cubicBezTo>
                  <a:cubicBezTo>
                    <a:pt x="1" y="1055"/>
                    <a:pt x="307" y="1362"/>
                    <a:pt x="686" y="1362"/>
                  </a:cubicBezTo>
                  <a:cubicBezTo>
                    <a:pt x="1055" y="1362"/>
                    <a:pt x="1362" y="1055"/>
                    <a:pt x="1362" y="686"/>
                  </a:cubicBezTo>
                  <a:cubicBezTo>
                    <a:pt x="1362" y="307"/>
                    <a:pt x="1055" y="1"/>
                    <a:pt x="6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6" name="Изображение 56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16216" y="728685"/>
            <a:ext cx="2443323" cy="3510624"/>
          </a:xfrm>
          <a:prstGeom prst="rect">
            <a:avLst/>
          </a:prstGeom>
        </p:spPr>
      </p:pic>
      <p:sp>
        <p:nvSpPr>
          <p:cNvPr id="568" name="Текст. поле 567"/>
          <p:cNvSpPr txBox="1"/>
          <p:nvPr/>
        </p:nvSpPr>
        <p:spPr>
          <a:xfrm>
            <a:off x="6461760" y="4213860"/>
            <a:ext cx="2497779" cy="5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25 Женщина страдающая болезнью Шагаса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ДИАГНОСТИКИ:</a:t>
            </a:r>
            <a:endParaRPr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азвание 2"/>
          <p:cNvSpPr>
            <a:spLocks noGrp="1" noEditPoints="1"/>
          </p:cNvSpPr>
          <p:nvPr>
            <p:ph type="title" idx="2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4" name="Подзаголовок 3"/>
          <p:cNvSpPr>
            <a:spLocks noGrp="1" noEditPoints="1"/>
          </p:cNvSpPr>
          <p:nvPr>
            <p:ph type="subTitle" idx="1"/>
          </p:nvPr>
        </p:nvSpPr>
        <p:spPr>
          <a:xfrm>
            <a:off x="1547664" y="1635646"/>
            <a:ext cx="3384376" cy="484800"/>
          </a:xfrm>
        </p:spPr>
        <p:txBody>
          <a:bodyPr/>
          <a:lstStyle/>
          <a:p>
            <a:pPr algn="just"/>
            <a:r>
              <a:rPr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обнаружение в нативных </a:t>
            </a:r>
          </a:p>
          <a:p>
            <a:pPr algn="just"/>
            <a:r>
              <a:rPr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окрашенных мазках и каплях</a:t>
            </a:r>
            <a:r>
              <a:rPr lang="ru-RU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крови</a:t>
            </a:r>
          </a:p>
        </p:txBody>
      </p:sp>
      <p:sp>
        <p:nvSpPr>
          <p:cNvPr id="5" name="Название 4"/>
          <p:cNvSpPr>
            <a:spLocks noGrp="1" noEditPoints="1"/>
          </p:cNvSpPr>
          <p:nvPr>
            <p:ph type="title" idx="3"/>
          </p:nvPr>
        </p:nvSpPr>
        <p:spPr/>
        <p:txBody>
          <a:bodyPr/>
          <a:lstStyle/>
          <a:p>
            <a:r>
              <a:rPr lang="ru-RU"/>
              <a:t>2</a:t>
            </a:r>
          </a:p>
        </p:txBody>
      </p:sp>
      <p:sp>
        <p:nvSpPr>
          <p:cNvPr id="6" name="Подзаголовок 5"/>
          <p:cNvSpPr>
            <a:spLocks noGrp="1" noEditPoints="1"/>
          </p:cNvSpPr>
          <p:nvPr>
            <p:ph type="subTitle" idx="4"/>
          </p:nvPr>
        </p:nvSpPr>
        <p:spPr>
          <a:xfrm>
            <a:off x="1403648" y="2793642"/>
            <a:ext cx="3960440" cy="890893"/>
          </a:xfrm>
        </p:spPr>
        <p:txBody>
          <a:bodyPr/>
          <a:lstStyle/>
          <a:p>
            <a:pPr algn="l"/>
            <a:r>
              <a:rPr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заражение белых мышей или морских свинок</a:t>
            </a:r>
            <a:r>
              <a:rPr lang="ru-RU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последующим исследованием</a:t>
            </a:r>
          </a:p>
        </p:txBody>
      </p:sp>
      <p:sp>
        <p:nvSpPr>
          <p:cNvPr id="7" name="Название 6"/>
          <p:cNvSpPr>
            <a:spLocks noGrp="1" noEditPoints="1"/>
          </p:cNvSpPr>
          <p:nvPr>
            <p:ph type="title" idx="5"/>
          </p:nvPr>
        </p:nvSpPr>
        <p:spPr>
          <a:xfrm>
            <a:off x="5004048" y="2161034"/>
            <a:ext cx="597300" cy="593400"/>
          </a:xfrm>
        </p:spPr>
        <p:txBody>
          <a:bodyPr/>
          <a:lstStyle/>
          <a:p>
            <a:r>
              <a:rPr lang="ru-RU"/>
              <a:t>4</a:t>
            </a:r>
          </a:p>
        </p:txBody>
      </p:sp>
      <p:sp>
        <p:nvSpPr>
          <p:cNvPr id="8" name="Подзаголовок 7"/>
          <p:cNvSpPr>
            <a:spLocks noGrp="1" noEditPoints="1"/>
          </p:cNvSpPr>
          <p:nvPr>
            <p:ph type="subTitle" idx="6"/>
          </p:nvPr>
        </p:nvSpPr>
        <p:spPr>
          <a:xfrm>
            <a:off x="5580112" y="1972934"/>
            <a:ext cx="2811300" cy="484800"/>
          </a:xfrm>
        </p:spPr>
        <p:txBody>
          <a:bodyPr/>
          <a:lstStyle/>
          <a:p>
            <a:r>
              <a:rPr sz="20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культуральный </a:t>
            </a:r>
          </a:p>
        </p:txBody>
      </p:sp>
      <p:sp>
        <p:nvSpPr>
          <p:cNvPr id="9" name="Название 8"/>
          <p:cNvSpPr>
            <a:spLocks noGrp="1" noEditPoints="1"/>
          </p:cNvSpPr>
          <p:nvPr>
            <p:ph type="title" idx="7"/>
          </p:nvPr>
        </p:nvSpPr>
        <p:spPr>
          <a:xfrm>
            <a:off x="5076056" y="3363838"/>
            <a:ext cx="597300" cy="593400"/>
          </a:xfrm>
        </p:spPr>
        <p:txBody>
          <a:bodyPr/>
          <a:lstStyle/>
          <a:p>
            <a:r>
              <a:rPr lang="ru-RU"/>
              <a:t>5</a:t>
            </a:r>
          </a:p>
        </p:txBody>
      </p:sp>
      <p:sp>
        <p:nvSpPr>
          <p:cNvPr id="11" name="Подзаголовок 10"/>
          <p:cNvSpPr>
            <a:spLocks noGrp="1" noEditPoints="1"/>
          </p:cNvSpPr>
          <p:nvPr>
            <p:ph type="subTitle" idx="9"/>
          </p:nvPr>
        </p:nvSpPr>
        <p:spPr>
          <a:xfrm>
            <a:off x="1403648" y="1275606"/>
            <a:ext cx="3391338" cy="572700"/>
          </a:xfrm>
        </p:spPr>
        <p:txBody>
          <a:bodyPr/>
          <a:lstStyle/>
          <a:p>
            <a:pPr algn="ctr"/>
            <a:r>
              <a:rPr sz="20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прямой </a:t>
            </a:r>
            <a:r>
              <a:rPr sz="2000" baseline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микроскопический </a:t>
            </a:r>
            <a:endParaRPr sz="200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дзаголовок 11"/>
          <p:cNvSpPr>
            <a:spLocks noGrp="1" noEditPoints="1"/>
          </p:cNvSpPr>
          <p:nvPr>
            <p:ph type="subTitle" idx="13"/>
          </p:nvPr>
        </p:nvSpPr>
        <p:spPr>
          <a:xfrm>
            <a:off x="1475656" y="2427734"/>
            <a:ext cx="2811300" cy="572700"/>
          </a:xfrm>
        </p:spPr>
        <p:txBody>
          <a:bodyPr/>
          <a:lstStyle/>
          <a:p>
            <a:r>
              <a:rPr sz="20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биологический метод</a:t>
            </a:r>
          </a:p>
        </p:txBody>
      </p:sp>
      <p:sp>
        <p:nvSpPr>
          <p:cNvPr id="13" name="Подзаголовок 12"/>
          <p:cNvSpPr>
            <a:spLocks noGrp="1" noEditPoints="1"/>
          </p:cNvSpPr>
          <p:nvPr>
            <p:ph type="subTitle" idx="14"/>
          </p:nvPr>
        </p:nvSpPr>
        <p:spPr>
          <a:xfrm>
            <a:off x="5580112" y="2355726"/>
            <a:ext cx="2811300" cy="572700"/>
          </a:xfrm>
        </p:spPr>
        <p:txBody>
          <a:bodyPr/>
          <a:lstStyle/>
          <a:p>
            <a:pPr algn="l"/>
            <a:r>
              <a:rPr sz="14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выращивание трипаносом на кровяном агаре</a:t>
            </a:r>
          </a:p>
        </p:txBody>
      </p:sp>
      <p:sp>
        <p:nvSpPr>
          <p:cNvPr id="14" name="Подзаголовок 13"/>
          <p:cNvSpPr>
            <a:spLocks noGrp="1" noEditPoints="1"/>
          </p:cNvSpPr>
          <p:nvPr>
            <p:ph type="subTitle" idx="15"/>
          </p:nvPr>
        </p:nvSpPr>
        <p:spPr>
          <a:xfrm>
            <a:off x="5612699" y="3363838"/>
            <a:ext cx="2811300" cy="572700"/>
          </a:xfrm>
        </p:spPr>
        <p:txBody>
          <a:bodyPr/>
          <a:lstStyle/>
          <a:p>
            <a:r>
              <a:rPr sz="20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серологические </a:t>
            </a:r>
          </a:p>
        </p:txBody>
      </p:sp>
      <p:sp>
        <p:nvSpPr>
          <p:cNvPr id="15" name="Название 14"/>
          <p:cNvSpPr>
            <a:spLocks noGrp="1" noEditPoints="1"/>
          </p:cNvSpPr>
          <p:nvPr>
            <p:ph type="title" idx="16"/>
          </p:nvPr>
        </p:nvSpPr>
        <p:spPr/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16" name="Подзаголовок 15"/>
          <p:cNvSpPr>
            <a:spLocks noGrp="1" noEditPoints="1"/>
          </p:cNvSpPr>
          <p:nvPr>
            <p:ph type="subTitle" idx="17"/>
          </p:nvPr>
        </p:nvSpPr>
        <p:spPr>
          <a:xfrm>
            <a:off x="1439652" y="3939902"/>
            <a:ext cx="3492388" cy="484800"/>
          </a:xfrm>
        </p:spPr>
        <p:txBody>
          <a:bodyPr/>
          <a:lstStyle/>
          <a:p>
            <a:pPr algn="l"/>
            <a:r>
              <a:rPr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выращивание трипаносом в кишечнике клопов</a:t>
            </a:r>
            <a:r>
              <a:rPr lang="ru-RU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переносчиков; </a:t>
            </a:r>
          </a:p>
        </p:txBody>
      </p:sp>
      <p:sp>
        <p:nvSpPr>
          <p:cNvPr id="19" name="Подзаголовок 18"/>
          <p:cNvSpPr>
            <a:spLocks noGrp="1" noEditPoints="1"/>
          </p:cNvSpPr>
          <p:nvPr>
            <p:ph type="subTitle" idx="20"/>
          </p:nvPr>
        </p:nvSpPr>
        <p:spPr>
          <a:xfrm>
            <a:off x="1547664" y="3507854"/>
            <a:ext cx="2811300" cy="572700"/>
          </a:xfrm>
        </p:spPr>
        <p:txBody>
          <a:bodyPr/>
          <a:lstStyle/>
          <a:p>
            <a:r>
              <a:rPr sz="20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ксенодиагностика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2"/>
            </a:gs>
            <a:gs pos="35000">
              <a:schemeClr val="accent2"/>
            </a:gs>
            <a:gs pos="36090">
              <a:srgbClr val="A667E3"/>
            </a:gs>
            <a:gs pos="85038">
              <a:schemeClr val="accent2">
                <a:lumMod val="84000"/>
              </a:schemeClr>
            </a:gs>
            <a:gs pos="99000">
              <a:schemeClr val="accent2">
                <a:lumMod val="64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-108520" y="439050"/>
            <a:ext cx="8538561" cy="593400"/>
          </a:xfrm>
        </p:spPr>
        <p:txBody>
          <a:bodyPr/>
          <a:lstStyle/>
          <a:p>
            <a:r>
              <a:rPr lang="ru-RU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ПРОФИЛАКТИКА:</a:t>
            </a:r>
            <a:endParaRPr sz="32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звание 6"/>
          <p:cNvSpPr>
            <a:spLocks noGrp="1" noEditPoints="1"/>
          </p:cNvSpPr>
          <p:nvPr>
            <p:ph type="title" idx="5"/>
          </p:nvPr>
        </p:nvSpPr>
        <p:spPr>
          <a:xfrm>
            <a:off x="755576" y="1347614"/>
            <a:ext cx="597300" cy="593400"/>
          </a:xfrm>
        </p:spPr>
        <p:txBody>
          <a:bodyPr/>
          <a:lstStyle/>
          <a:p>
            <a:r>
              <a:rPr lang="ru-RU"/>
              <a:t>1</a:t>
            </a:r>
          </a:p>
        </p:txBody>
      </p:sp>
      <p:sp>
        <p:nvSpPr>
          <p:cNvPr id="8" name="Подзаголовок 7"/>
          <p:cNvSpPr>
            <a:spLocks noGrp="1" noEditPoints="1"/>
          </p:cNvSpPr>
          <p:nvPr>
            <p:ph type="subTitle" idx="6"/>
          </p:nvPr>
        </p:nvSpPr>
        <p:spPr>
          <a:xfrm>
            <a:off x="827584" y="1419622"/>
            <a:ext cx="6747637" cy="484800"/>
          </a:xfrm>
        </p:spPr>
        <p:txBody>
          <a:bodyPr/>
          <a:lstStyle/>
          <a:p>
            <a:pPr algn="ctr"/>
            <a:r>
              <a:rPr lang="ru-RU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УНИЧТОЖЕНИЕ ВЫПЛОДА КЛОПОВ-ПЕРЕНОСЧИКОВ</a:t>
            </a:r>
            <a:endParaRPr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азвание 8"/>
          <p:cNvSpPr>
            <a:spLocks noGrp="1" noEditPoints="1"/>
          </p:cNvSpPr>
          <p:nvPr>
            <p:ph type="title" idx="7"/>
          </p:nvPr>
        </p:nvSpPr>
        <p:spPr>
          <a:xfrm>
            <a:off x="755576" y="2290150"/>
            <a:ext cx="597300" cy="593400"/>
          </a:xfrm>
        </p:spPr>
        <p:txBody>
          <a:bodyPr/>
          <a:lstStyle/>
          <a:p>
            <a:r>
              <a:rPr lang="ru-RU"/>
              <a:t>2</a:t>
            </a:r>
          </a:p>
        </p:txBody>
      </p:sp>
      <p:sp>
        <p:nvSpPr>
          <p:cNvPr id="14" name="Подзаголовок 13"/>
          <p:cNvSpPr>
            <a:spLocks noGrp="1" noEditPoints="1"/>
          </p:cNvSpPr>
          <p:nvPr>
            <p:ph type="subTitle" idx="15"/>
          </p:nvPr>
        </p:nvSpPr>
        <p:spPr>
          <a:xfrm>
            <a:off x="1540450" y="2211710"/>
            <a:ext cx="6912149" cy="572700"/>
          </a:xfrm>
        </p:spPr>
        <p:txBody>
          <a:bodyPr/>
          <a:lstStyle/>
          <a:p>
            <a:r>
              <a:rPr lang="ru-RU" sz="1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ОБСЛЕЖЛВАНИЕ ДОНОРОВ ПРИ ПЕРЕЛИВАНИИ КРОВИ</a:t>
            </a:r>
            <a:endParaRPr sz="1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азвание 16"/>
          <p:cNvSpPr>
            <a:spLocks noGrp="1" noEditPoints="1"/>
          </p:cNvSpPr>
          <p:nvPr>
            <p:ph type="title" idx="18"/>
          </p:nvPr>
        </p:nvSpPr>
        <p:spPr>
          <a:xfrm>
            <a:off x="755576" y="3288229"/>
            <a:ext cx="597300" cy="593400"/>
          </a:xfrm>
        </p:spPr>
        <p:txBody>
          <a:bodyPr/>
          <a:lstStyle/>
          <a:p>
            <a:r>
              <a:rPr lang="ru-RU"/>
              <a:t>3</a:t>
            </a:r>
          </a:p>
        </p:txBody>
      </p:sp>
      <p:sp>
        <p:nvSpPr>
          <p:cNvPr id="20" name="Подзаголовок 19"/>
          <p:cNvSpPr>
            <a:spLocks noGrp="1" noEditPoints="1"/>
          </p:cNvSpPr>
          <p:nvPr>
            <p:ph type="subTitle" idx="21"/>
          </p:nvPr>
        </p:nvSpPr>
        <p:spPr>
          <a:xfrm>
            <a:off x="1547664" y="3219822"/>
            <a:ext cx="6408093" cy="572700"/>
          </a:xfrm>
        </p:spPr>
        <p:txBody>
          <a:bodyPr/>
          <a:lstStyle/>
          <a:p>
            <a:pPr algn="l"/>
            <a:r>
              <a:rPr lang="ru-RU" sz="1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ОБСЛЕДОВАНИЯ И ВЫЯВЛЕНИЯ БОЛЬНЫХ НА РАННИХ СТАДИЯ</a:t>
            </a:r>
            <a:endParaRPr sz="1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1007;p49"/>
          <p:cNvGrpSpPr/>
          <p:nvPr/>
        </p:nvGrpSpPr>
        <p:grpSpPr>
          <a:xfrm rot="-9348899" flipH="1">
            <a:off x="7129227" y="3677888"/>
            <a:ext cx="2269388" cy="1046673"/>
            <a:chOff x="3382400" y="3552675"/>
            <a:chExt cx="1030975" cy="475500"/>
          </a:xfrm>
        </p:grpSpPr>
        <p:sp>
          <p:nvSpPr>
            <p:cNvPr id="487" name="Google Shape;1008;p49"/>
            <p:cNvSpPr/>
            <p:nvPr/>
          </p:nvSpPr>
          <p:spPr>
            <a:xfrm>
              <a:off x="3382400" y="3629975"/>
              <a:ext cx="1030975" cy="231500"/>
            </a:xfrm>
            <a:custGeom>
              <a:avLst/>
              <a:gdLst/>
              <a:ahLst/>
              <a:cxnLst/>
              <a:rect l="l" t="t" r="r" b="b"/>
              <a:pathLst>
                <a:path w="41239" h="9260">
                  <a:moveTo>
                    <a:pt x="30062" y="0"/>
                  </a:moveTo>
                  <a:lnTo>
                    <a:pt x="29890" y="9"/>
                  </a:lnTo>
                  <a:cubicBezTo>
                    <a:pt x="29827" y="9"/>
                    <a:pt x="29773" y="27"/>
                    <a:pt x="29710" y="36"/>
                  </a:cubicBezTo>
                  <a:cubicBezTo>
                    <a:pt x="29656" y="45"/>
                    <a:pt x="29593" y="54"/>
                    <a:pt x="29539" y="63"/>
                  </a:cubicBezTo>
                  <a:lnTo>
                    <a:pt x="29367" y="117"/>
                  </a:lnTo>
                  <a:cubicBezTo>
                    <a:pt x="28917" y="271"/>
                    <a:pt x="28556" y="559"/>
                    <a:pt x="28241" y="865"/>
                  </a:cubicBezTo>
                  <a:cubicBezTo>
                    <a:pt x="27934" y="1172"/>
                    <a:pt x="27673" y="1496"/>
                    <a:pt x="27393" y="1785"/>
                  </a:cubicBezTo>
                  <a:cubicBezTo>
                    <a:pt x="27330" y="1866"/>
                    <a:pt x="27258" y="1929"/>
                    <a:pt x="27195" y="2001"/>
                  </a:cubicBezTo>
                  <a:cubicBezTo>
                    <a:pt x="27123" y="2073"/>
                    <a:pt x="27051" y="2136"/>
                    <a:pt x="26979" y="2199"/>
                  </a:cubicBezTo>
                  <a:cubicBezTo>
                    <a:pt x="26844" y="2344"/>
                    <a:pt x="26681" y="2452"/>
                    <a:pt x="26528" y="2569"/>
                  </a:cubicBezTo>
                  <a:lnTo>
                    <a:pt x="26420" y="2659"/>
                  </a:lnTo>
                  <a:cubicBezTo>
                    <a:pt x="26375" y="2686"/>
                    <a:pt x="26339" y="2713"/>
                    <a:pt x="26303" y="2740"/>
                  </a:cubicBezTo>
                  <a:cubicBezTo>
                    <a:pt x="26222" y="2794"/>
                    <a:pt x="26140" y="2848"/>
                    <a:pt x="26059" y="2903"/>
                  </a:cubicBezTo>
                  <a:cubicBezTo>
                    <a:pt x="25987" y="2957"/>
                    <a:pt x="25897" y="2993"/>
                    <a:pt x="25816" y="3038"/>
                  </a:cubicBezTo>
                  <a:cubicBezTo>
                    <a:pt x="25735" y="3092"/>
                    <a:pt x="25654" y="3137"/>
                    <a:pt x="25573" y="3182"/>
                  </a:cubicBezTo>
                  <a:cubicBezTo>
                    <a:pt x="24915" y="3525"/>
                    <a:pt x="24230" y="3768"/>
                    <a:pt x="23571" y="3957"/>
                  </a:cubicBezTo>
                  <a:cubicBezTo>
                    <a:pt x="22913" y="4137"/>
                    <a:pt x="22282" y="4282"/>
                    <a:pt x="21697" y="4399"/>
                  </a:cubicBezTo>
                  <a:cubicBezTo>
                    <a:pt x="20534" y="4633"/>
                    <a:pt x="19560" y="4804"/>
                    <a:pt x="18884" y="4967"/>
                  </a:cubicBezTo>
                  <a:cubicBezTo>
                    <a:pt x="18551" y="5048"/>
                    <a:pt x="18289" y="5111"/>
                    <a:pt x="18109" y="5165"/>
                  </a:cubicBezTo>
                  <a:cubicBezTo>
                    <a:pt x="17938" y="5210"/>
                    <a:pt x="17839" y="5237"/>
                    <a:pt x="17839" y="5237"/>
                  </a:cubicBezTo>
                  <a:cubicBezTo>
                    <a:pt x="17839" y="5237"/>
                    <a:pt x="17749" y="5255"/>
                    <a:pt x="17568" y="5309"/>
                  </a:cubicBezTo>
                  <a:cubicBezTo>
                    <a:pt x="17397" y="5354"/>
                    <a:pt x="17136" y="5435"/>
                    <a:pt x="16802" y="5526"/>
                  </a:cubicBezTo>
                  <a:cubicBezTo>
                    <a:pt x="16478" y="5625"/>
                    <a:pt x="16081" y="5760"/>
                    <a:pt x="15621" y="5904"/>
                  </a:cubicBezTo>
                  <a:cubicBezTo>
                    <a:pt x="15162" y="6057"/>
                    <a:pt x="14639" y="6229"/>
                    <a:pt x="14080" y="6418"/>
                  </a:cubicBezTo>
                  <a:cubicBezTo>
                    <a:pt x="12944" y="6806"/>
                    <a:pt x="11619" y="7283"/>
                    <a:pt x="10159" y="7725"/>
                  </a:cubicBezTo>
                  <a:cubicBezTo>
                    <a:pt x="9979" y="7779"/>
                    <a:pt x="9789" y="7833"/>
                    <a:pt x="9609" y="7887"/>
                  </a:cubicBezTo>
                  <a:cubicBezTo>
                    <a:pt x="9420" y="7941"/>
                    <a:pt x="9230" y="7995"/>
                    <a:pt x="9041" y="8049"/>
                  </a:cubicBezTo>
                  <a:cubicBezTo>
                    <a:pt x="8662" y="8158"/>
                    <a:pt x="8266" y="8239"/>
                    <a:pt x="7869" y="8338"/>
                  </a:cubicBezTo>
                  <a:cubicBezTo>
                    <a:pt x="7680" y="8383"/>
                    <a:pt x="7473" y="8419"/>
                    <a:pt x="7274" y="8464"/>
                  </a:cubicBezTo>
                  <a:cubicBezTo>
                    <a:pt x="7076" y="8500"/>
                    <a:pt x="6869" y="8545"/>
                    <a:pt x="6670" y="8572"/>
                  </a:cubicBezTo>
                  <a:cubicBezTo>
                    <a:pt x="6463" y="8608"/>
                    <a:pt x="6256" y="8644"/>
                    <a:pt x="6048" y="8671"/>
                  </a:cubicBezTo>
                  <a:cubicBezTo>
                    <a:pt x="5841" y="8698"/>
                    <a:pt x="5634" y="8726"/>
                    <a:pt x="5426" y="8744"/>
                  </a:cubicBezTo>
                  <a:cubicBezTo>
                    <a:pt x="5012" y="8798"/>
                    <a:pt x="4597" y="8825"/>
                    <a:pt x="4174" y="8825"/>
                  </a:cubicBezTo>
                  <a:cubicBezTo>
                    <a:pt x="3759" y="8816"/>
                    <a:pt x="3344" y="8780"/>
                    <a:pt x="2948" y="8698"/>
                  </a:cubicBezTo>
                  <a:cubicBezTo>
                    <a:pt x="2749" y="8653"/>
                    <a:pt x="2551" y="8590"/>
                    <a:pt x="2362" y="8527"/>
                  </a:cubicBezTo>
                  <a:cubicBezTo>
                    <a:pt x="2181" y="8446"/>
                    <a:pt x="1992" y="8365"/>
                    <a:pt x="1830" y="8257"/>
                  </a:cubicBezTo>
                  <a:cubicBezTo>
                    <a:pt x="1659" y="8158"/>
                    <a:pt x="1505" y="8031"/>
                    <a:pt x="1361" y="7896"/>
                  </a:cubicBezTo>
                  <a:cubicBezTo>
                    <a:pt x="1217" y="7761"/>
                    <a:pt x="1100" y="7608"/>
                    <a:pt x="992" y="7446"/>
                  </a:cubicBezTo>
                  <a:cubicBezTo>
                    <a:pt x="577" y="6788"/>
                    <a:pt x="460" y="5958"/>
                    <a:pt x="676" y="5246"/>
                  </a:cubicBezTo>
                  <a:cubicBezTo>
                    <a:pt x="892" y="4534"/>
                    <a:pt x="1433" y="3966"/>
                    <a:pt x="2064" y="3660"/>
                  </a:cubicBezTo>
                  <a:cubicBezTo>
                    <a:pt x="2371" y="3516"/>
                    <a:pt x="2704" y="3425"/>
                    <a:pt x="3038" y="3407"/>
                  </a:cubicBezTo>
                  <a:cubicBezTo>
                    <a:pt x="3092" y="3404"/>
                    <a:pt x="3147" y="3403"/>
                    <a:pt x="3203" y="3403"/>
                  </a:cubicBezTo>
                  <a:cubicBezTo>
                    <a:pt x="3315" y="3403"/>
                    <a:pt x="3431" y="3407"/>
                    <a:pt x="3552" y="3407"/>
                  </a:cubicBezTo>
                  <a:cubicBezTo>
                    <a:pt x="3642" y="3407"/>
                    <a:pt x="3732" y="3407"/>
                    <a:pt x="3822" y="3398"/>
                  </a:cubicBezTo>
                  <a:cubicBezTo>
                    <a:pt x="3867" y="3398"/>
                    <a:pt x="3912" y="3389"/>
                    <a:pt x="3957" y="3389"/>
                  </a:cubicBezTo>
                  <a:cubicBezTo>
                    <a:pt x="3984" y="3380"/>
                    <a:pt x="4011" y="3380"/>
                    <a:pt x="4029" y="3380"/>
                  </a:cubicBezTo>
                  <a:lnTo>
                    <a:pt x="4038" y="3380"/>
                  </a:lnTo>
                  <a:cubicBezTo>
                    <a:pt x="4147" y="3362"/>
                    <a:pt x="4255" y="3335"/>
                    <a:pt x="4345" y="3299"/>
                  </a:cubicBezTo>
                  <a:cubicBezTo>
                    <a:pt x="4543" y="3236"/>
                    <a:pt x="4696" y="3110"/>
                    <a:pt x="4768" y="3020"/>
                  </a:cubicBezTo>
                  <a:cubicBezTo>
                    <a:pt x="4913" y="2848"/>
                    <a:pt x="4967" y="2641"/>
                    <a:pt x="4967" y="2461"/>
                  </a:cubicBezTo>
                  <a:cubicBezTo>
                    <a:pt x="4967" y="2290"/>
                    <a:pt x="4913" y="2136"/>
                    <a:pt x="4850" y="2019"/>
                  </a:cubicBezTo>
                  <a:cubicBezTo>
                    <a:pt x="4723" y="1767"/>
                    <a:pt x="4552" y="1587"/>
                    <a:pt x="4327" y="1397"/>
                  </a:cubicBezTo>
                  <a:lnTo>
                    <a:pt x="4327" y="1397"/>
                  </a:lnTo>
                  <a:cubicBezTo>
                    <a:pt x="4435" y="1668"/>
                    <a:pt x="4507" y="1893"/>
                    <a:pt x="4543" y="2118"/>
                  </a:cubicBezTo>
                  <a:cubicBezTo>
                    <a:pt x="4561" y="2227"/>
                    <a:pt x="4570" y="2344"/>
                    <a:pt x="4561" y="2443"/>
                  </a:cubicBezTo>
                  <a:cubicBezTo>
                    <a:pt x="4543" y="2542"/>
                    <a:pt x="4507" y="2641"/>
                    <a:pt x="4426" y="2731"/>
                  </a:cubicBezTo>
                  <a:cubicBezTo>
                    <a:pt x="4390" y="2776"/>
                    <a:pt x="4318" y="2839"/>
                    <a:pt x="4192" y="2885"/>
                  </a:cubicBezTo>
                  <a:cubicBezTo>
                    <a:pt x="4128" y="2903"/>
                    <a:pt x="4056" y="2930"/>
                    <a:pt x="3966" y="2939"/>
                  </a:cubicBezTo>
                  <a:cubicBezTo>
                    <a:pt x="3948" y="2939"/>
                    <a:pt x="3930" y="2939"/>
                    <a:pt x="3912" y="2948"/>
                  </a:cubicBezTo>
                  <a:cubicBezTo>
                    <a:pt x="3876" y="2948"/>
                    <a:pt x="3831" y="2948"/>
                    <a:pt x="3795" y="2957"/>
                  </a:cubicBezTo>
                  <a:lnTo>
                    <a:pt x="3552" y="2957"/>
                  </a:lnTo>
                  <a:cubicBezTo>
                    <a:pt x="3466" y="2957"/>
                    <a:pt x="3378" y="2954"/>
                    <a:pt x="3288" y="2954"/>
                  </a:cubicBezTo>
                  <a:cubicBezTo>
                    <a:pt x="3198" y="2954"/>
                    <a:pt x="3105" y="2957"/>
                    <a:pt x="3011" y="2966"/>
                  </a:cubicBezTo>
                  <a:cubicBezTo>
                    <a:pt x="2623" y="2984"/>
                    <a:pt x="2227" y="3092"/>
                    <a:pt x="1866" y="3263"/>
                  </a:cubicBezTo>
                  <a:cubicBezTo>
                    <a:pt x="1686" y="3353"/>
                    <a:pt x="1505" y="3452"/>
                    <a:pt x="1343" y="3579"/>
                  </a:cubicBezTo>
                  <a:cubicBezTo>
                    <a:pt x="1172" y="3705"/>
                    <a:pt x="1028" y="3849"/>
                    <a:pt x="883" y="4002"/>
                  </a:cubicBezTo>
                  <a:cubicBezTo>
                    <a:pt x="739" y="4155"/>
                    <a:pt x="622" y="4336"/>
                    <a:pt x="505" y="4516"/>
                  </a:cubicBezTo>
                  <a:cubicBezTo>
                    <a:pt x="397" y="4705"/>
                    <a:pt x="316" y="4913"/>
                    <a:pt x="253" y="5120"/>
                  </a:cubicBezTo>
                  <a:cubicBezTo>
                    <a:pt x="0" y="5958"/>
                    <a:pt x="126" y="6914"/>
                    <a:pt x="613" y="7689"/>
                  </a:cubicBezTo>
                  <a:cubicBezTo>
                    <a:pt x="739" y="7878"/>
                    <a:pt x="883" y="8058"/>
                    <a:pt x="1046" y="8221"/>
                  </a:cubicBezTo>
                  <a:cubicBezTo>
                    <a:pt x="1217" y="8374"/>
                    <a:pt x="1397" y="8518"/>
                    <a:pt x="1587" y="8635"/>
                  </a:cubicBezTo>
                  <a:cubicBezTo>
                    <a:pt x="1785" y="8762"/>
                    <a:pt x="1992" y="8852"/>
                    <a:pt x="2200" y="8933"/>
                  </a:cubicBezTo>
                  <a:cubicBezTo>
                    <a:pt x="2416" y="9014"/>
                    <a:pt x="2632" y="9077"/>
                    <a:pt x="2849" y="9122"/>
                  </a:cubicBezTo>
                  <a:cubicBezTo>
                    <a:pt x="3290" y="9221"/>
                    <a:pt x="3732" y="9257"/>
                    <a:pt x="4174" y="9257"/>
                  </a:cubicBezTo>
                  <a:cubicBezTo>
                    <a:pt x="4229" y="9258"/>
                    <a:pt x="4284" y="9259"/>
                    <a:pt x="4339" y="9259"/>
                  </a:cubicBezTo>
                  <a:cubicBezTo>
                    <a:pt x="4718" y="9259"/>
                    <a:pt x="5102" y="9232"/>
                    <a:pt x="5472" y="9185"/>
                  </a:cubicBezTo>
                  <a:cubicBezTo>
                    <a:pt x="5688" y="9158"/>
                    <a:pt x="5895" y="9140"/>
                    <a:pt x="6112" y="9113"/>
                  </a:cubicBezTo>
                  <a:cubicBezTo>
                    <a:pt x="6319" y="9077"/>
                    <a:pt x="6526" y="9041"/>
                    <a:pt x="6734" y="9014"/>
                  </a:cubicBezTo>
                  <a:cubicBezTo>
                    <a:pt x="6950" y="8978"/>
                    <a:pt x="7148" y="8942"/>
                    <a:pt x="7355" y="8897"/>
                  </a:cubicBezTo>
                  <a:cubicBezTo>
                    <a:pt x="7563" y="8852"/>
                    <a:pt x="7770" y="8816"/>
                    <a:pt x="7968" y="8771"/>
                  </a:cubicBezTo>
                  <a:cubicBezTo>
                    <a:pt x="8365" y="8671"/>
                    <a:pt x="8762" y="8581"/>
                    <a:pt x="9149" y="8473"/>
                  </a:cubicBezTo>
                  <a:cubicBezTo>
                    <a:pt x="9339" y="8419"/>
                    <a:pt x="9537" y="8374"/>
                    <a:pt x="9726" y="8311"/>
                  </a:cubicBezTo>
                  <a:cubicBezTo>
                    <a:pt x="9915" y="8257"/>
                    <a:pt x="10096" y="8203"/>
                    <a:pt x="10285" y="8149"/>
                  </a:cubicBezTo>
                  <a:cubicBezTo>
                    <a:pt x="11754" y="7698"/>
                    <a:pt x="13079" y="7220"/>
                    <a:pt x="14215" y="6842"/>
                  </a:cubicBezTo>
                  <a:cubicBezTo>
                    <a:pt x="14783" y="6643"/>
                    <a:pt x="15297" y="6472"/>
                    <a:pt x="15747" y="6319"/>
                  </a:cubicBezTo>
                  <a:cubicBezTo>
                    <a:pt x="16207" y="6175"/>
                    <a:pt x="16604" y="6039"/>
                    <a:pt x="16928" y="5949"/>
                  </a:cubicBezTo>
                  <a:cubicBezTo>
                    <a:pt x="17253" y="5859"/>
                    <a:pt x="17514" y="5778"/>
                    <a:pt x="17685" y="5733"/>
                  </a:cubicBezTo>
                  <a:cubicBezTo>
                    <a:pt x="17857" y="5688"/>
                    <a:pt x="17956" y="5661"/>
                    <a:pt x="17956" y="5661"/>
                  </a:cubicBezTo>
                  <a:cubicBezTo>
                    <a:pt x="17956" y="5661"/>
                    <a:pt x="18046" y="5634"/>
                    <a:pt x="18217" y="5589"/>
                  </a:cubicBezTo>
                  <a:cubicBezTo>
                    <a:pt x="18388" y="5535"/>
                    <a:pt x="18650" y="5481"/>
                    <a:pt x="18983" y="5399"/>
                  </a:cubicBezTo>
                  <a:cubicBezTo>
                    <a:pt x="19641" y="5237"/>
                    <a:pt x="20606" y="5066"/>
                    <a:pt x="21787" y="4832"/>
                  </a:cubicBezTo>
                  <a:cubicBezTo>
                    <a:pt x="22373" y="4714"/>
                    <a:pt x="23013" y="4570"/>
                    <a:pt x="23689" y="4381"/>
                  </a:cubicBezTo>
                  <a:cubicBezTo>
                    <a:pt x="24365" y="4192"/>
                    <a:pt x="25077" y="3939"/>
                    <a:pt x="25771" y="3570"/>
                  </a:cubicBezTo>
                  <a:cubicBezTo>
                    <a:pt x="25861" y="3525"/>
                    <a:pt x="25942" y="3479"/>
                    <a:pt x="26032" y="3425"/>
                  </a:cubicBezTo>
                  <a:cubicBezTo>
                    <a:pt x="26122" y="3380"/>
                    <a:pt x="26213" y="3335"/>
                    <a:pt x="26294" y="3272"/>
                  </a:cubicBezTo>
                  <a:cubicBezTo>
                    <a:pt x="26375" y="3218"/>
                    <a:pt x="26456" y="3164"/>
                    <a:pt x="26546" y="3110"/>
                  </a:cubicBezTo>
                  <a:cubicBezTo>
                    <a:pt x="26582" y="3074"/>
                    <a:pt x="26627" y="3047"/>
                    <a:pt x="26672" y="3020"/>
                  </a:cubicBezTo>
                  <a:lnTo>
                    <a:pt x="26789" y="2930"/>
                  </a:lnTo>
                  <a:cubicBezTo>
                    <a:pt x="26952" y="2803"/>
                    <a:pt x="27123" y="2677"/>
                    <a:pt x="27267" y="2533"/>
                  </a:cubicBezTo>
                  <a:cubicBezTo>
                    <a:pt x="27348" y="2461"/>
                    <a:pt x="27420" y="2389"/>
                    <a:pt x="27502" y="2317"/>
                  </a:cubicBezTo>
                  <a:cubicBezTo>
                    <a:pt x="27574" y="2245"/>
                    <a:pt x="27646" y="2163"/>
                    <a:pt x="27718" y="2091"/>
                  </a:cubicBezTo>
                  <a:cubicBezTo>
                    <a:pt x="27997" y="1785"/>
                    <a:pt x="28268" y="1460"/>
                    <a:pt x="28547" y="1181"/>
                  </a:cubicBezTo>
                  <a:cubicBezTo>
                    <a:pt x="28836" y="901"/>
                    <a:pt x="29151" y="658"/>
                    <a:pt x="29512" y="532"/>
                  </a:cubicBezTo>
                  <a:cubicBezTo>
                    <a:pt x="29707" y="473"/>
                    <a:pt x="29910" y="441"/>
                    <a:pt x="30115" y="441"/>
                  </a:cubicBezTo>
                  <a:cubicBezTo>
                    <a:pt x="30289" y="441"/>
                    <a:pt x="30465" y="464"/>
                    <a:pt x="30638" y="514"/>
                  </a:cubicBezTo>
                  <a:cubicBezTo>
                    <a:pt x="31017" y="622"/>
                    <a:pt x="31387" y="811"/>
                    <a:pt x="31747" y="1028"/>
                  </a:cubicBezTo>
                  <a:cubicBezTo>
                    <a:pt x="32117" y="1235"/>
                    <a:pt x="32477" y="1478"/>
                    <a:pt x="32856" y="1686"/>
                  </a:cubicBezTo>
                  <a:cubicBezTo>
                    <a:pt x="33234" y="1902"/>
                    <a:pt x="33649" y="2091"/>
                    <a:pt x="34082" y="2199"/>
                  </a:cubicBezTo>
                  <a:cubicBezTo>
                    <a:pt x="34505" y="2308"/>
                    <a:pt x="34938" y="2362"/>
                    <a:pt x="35353" y="2407"/>
                  </a:cubicBezTo>
                  <a:cubicBezTo>
                    <a:pt x="35767" y="2443"/>
                    <a:pt x="36164" y="2488"/>
                    <a:pt x="36561" y="2551"/>
                  </a:cubicBezTo>
                  <a:cubicBezTo>
                    <a:pt x="36948" y="2614"/>
                    <a:pt x="37336" y="2695"/>
                    <a:pt x="37714" y="2785"/>
                  </a:cubicBezTo>
                  <a:cubicBezTo>
                    <a:pt x="37904" y="2830"/>
                    <a:pt x="38084" y="2885"/>
                    <a:pt x="38264" y="2930"/>
                  </a:cubicBezTo>
                  <a:cubicBezTo>
                    <a:pt x="38354" y="2957"/>
                    <a:pt x="38444" y="2984"/>
                    <a:pt x="38535" y="3011"/>
                  </a:cubicBezTo>
                  <a:cubicBezTo>
                    <a:pt x="38580" y="3029"/>
                    <a:pt x="38625" y="3038"/>
                    <a:pt x="38670" y="3056"/>
                  </a:cubicBezTo>
                  <a:lnTo>
                    <a:pt x="38760" y="3083"/>
                  </a:lnTo>
                  <a:cubicBezTo>
                    <a:pt x="39184" y="3218"/>
                    <a:pt x="39517" y="3344"/>
                    <a:pt x="39688" y="3407"/>
                  </a:cubicBezTo>
                  <a:cubicBezTo>
                    <a:pt x="40301" y="3660"/>
                    <a:pt x="40671" y="3750"/>
                    <a:pt x="41239" y="3885"/>
                  </a:cubicBezTo>
                  <a:cubicBezTo>
                    <a:pt x="40806" y="3497"/>
                    <a:pt x="40482" y="3263"/>
                    <a:pt x="39851" y="3002"/>
                  </a:cubicBezTo>
                  <a:cubicBezTo>
                    <a:pt x="39679" y="2930"/>
                    <a:pt x="39328" y="2803"/>
                    <a:pt x="38895" y="2659"/>
                  </a:cubicBezTo>
                  <a:lnTo>
                    <a:pt x="38805" y="2632"/>
                  </a:lnTo>
                  <a:cubicBezTo>
                    <a:pt x="38760" y="2614"/>
                    <a:pt x="38715" y="2605"/>
                    <a:pt x="38670" y="2587"/>
                  </a:cubicBezTo>
                  <a:cubicBezTo>
                    <a:pt x="38571" y="2560"/>
                    <a:pt x="38480" y="2533"/>
                    <a:pt x="38390" y="2506"/>
                  </a:cubicBezTo>
                  <a:cubicBezTo>
                    <a:pt x="38201" y="2452"/>
                    <a:pt x="38012" y="2398"/>
                    <a:pt x="37813" y="2353"/>
                  </a:cubicBezTo>
                  <a:cubicBezTo>
                    <a:pt x="37426" y="2263"/>
                    <a:pt x="37029" y="2181"/>
                    <a:pt x="36633" y="2118"/>
                  </a:cubicBezTo>
                  <a:cubicBezTo>
                    <a:pt x="36227" y="2046"/>
                    <a:pt x="35803" y="2010"/>
                    <a:pt x="35398" y="1965"/>
                  </a:cubicBezTo>
                  <a:cubicBezTo>
                    <a:pt x="34983" y="1920"/>
                    <a:pt x="34577" y="1875"/>
                    <a:pt x="34190" y="1776"/>
                  </a:cubicBezTo>
                  <a:cubicBezTo>
                    <a:pt x="33415" y="1578"/>
                    <a:pt x="32730" y="1082"/>
                    <a:pt x="31981" y="649"/>
                  </a:cubicBezTo>
                  <a:cubicBezTo>
                    <a:pt x="31603" y="424"/>
                    <a:pt x="31206" y="216"/>
                    <a:pt x="30756" y="90"/>
                  </a:cubicBezTo>
                  <a:cubicBezTo>
                    <a:pt x="30647" y="63"/>
                    <a:pt x="30530" y="36"/>
                    <a:pt x="30413" y="18"/>
                  </a:cubicBezTo>
                  <a:lnTo>
                    <a:pt x="30242" y="0"/>
                  </a:lnTo>
                  <a:lnTo>
                    <a:pt x="30062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1009;p49"/>
            <p:cNvSpPr/>
            <p:nvPr/>
          </p:nvSpPr>
          <p:spPr>
            <a:xfrm>
              <a:off x="3490775" y="3598500"/>
              <a:ext cx="802275" cy="429675"/>
            </a:xfrm>
            <a:custGeom>
              <a:avLst/>
              <a:gdLst/>
              <a:ahLst/>
              <a:cxnLst/>
              <a:rect l="l" t="t" r="r" b="b"/>
              <a:pathLst>
                <a:path w="32091" h="17187">
                  <a:moveTo>
                    <a:pt x="31617" y="0"/>
                  </a:moveTo>
                  <a:cubicBezTo>
                    <a:pt x="31511" y="0"/>
                    <a:pt x="31405" y="2"/>
                    <a:pt x="31297" y="6"/>
                  </a:cubicBezTo>
                  <a:cubicBezTo>
                    <a:pt x="31045" y="24"/>
                    <a:pt x="30774" y="78"/>
                    <a:pt x="30441" y="159"/>
                  </a:cubicBezTo>
                  <a:cubicBezTo>
                    <a:pt x="30351" y="186"/>
                    <a:pt x="30224" y="232"/>
                    <a:pt x="30062" y="286"/>
                  </a:cubicBezTo>
                  <a:cubicBezTo>
                    <a:pt x="29972" y="313"/>
                    <a:pt x="29882" y="340"/>
                    <a:pt x="29792" y="376"/>
                  </a:cubicBezTo>
                  <a:cubicBezTo>
                    <a:pt x="29693" y="403"/>
                    <a:pt x="29593" y="439"/>
                    <a:pt x="29485" y="475"/>
                  </a:cubicBezTo>
                  <a:cubicBezTo>
                    <a:pt x="29305" y="547"/>
                    <a:pt x="29116" y="619"/>
                    <a:pt x="28926" y="691"/>
                  </a:cubicBezTo>
                  <a:cubicBezTo>
                    <a:pt x="28719" y="772"/>
                    <a:pt x="28521" y="862"/>
                    <a:pt x="28313" y="953"/>
                  </a:cubicBezTo>
                  <a:cubicBezTo>
                    <a:pt x="28106" y="1034"/>
                    <a:pt x="27908" y="1133"/>
                    <a:pt x="27701" y="1232"/>
                  </a:cubicBezTo>
                  <a:cubicBezTo>
                    <a:pt x="27493" y="1322"/>
                    <a:pt x="27286" y="1421"/>
                    <a:pt x="27079" y="1520"/>
                  </a:cubicBezTo>
                  <a:cubicBezTo>
                    <a:pt x="26258" y="1926"/>
                    <a:pt x="25429" y="2368"/>
                    <a:pt x="24582" y="2809"/>
                  </a:cubicBezTo>
                  <a:cubicBezTo>
                    <a:pt x="23743" y="3242"/>
                    <a:pt x="22878" y="3675"/>
                    <a:pt x="21995" y="4053"/>
                  </a:cubicBezTo>
                  <a:cubicBezTo>
                    <a:pt x="21120" y="4432"/>
                    <a:pt x="20210" y="4729"/>
                    <a:pt x="19291" y="4946"/>
                  </a:cubicBezTo>
                  <a:cubicBezTo>
                    <a:pt x="18371" y="5162"/>
                    <a:pt x="17425" y="5306"/>
                    <a:pt x="16523" y="5541"/>
                  </a:cubicBezTo>
                  <a:cubicBezTo>
                    <a:pt x="15613" y="5775"/>
                    <a:pt x="14757" y="6045"/>
                    <a:pt x="13927" y="6307"/>
                  </a:cubicBezTo>
                  <a:cubicBezTo>
                    <a:pt x="12278" y="6821"/>
                    <a:pt x="10754" y="7298"/>
                    <a:pt x="9465" y="7695"/>
                  </a:cubicBezTo>
                  <a:cubicBezTo>
                    <a:pt x="6887" y="8506"/>
                    <a:pt x="5229" y="9020"/>
                    <a:pt x="5229" y="9020"/>
                  </a:cubicBezTo>
                  <a:cubicBezTo>
                    <a:pt x="5229" y="9020"/>
                    <a:pt x="4814" y="9155"/>
                    <a:pt x="4075" y="9381"/>
                  </a:cubicBezTo>
                  <a:cubicBezTo>
                    <a:pt x="3706" y="9498"/>
                    <a:pt x="3255" y="9642"/>
                    <a:pt x="2741" y="9804"/>
                  </a:cubicBezTo>
                  <a:cubicBezTo>
                    <a:pt x="2480" y="9885"/>
                    <a:pt x="2200" y="9966"/>
                    <a:pt x="1912" y="10057"/>
                  </a:cubicBezTo>
                  <a:cubicBezTo>
                    <a:pt x="1768" y="10102"/>
                    <a:pt x="1614" y="10147"/>
                    <a:pt x="1461" y="10201"/>
                  </a:cubicBezTo>
                  <a:cubicBezTo>
                    <a:pt x="1308" y="10246"/>
                    <a:pt x="1146" y="10300"/>
                    <a:pt x="974" y="10372"/>
                  </a:cubicBezTo>
                  <a:cubicBezTo>
                    <a:pt x="803" y="10435"/>
                    <a:pt x="632" y="10525"/>
                    <a:pt x="470" y="10661"/>
                  </a:cubicBezTo>
                  <a:cubicBezTo>
                    <a:pt x="307" y="10796"/>
                    <a:pt x="172" y="10976"/>
                    <a:pt x="100" y="11192"/>
                  </a:cubicBezTo>
                  <a:cubicBezTo>
                    <a:pt x="28" y="11400"/>
                    <a:pt x="1" y="11625"/>
                    <a:pt x="28" y="11841"/>
                  </a:cubicBezTo>
                  <a:cubicBezTo>
                    <a:pt x="55" y="12058"/>
                    <a:pt x="127" y="12265"/>
                    <a:pt x="226" y="12463"/>
                  </a:cubicBezTo>
                  <a:cubicBezTo>
                    <a:pt x="433" y="12860"/>
                    <a:pt x="776" y="13157"/>
                    <a:pt x="1119" y="13410"/>
                  </a:cubicBezTo>
                  <a:cubicBezTo>
                    <a:pt x="1479" y="13653"/>
                    <a:pt x="1831" y="13870"/>
                    <a:pt x="2200" y="14104"/>
                  </a:cubicBezTo>
                  <a:cubicBezTo>
                    <a:pt x="2930" y="14564"/>
                    <a:pt x="3697" y="15041"/>
                    <a:pt x="4472" y="15537"/>
                  </a:cubicBezTo>
                  <a:cubicBezTo>
                    <a:pt x="4868" y="15780"/>
                    <a:pt x="5256" y="16042"/>
                    <a:pt x="5671" y="16285"/>
                  </a:cubicBezTo>
                  <a:cubicBezTo>
                    <a:pt x="6085" y="16520"/>
                    <a:pt x="6527" y="16745"/>
                    <a:pt x="6996" y="16916"/>
                  </a:cubicBezTo>
                  <a:cubicBezTo>
                    <a:pt x="7464" y="17087"/>
                    <a:pt x="7978" y="17187"/>
                    <a:pt x="8483" y="17187"/>
                  </a:cubicBezTo>
                  <a:cubicBezTo>
                    <a:pt x="8988" y="17187"/>
                    <a:pt x="9483" y="17105"/>
                    <a:pt x="9970" y="16997"/>
                  </a:cubicBezTo>
                  <a:cubicBezTo>
                    <a:pt x="10448" y="16889"/>
                    <a:pt x="10917" y="16754"/>
                    <a:pt x="11376" y="16628"/>
                  </a:cubicBezTo>
                  <a:cubicBezTo>
                    <a:pt x="11845" y="16493"/>
                    <a:pt x="12305" y="16357"/>
                    <a:pt x="12765" y="16231"/>
                  </a:cubicBezTo>
                  <a:cubicBezTo>
                    <a:pt x="13675" y="15979"/>
                    <a:pt x="14585" y="15708"/>
                    <a:pt x="15460" y="15474"/>
                  </a:cubicBezTo>
                  <a:cubicBezTo>
                    <a:pt x="16334" y="15240"/>
                    <a:pt x="17190" y="15068"/>
                    <a:pt x="18020" y="15023"/>
                  </a:cubicBezTo>
                  <a:cubicBezTo>
                    <a:pt x="18191" y="15016"/>
                    <a:pt x="18362" y="15011"/>
                    <a:pt x="18530" y="15011"/>
                  </a:cubicBezTo>
                  <a:cubicBezTo>
                    <a:pt x="18769" y="15011"/>
                    <a:pt x="19004" y="15020"/>
                    <a:pt x="19236" y="15041"/>
                  </a:cubicBezTo>
                  <a:cubicBezTo>
                    <a:pt x="19426" y="15050"/>
                    <a:pt x="19624" y="15077"/>
                    <a:pt x="19813" y="15095"/>
                  </a:cubicBezTo>
                  <a:cubicBezTo>
                    <a:pt x="19904" y="15113"/>
                    <a:pt x="20003" y="15131"/>
                    <a:pt x="20093" y="15140"/>
                  </a:cubicBezTo>
                  <a:cubicBezTo>
                    <a:pt x="20138" y="15149"/>
                    <a:pt x="20183" y="15158"/>
                    <a:pt x="20228" y="15168"/>
                  </a:cubicBezTo>
                  <a:lnTo>
                    <a:pt x="20300" y="15186"/>
                  </a:lnTo>
                  <a:cubicBezTo>
                    <a:pt x="20399" y="15204"/>
                    <a:pt x="20489" y="15222"/>
                    <a:pt x="20571" y="15240"/>
                  </a:cubicBezTo>
                  <a:cubicBezTo>
                    <a:pt x="20733" y="15276"/>
                    <a:pt x="20859" y="15312"/>
                    <a:pt x="20940" y="15339"/>
                  </a:cubicBezTo>
                  <a:cubicBezTo>
                    <a:pt x="21256" y="15429"/>
                    <a:pt x="21508" y="15501"/>
                    <a:pt x="21751" y="15555"/>
                  </a:cubicBezTo>
                  <a:cubicBezTo>
                    <a:pt x="21995" y="15618"/>
                    <a:pt x="22229" y="15672"/>
                    <a:pt x="22509" y="15735"/>
                  </a:cubicBezTo>
                  <a:cubicBezTo>
                    <a:pt x="22400" y="15645"/>
                    <a:pt x="22292" y="15546"/>
                    <a:pt x="22193" y="15474"/>
                  </a:cubicBezTo>
                  <a:cubicBezTo>
                    <a:pt x="22085" y="15393"/>
                    <a:pt x="21986" y="15321"/>
                    <a:pt x="21869" y="15258"/>
                  </a:cubicBezTo>
                  <a:cubicBezTo>
                    <a:pt x="21652" y="15131"/>
                    <a:pt x="21400" y="15014"/>
                    <a:pt x="21066" y="14915"/>
                  </a:cubicBezTo>
                  <a:cubicBezTo>
                    <a:pt x="20976" y="14888"/>
                    <a:pt x="20841" y="14852"/>
                    <a:pt x="20670" y="14807"/>
                  </a:cubicBezTo>
                  <a:cubicBezTo>
                    <a:pt x="20589" y="14789"/>
                    <a:pt x="20489" y="14771"/>
                    <a:pt x="20390" y="14753"/>
                  </a:cubicBezTo>
                  <a:lnTo>
                    <a:pt x="20318" y="14735"/>
                  </a:lnTo>
                  <a:cubicBezTo>
                    <a:pt x="20264" y="14726"/>
                    <a:pt x="20219" y="14717"/>
                    <a:pt x="20174" y="14708"/>
                  </a:cubicBezTo>
                  <a:cubicBezTo>
                    <a:pt x="20075" y="14690"/>
                    <a:pt x="19976" y="14672"/>
                    <a:pt x="19876" y="14663"/>
                  </a:cubicBezTo>
                  <a:cubicBezTo>
                    <a:pt x="19678" y="14636"/>
                    <a:pt x="19471" y="14609"/>
                    <a:pt x="19264" y="14591"/>
                  </a:cubicBezTo>
                  <a:cubicBezTo>
                    <a:pt x="19028" y="14575"/>
                    <a:pt x="18786" y="14565"/>
                    <a:pt x="18538" y="14565"/>
                  </a:cubicBezTo>
                  <a:cubicBezTo>
                    <a:pt x="18359" y="14565"/>
                    <a:pt x="18178" y="14570"/>
                    <a:pt x="17993" y="14582"/>
                  </a:cubicBezTo>
                  <a:cubicBezTo>
                    <a:pt x="17127" y="14627"/>
                    <a:pt x="16235" y="14807"/>
                    <a:pt x="15351" y="15041"/>
                  </a:cubicBezTo>
                  <a:cubicBezTo>
                    <a:pt x="14459" y="15285"/>
                    <a:pt x="13567" y="15546"/>
                    <a:pt x="12647" y="15807"/>
                  </a:cubicBezTo>
                  <a:cubicBezTo>
                    <a:pt x="12188" y="15934"/>
                    <a:pt x="11728" y="16069"/>
                    <a:pt x="11259" y="16195"/>
                  </a:cubicBezTo>
                  <a:cubicBezTo>
                    <a:pt x="10799" y="16330"/>
                    <a:pt x="10340" y="16466"/>
                    <a:pt x="9871" y="16565"/>
                  </a:cubicBezTo>
                  <a:cubicBezTo>
                    <a:pt x="9411" y="16673"/>
                    <a:pt x="8943" y="16745"/>
                    <a:pt x="8492" y="16745"/>
                  </a:cubicBezTo>
                  <a:cubicBezTo>
                    <a:pt x="8032" y="16745"/>
                    <a:pt x="7582" y="16655"/>
                    <a:pt x="7149" y="16502"/>
                  </a:cubicBezTo>
                  <a:cubicBezTo>
                    <a:pt x="6283" y="16186"/>
                    <a:pt x="5499" y="15654"/>
                    <a:pt x="4715" y="15168"/>
                  </a:cubicBezTo>
                  <a:cubicBezTo>
                    <a:pt x="3931" y="14672"/>
                    <a:pt x="3174" y="14194"/>
                    <a:pt x="2444" y="13725"/>
                  </a:cubicBezTo>
                  <a:cubicBezTo>
                    <a:pt x="2074" y="13500"/>
                    <a:pt x="1704" y="13275"/>
                    <a:pt x="1380" y="13049"/>
                  </a:cubicBezTo>
                  <a:cubicBezTo>
                    <a:pt x="1055" y="12824"/>
                    <a:pt x="776" y="12562"/>
                    <a:pt x="623" y="12265"/>
                  </a:cubicBezTo>
                  <a:cubicBezTo>
                    <a:pt x="461" y="11968"/>
                    <a:pt x="415" y="11607"/>
                    <a:pt x="515" y="11337"/>
                  </a:cubicBezTo>
                  <a:cubicBezTo>
                    <a:pt x="605" y="11066"/>
                    <a:pt x="857" y="10895"/>
                    <a:pt x="1146" y="10778"/>
                  </a:cubicBezTo>
                  <a:cubicBezTo>
                    <a:pt x="1434" y="10661"/>
                    <a:pt x="1759" y="10579"/>
                    <a:pt x="2047" y="10480"/>
                  </a:cubicBezTo>
                  <a:cubicBezTo>
                    <a:pt x="2335" y="10390"/>
                    <a:pt x="2615" y="10300"/>
                    <a:pt x="2867" y="10219"/>
                  </a:cubicBezTo>
                  <a:cubicBezTo>
                    <a:pt x="3390" y="10057"/>
                    <a:pt x="3841" y="9921"/>
                    <a:pt x="4210" y="9804"/>
                  </a:cubicBezTo>
                  <a:cubicBezTo>
                    <a:pt x="4949" y="9570"/>
                    <a:pt x="5364" y="9444"/>
                    <a:pt x="5364" y="9444"/>
                  </a:cubicBezTo>
                  <a:cubicBezTo>
                    <a:pt x="5364" y="9444"/>
                    <a:pt x="7023" y="8921"/>
                    <a:pt x="9601" y="8119"/>
                  </a:cubicBezTo>
                  <a:cubicBezTo>
                    <a:pt x="10890" y="7722"/>
                    <a:pt x="12404" y="7244"/>
                    <a:pt x="14063" y="6731"/>
                  </a:cubicBezTo>
                  <a:cubicBezTo>
                    <a:pt x="14883" y="6469"/>
                    <a:pt x="15739" y="6199"/>
                    <a:pt x="16631" y="5973"/>
                  </a:cubicBezTo>
                  <a:cubicBezTo>
                    <a:pt x="17515" y="5739"/>
                    <a:pt x="18443" y="5595"/>
                    <a:pt x="19390" y="5378"/>
                  </a:cubicBezTo>
                  <a:cubicBezTo>
                    <a:pt x="20336" y="5153"/>
                    <a:pt x="21274" y="4847"/>
                    <a:pt x="22166" y="4459"/>
                  </a:cubicBezTo>
                  <a:cubicBezTo>
                    <a:pt x="23067" y="4071"/>
                    <a:pt x="23942" y="3639"/>
                    <a:pt x="24789" y="3206"/>
                  </a:cubicBezTo>
                  <a:cubicBezTo>
                    <a:pt x="25636" y="2764"/>
                    <a:pt x="26457" y="2323"/>
                    <a:pt x="27277" y="1926"/>
                  </a:cubicBezTo>
                  <a:cubicBezTo>
                    <a:pt x="27475" y="1818"/>
                    <a:pt x="27683" y="1728"/>
                    <a:pt x="27890" y="1629"/>
                  </a:cubicBezTo>
                  <a:cubicBezTo>
                    <a:pt x="28088" y="1539"/>
                    <a:pt x="28286" y="1439"/>
                    <a:pt x="28494" y="1358"/>
                  </a:cubicBezTo>
                  <a:cubicBezTo>
                    <a:pt x="28692" y="1277"/>
                    <a:pt x="28890" y="1187"/>
                    <a:pt x="29089" y="1106"/>
                  </a:cubicBezTo>
                  <a:cubicBezTo>
                    <a:pt x="29278" y="1034"/>
                    <a:pt x="29458" y="962"/>
                    <a:pt x="29639" y="899"/>
                  </a:cubicBezTo>
                  <a:cubicBezTo>
                    <a:pt x="29738" y="853"/>
                    <a:pt x="29837" y="826"/>
                    <a:pt x="29936" y="790"/>
                  </a:cubicBezTo>
                  <a:cubicBezTo>
                    <a:pt x="30026" y="763"/>
                    <a:pt x="30116" y="736"/>
                    <a:pt x="30197" y="709"/>
                  </a:cubicBezTo>
                  <a:cubicBezTo>
                    <a:pt x="30351" y="655"/>
                    <a:pt x="30477" y="610"/>
                    <a:pt x="30567" y="583"/>
                  </a:cubicBezTo>
                  <a:cubicBezTo>
                    <a:pt x="30891" y="502"/>
                    <a:pt x="31135" y="412"/>
                    <a:pt x="31369" y="322"/>
                  </a:cubicBezTo>
                  <a:cubicBezTo>
                    <a:pt x="31604" y="241"/>
                    <a:pt x="31820" y="141"/>
                    <a:pt x="32090" y="15"/>
                  </a:cubicBezTo>
                  <a:cubicBezTo>
                    <a:pt x="31921" y="5"/>
                    <a:pt x="31768" y="0"/>
                    <a:pt x="3161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1010;p49"/>
            <p:cNvSpPr/>
            <p:nvPr/>
          </p:nvSpPr>
          <p:spPr>
            <a:xfrm rot="-136516">
              <a:off x="3426781" y="3680636"/>
              <a:ext cx="590218" cy="306446"/>
            </a:xfrm>
            <a:custGeom>
              <a:avLst/>
              <a:gdLst/>
              <a:ahLst/>
              <a:cxnLst/>
              <a:rect l="l" t="t" r="r" b="b"/>
              <a:pathLst>
                <a:path w="23609" h="12258">
                  <a:moveTo>
                    <a:pt x="7662" y="0"/>
                  </a:moveTo>
                  <a:cubicBezTo>
                    <a:pt x="7066" y="0"/>
                    <a:pt x="6530" y="37"/>
                    <a:pt x="6121" y="127"/>
                  </a:cubicBezTo>
                  <a:cubicBezTo>
                    <a:pt x="4093" y="578"/>
                    <a:pt x="1948" y="1705"/>
                    <a:pt x="938" y="3616"/>
                  </a:cubicBezTo>
                  <a:cubicBezTo>
                    <a:pt x="1" y="5392"/>
                    <a:pt x="821" y="8348"/>
                    <a:pt x="2624" y="10043"/>
                  </a:cubicBezTo>
                  <a:cubicBezTo>
                    <a:pt x="4150" y="11470"/>
                    <a:pt x="7938" y="12257"/>
                    <a:pt x="10158" y="12257"/>
                  </a:cubicBezTo>
                  <a:cubicBezTo>
                    <a:pt x="10560" y="12257"/>
                    <a:pt x="10911" y="12231"/>
                    <a:pt x="11187" y="12179"/>
                  </a:cubicBezTo>
                  <a:cubicBezTo>
                    <a:pt x="12990" y="11845"/>
                    <a:pt x="16487" y="10268"/>
                    <a:pt x="17776" y="7645"/>
                  </a:cubicBezTo>
                  <a:cubicBezTo>
                    <a:pt x="19074" y="5013"/>
                    <a:pt x="19750" y="4517"/>
                    <a:pt x="20877" y="3508"/>
                  </a:cubicBezTo>
                  <a:cubicBezTo>
                    <a:pt x="21499" y="2949"/>
                    <a:pt x="22572" y="2489"/>
                    <a:pt x="22995" y="2489"/>
                  </a:cubicBezTo>
                  <a:cubicBezTo>
                    <a:pt x="23419" y="2489"/>
                    <a:pt x="23608" y="1903"/>
                    <a:pt x="23293" y="1624"/>
                  </a:cubicBezTo>
                  <a:cubicBezTo>
                    <a:pt x="23275" y="1615"/>
                    <a:pt x="23266" y="1597"/>
                    <a:pt x="23248" y="1588"/>
                  </a:cubicBezTo>
                  <a:cubicBezTo>
                    <a:pt x="23127" y="1508"/>
                    <a:pt x="23008" y="1472"/>
                    <a:pt x="22850" y="1472"/>
                  </a:cubicBezTo>
                  <a:cubicBezTo>
                    <a:pt x="22558" y="1472"/>
                    <a:pt x="22134" y="1597"/>
                    <a:pt x="21328" y="1813"/>
                  </a:cubicBezTo>
                  <a:cubicBezTo>
                    <a:pt x="20916" y="1927"/>
                    <a:pt x="20554" y="1965"/>
                    <a:pt x="20203" y="1965"/>
                  </a:cubicBezTo>
                  <a:cubicBezTo>
                    <a:pt x="19502" y="1965"/>
                    <a:pt x="18849" y="1813"/>
                    <a:pt x="17948" y="1813"/>
                  </a:cubicBezTo>
                  <a:cubicBezTo>
                    <a:pt x="16965" y="1813"/>
                    <a:pt x="14964" y="1155"/>
                    <a:pt x="13954" y="803"/>
                  </a:cubicBezTo>
                  <a:cubicBezTo>
                    <a:pt x="13495" y="641"/>
                    <a:pt x="13026" y="524"/>
                    <a:pt x="12548" y="452"/>
                  </a:cubicBezTo>
                  <a:cubicBezTo>
                    <a:pt x="11429" y="280"/>
                    <a:pt x="9316" y="0"/>
                    <a:pt x="7662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011;p49"/>
            <p:cNvSpPr/>
            <p:nvPr/>
          </p:nvSpPr>
          <p:spPr>
            <a:xfrm>
              <a:off x="3434675" y="3725500"/>
              <a:ext cx="221525" cy="165450"/>
            </a:xfrm>
            <a:custGeom>
              <a:avLst/>
              <a:gdLst/>
              <a:ahLst/>
              <a:cxnLst/>
              <a:rect l="l" t="t" r="r" b="b"/>
              <a:pathLst>
                <a:path w="8861" h="6618">
                  <a:moveTo>
                    <a:pt x="5326" y="0"/>
                  </a:moveTo>
                  <a:cubicBezTo>
                    <a:pt x="4593" y="0"/>
                    <a:pt x="3803" y="184"/>
                    <a:pt x="3047" y="569"/>
                  </a:cubicBezTo>
                  <a:cubicBezTo>
                    <a:pt x="1019" y="1587"/>
                    <a:pt x="0" y="3643"/>
                    <a:pt x="767" y="5157"/>
                  </a:cubicBezTo>
                  <a:cubicBezTo>
                    <a:pt x="1246" y="6104"/>
                    <a:pt x="2311" y="6618"/>
                    <a:pt x="3536" y="6618"/>
                  </a:cubicBezTo>
                  <a:cubicBezTo>
                    <a:pt x="4268" y="6618"/>
                    <a:pt x="5058" y="6434"/>
                    <a:pt x="5814" y="6049"/>
                  </a:cubicBezTo>
                  <a:cubicBezTo>
                    <a:pt x="7842" y="5031"/>
                    <a:pt x="8861" y="2976"/>
                    <a:pt x="8095" y="1461"/>
                  </a:cubicBezTo>
                  <a:cubicBezTo>
                    <a:pt x="7615" y="514"/>
                    <a:pt x="6550" y="0"/>
                    <a:pt x="5326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012;p49"/>
            <p:cNvSpPr/>
            <p:nvPr/>
          </p:nvSpPr>
          <p:spPr>
            <a:xfrm>
              <a:off x="3503850" y="3793575"/>
              <a:ext cx="47125" cy="47350"/>
            </a:xfrm>
            <a:custGeom>
              <a:avLst/>
              <a:gdLst/>
              <a:ahLst/>
              <a:cxnLst/>
              <a:rect l="l" t="t" r="r" b="b"/>
              <a:pathLst>
                <a:path w="1885" h="1894">
                  <a:moveTo>
                    <a:pt x="947" y="0"/>
                  </a:moveTo>
                  <a:cubicBezTo>
                    <a:pt x="424" y="0"/>
                    <a:pt x="1" y="424"/>
                    <a:pt x="1" y="947"/>
                  </a:cubicBezTo>
                  <a:cubicBezTo>
                    <a:pt x="1" y="1469"/>
                    <a:pt x="424" y="1893"/>
                    <a:pt x="947" y="1893"/>
                  </a:cubicBezTo>
                  <a:cubicBezTo>
                    <a:pt x="1470" y="1893"/>
                    <a:pt x="1885" y="1469"/>
                    <a:pt x="1885" y="947"/>
                  </a:cubicBezTo>
                  <a:cubicBezTo>
                    <a:pt x="1885" y="424"/>
                    <a:pt x="1470" y="0"/>
                    <a:pt x="94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013;p49"/>
            <p:cNvSpPr/>
            <p:nvPr/>
          </p:nvSpPr>
          <p:spPr>
            <a:xfrm>
              <a:off x="3745650" y="3850400"/>
              <a:ext cx="79575" cy="40175"/>
            </a:xfrm>
            <a:custGeom>
              <a:avLst/>
              <a:gdLst/>
              <a:ahLst/>
              <a:cxnLst/>
              <a:rect l="l" t="t" r="r" b="b"/>
              <a:pathLst>
                <a:path w="3183" h="1607">
                  <a:moveTo>
                    <a:pt x="2500" y="1"/>
                  </a:moveTo>
                  <a:cubicBezTo>
                    <a:pt x="2191" y="1"/>
                    <a:pt x="1788" y="84"/>
                    <a:pt x="1371" y="251"/>
                  </a:cubicBezTo>
                  <a:cubicBezTo>
                    <a:pt x="559" y="567"/>
                    <a:pt x="1" y="1080"/>
                    <a:pt x="118" y="1387"/>
                  </a:cubicBezTo>
                  <a:cubicBezTo>
                    <a:pt x="179" y="1534"/>
                    <a:pt x="386" y="1607"/>
                    <a:pt x="675" y="1607"/>
                  </a:cubicBezTo>
                  <a:cubicBezTo>
                    <a:pt x="986" y="1607"/>
                    <a:pt x="1392" y="1523"/>
                    <a:pt x="1812" y="1360"/>
                  </a:cubicBezTo>
                  <a:cubicBezTo>
                    <a:pt x="2624" y="1035"/>
                    <a:pt x="3182" y="530"/>
                    <a:pt x="3056" y="224"/>
                  </a:cubicBezTo>
                  <a:cubicBezTo>
                    <a:pt x="2999" y="75"/>
                    <a:pt x="2791" y="1"/>
                    <a:pt x="2500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014;p49"/>
            <p:cNvSpPr/>
            <p:nvPr/>
          </p:nvSpPr>
          <p:spPr>
            <a:xfrm>
              <a:off x="3673100" y="3728075"/>
              <a:ext cx="62200" cy="39175"/>
            </a:xfrm>
            <a:custGeom>
              <a:avLst/>
              <a:gdLst/>
              <a:ahLst/>
              <a:cxnLst/>
              <a:rect l="l" t="t" r="r" b="b"/>
              <a:pathLst>
                <a:path w="2488" h="1567">
                  <a:moveTo>
                    <a:pt x="1967" y="0"/>
                  </a:moveTo>
                  <a:cubicBezTo>
                    <a:pt x="1702" y="0"/>
                    <a:pt x="1336" y="111"/>
                    <a:pt x="974" y="322"/>
                  </a:cubicBezTo>
                  <a:cubicBezTo>
                    <a:pt x="370" y="673"/>
                    <a:pt x="0" y="1160"/>
                    <a:pt x="144" y="1412"/>
                  </a:cubicBezTo>
                  <a:cubicBezTo>
                    <a:pt x="206" y="1517"/>
                    <a:pt x="339" y="1567"/>
                    <a:pt x="516" y="1567"/>
                  </a:cubicBezTo>
                  <a:cubicBezTo>
                    <a:pt x="781" y="1567"/>
                    <a:pt x="1143" y="1455"/>
                    <a:pt x="1505" y="1250"/>
                  </a:cubicBezTo>
                  <a:cubicBezTo>
                    <a:pt x="2118" y="899"/>
                    <a:pt x="2488" y="412"/>
                    <a:pt x="2335" y="150"/>
                  </a:cubicBezTo>
                  <a:cubicBezTo>
                    <a:pt x="2277" y="49"/>
                    <a:pt x="2144" y="0"/>
                    <a:pt x="196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1015;p49"/>
            <p:cNvSpPr/>
            <p:nvPr/>
          </p:nvSpPr>
          <p:spPr>
            <a:xfrm>
              <a:off x="3582950" y="3751250"/>
              <a:ext cx="54550" cy="23000"/>
            </a:xfrm>
            <a:custGeom>
              <a:avLst/>
              <a:gdLst/>
              <a:ahLst/>
              <a:cxnLst/>
              <a:rect l="l" t="t" r="r" b="b"/>
              <a:pathLst>
                <a:path w="2182" h="920">
                  <a:moveTo>
                    <a:pt x="1248" y="0"/>
                  </a:moveTo>
                  <a:cubicBezTo>
                    <a:pt x="1186" y="0"/>
                    <a:pt x="1121" y="3"/>
                    <a:pt x="1055" y="8"/>
                  </a:cubicBezTo>
                  <a:cubicBezTo>
                    <a:pt x="469" y="62"/>
                    <a:pt x="0" y="296"/>
                    <a:pt x="28" y="548"/>
                  </a:cubicBezTo>
                  <a:cubicBezTo>
                    <a:pt x="43" y="768"/>
                    <a:pt x="421" y="919"/>
                    <a:pt x="904" y="919"/>
                  </a:cubicBezTo>
                  <a:cubicBezTo>
                    <a:pt x="977" y="919"/>
                    <a:pt x="1051" y="916"/>
                    <a:pt x="1127" y="909"/>
                  </a:cubicBezTo>
                  <a:cubicBezTo>
                    <a:pt x="1722" y="864"/>
                    <a:pt x="2182" y="621"/>
                    <a:pt x="2164" y="377"/>
                  </a:cubicBezTo>
                  <a:cubicBezTo>
                    <a:pt x="2140" y="153"/>
                    <a:pt x="1746" y="0"/>
                    <a:pt x="124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1016;p49"/>
            <p:cNvSpPr/>
            <p:nvPr/>
          </p:nvSpPr>
          <p:spPr>
            <a:xfrm>
              <a:off x="3785750" y="3868650"/>
              <a:ext cx="44200" cy="27875"/>
            </a:xfrm>
            <a:custGeom>
              <a:avLst/>
              <a:gdLst/>
              <a:ahLst/>
              <a:cxnLst/>
              <a:rect l="l" t="t" r="r" b="b"/>
              <a:pathLst>
                <a:path w="1768" h="1115">
                  <a:moveTo>
                    <a:pt x="1407" y="0"/>
                  </a:moveTo>
                  <a:cubicBezTo>
                    <a:pt x="1217" y="0"/>
                    <a:pt x="956" y="80"/>
                    <a:pt x="695" y="232"/>
                  </a:cubicBezTo>
                  <a:cubicBezTo>
                    <a:pt x="262" y="476"/>
                    <a:pt x="1" y="827"/>
                    <a:pt x="109" y="1008"/>
                  </a:cubicBezTo>
                  <a:cubicBezTo>
                    <a:pt x="149" y="1080"/>
                    <a:pt x="242" y="1114"/>
                    <a:pt x="367" y="1114"/>
                  </a:cubicBezTo>
                  <a:cubicBezTo>
                    <a:pt x="554" y="1114"/>
                    <a:pt x="814" y="1036"/>
                    <a:pt x="1073" y="890"/>
                  </a:cubicBezTo>
                  <a:cubicBezTo>
                    <a:pt x="1506" y="638"/>
                    <a:pt x="1767" y="286"/>
                    <a:pt x="1668" y="106"/>
                  </a:cubicBezTo>
                  <a:cubicBezTo>
                    <a:pt x="1625" y="35"/>
                    <a:pt x="1531" y="0"/>
                    <a:pt x="140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017;p49"/>
            <p:cNvSpPr/>
            <p:nvPr/>
          </p:nvSpPr>
          <p:spPr>
            <a:xfrm>
              <a:off x="3877025" y="3768400"/>
              <a:ext cx="32250" cy="20400"/>
            </a:xfrm>
            <a:custGeom>
              <a:avLst/>
              <a:gdLst/>
              <a:ahLst/>
              <a:cxnLst/>
              <a:rect l="l" t="t" r="r" b="b"/>
              <a:pathLst>
                <a:path w="1290" h="816">
                  <a:moveTo>
                    <a:pt x="1027" y="0"/>
                  </a:moveTo>
                  <a:cubicBezTo>
                    <a:pt x="888" y="0"/>
                    <a:pt x="696" y="60"/>
                    <a:pt x="505" y="169"/>
                  </a:cubicBezTo>
                  <a:cubicBezTo>
                    <a:pt x="190" y="349"/>
                    <a:pt x="1" y="602"/>
                    <a:pt x="73" y="737"/>
                  </a:cubicBezTo>
                  <a:cubicBezTo>
                    <a:pt x="105" y="790"/>
                    <a:pt x="173" y="815"/>
                    <a:pt x="264" y="815"/>
                  </a:cubicBezTo>
                  <a:cubicBezTo>
                    <a:pt x="403" y="815"/>
                    <a:pt x="594" y="756"/>
                    <a:pt x="785" y="647"/>
                  </a:cubicBezTo>
                  <a:cubicBezTo>
                    <a:pt x="1100" y="466"/>
                    <a:pt x="1290" y="214"/>
                    <a:pt x="1218" y="79"/>
                  </a:cubicBezTo>
                  <a:cubicBezTo>
                    <a:pt x="1186" y="25"/>
                    <a:pt x="111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018;p49"/>
            <p:cNvSpPr/>
            <p:nvPr/>
          </p:nvSpPr>
          <p:spPr>
            <a:xfrm>
              <a:off x="3903150" y="3748050"/>
              <a:ext cx="31100" cy="16050"/>
            </a:xfrm>
            <a:custGeom>
              <a:avLst/>
              <a:gdLst/>
              <a:ahLst/>
              <a:cxnLst/>
              <a:rect l="l" t="t" r="r" b="b"/>
              <a:pathLst>
                <a:path w="1244" h="642">
                  <a:moveTo>
                    <a:pt x="554" y="1"/>
                  </a:moveTo>
                  <a:cubicBezTo>
                    <a:pt x="264" y="1"/>
                    <a:pt x="34" y="111"/>
                    <a:pt x="18" y="266"/>
                  </a:cubicBezTo>
                  <a:cubicBezTo>
                    <a:pt x="0" y="437"/>
                    <a:pt x="261" y="608"/>
                    <a:pt x="595" y="635"/>
                  </a:cubicBezTo>
                  <a:cubicBezTo>
                    <a:pt x="636" y="640"/>
                    <a:pt x="676" y="642"/>
                    <a:pt x="714" y="642"/>
                  </a:cubicBezTo>
                  <a:cubicBezTo>
                    <a:pt x="993" y="642"/>
                    <a:pt x="1210" y="532"/>
                    <a:pt x="1226" y="374"/>
                  </a:cubicBezTo>
                  <a:cubicBezTo>
                    <a:pt x="1244" y="203"/>
                    <a:pt x="983" y="32"/>
                    <a:pt x="649" y="5"/>
                  </a:cubicBezTo>
                  <a:cubicBezTo>
                    <a:pt x="617" y="2"/>
                    <a:pt x="585" y="1"/>
                    <a:pt x="55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019;p49"/>
            <p:cNvSpPr/>
            <p:nvPr/>
          </p:nvSpPr>
          <p:spPr>
            <a:xfrm>
              <a:off x="3674225" y="3552675"/>
              <a:ext cx="564050" cy="280400"/>
            </a:xfrm>
            <a:custGeom>
              <a:avLst/>
              <a:gdLst/>
              <a:ahLst/>
              <a:cxnLst/>
              <a:rect l="l" t="t" r="r" b="b"/>
              <a:pathLst>
                <a:path w="22562" h="11216">
                  <a:moveTo>
                    <a:pt x="22562" y="0"/>
                  </a:moveTo>
                  <a:lnTo>
                    <a:pt x="22562" y="0"/>
                  </a:lnTo>
                  <a:cubicBezTo>
                    <a:pt x="22147" y="415"/>
                    <a:pt x="21886" y="703"/>
                    <a:pt x="21516" y="1253"/>
                  </a:cubicBezTo>
                  <a:cubicBezTo>
                    <a:pt x="21408" y="1406"/>
                    <a:pt x="21210" y="1704"/>
                    <a:pt x="20948" y="2055"/>
                  </a:cubicBezTo>
                  <a:lnTo>
                    <a:pt x="20876" y="2146"/>
                  </a:lnTo>
                  <a:lnTo>
                    <a:pt x="20795" y="2245"/>
                  </a:lnTo>
                  <a:cubicBezTo>
                    <a:pt x="20750" y="2317"/>
                    <a:pt x="20696" y="2380"/>
                    <a:pt x="20633" y="2443"/>
                  </a:cubicBezTo>
                  <a:cubicBezTo>
                    <a:pt x="20525" y="2578"/>
                    <a:pt x="20408" y="2714"/>
                    <a:pt x="20281" y="2840"/>
                  </a:cubicBezTo>
                  <a:cubicBezTo>
                    <a:pt x="20038" y="3101"/>
                    <a:pt x="19777" y="3353"/>
                    <a:pt x="19488" y="3597"/>
                  </a:cubicBezTo>
                  <a:cubicBezTo>
                    <a:pt x="18911" y="4084"/>
                    <a:pt x="18262" y="4534"/>
                    <a:pt x="17640" y="4994"/>
                  </a:cubicBezTo>
                  <a:cubicBezTo>
                    <a:pt x="15143" y="6806"/>
                    <a:pt x="12881" y="8455"/>
                    <a:pt x="12881" y="8455"/>
                  </a:cubicBezTo>
                  <a:cubicBezTo>
                    <a:pt x="12881" y="8455"/>
                    <a:pt x="12313" y="8861"/>
                    <a:pt x="11430" y="9501"/>
                  </a:cubicBezTo>
                  <a:cubicBezTo>
                    <a:pt x="10988" y="9807"/>
                    <a:pt x="10465" y="10159"/>
                    <a:pt x="9852" y="10420"/>
                  </a:cubicBezTo>
                  <a:cubicBezTo>
                    <a:pt x="9546" y="10556"/>
                    <a:pt x="9212" y="10655"/>
                    <a:pt x="8870" y="10709"/>
                  </a:cubicBezTo>
                  <a:cubicBezTo>
                    <a:pt x="8575" y="10754"/>
                    <a:pt x="8268" y="10774"/>
                    <a:pt x="7954" y="10774"/>
                  </a:cubicBezTo>
                  <a:cubicBezTo>
                    <a:pt x="7893" y="10774"/>
                    <a:pt x="7832" y="10773"/>
                    <a:pt x="7770" y="10772"/>
                  </a:cubicBezTo>
                  <a:cubicBezTo>
                    <a:pt x="7392" y="10772"/>
                    <a:pt x="7004" y="10745"/>
                    <a:pt x="6616" y="10727"/>
                  </a:cubicBezTo>
                  <a:cubicBezTo>
                    <a:pt x="6220" y="10709"/>
                    <a:pt x="5832" y="10691"/>
                    <a:pt x="5454" y="10673"/>
                  </a:cubicBezTo>
                  <a:cubicBezTo>
                    <a:pt x="4687" y="10637"/>
                    <a:pt x="3939" y="10601"/>
                    <a:pt x="3263" y="10565"/>
                  </a:cubicBezTo>
                  <a:cubicBezTo>
                    <a:pt x="2533" y="10538"/>
                    <a:pt x="1929" y="10501"/>
                    <a:pt x="1632" y="10492"/>
                  </a:cubicBezTo>
                  <a:cubicBezTo>
                    <a:pt x="1517" y="10488"/>
                    <a:pt x="1410" y="10486"/>
                    <a:pt x="1310" y="10486"/>
                  </a:cubicBezTo>
                  <a:cubicBezTo>
                    <a:pt x="819" y="10486"/>
                    <a:pt x="472" y="10539"/>
                    <a:pt x="0" y="10637"/>
                  </a:cubicBezTo>
                  <a:cubicBezTo>
                    <a:pt x="550" y="10799"/>
                    <a:pt x="929" y="10898"/>
                    <a:pt x="1605" y="10934"/>
                  </a:cubicBezTo>
                  <a:cubicBezTo>
                    <a:pt x="1911" y="10943"/>
                    <a:pt x="2506" y="10970"/>
                    <a:pt x="3236" y="11006"/>
                  </a:cubicBezTo>
                  <a:cubicBezTo>
                    <a:pt x="3921" y="11042"/>
                    <a:pt x="4660" y="11078"/>
                    <a:pt x="5427" y="11114"/>
                  </a:cubicBezTo>
                  <a:cubicBezTo>
                    <a:pt x="5814" y="11132"/>
                    <a:pt x="6202" y="11150"/>
                    <a:pt x="6589" y="11169"/>
                  </a:cubicBezTo>
                  <a:cubicBezTo>
                    <a:pt x="6977" y="11187"/>
                    <a:pt x="7364" y="11214"/>
                    <a:pt x="7761" y="11214"/>
                  </a:cubicBezTo>
                  <a:cubicBezTo>
                    <a:pt x="7822" y="11215"/>
                    <a:pt x="7884" y="11216"/>
                    <a:pt x="7946" y="11216"/>
                  </a:cubicBezTo>
                  <a:cubicBezTo>
                    <a:pt x="8274" y="11216"/>
                    <a:pt x="8607" y="11195"/>
                    <a:pt x="8933" y="11141"/>
                  </a:cubicBezTo>
                  <a:cubicBezTo>
                    <a:pt x="9321" y="11087"/>
                    <a:pt x="9690" y="10970"/>
                    <a:pt x="10024" y="10835"/>
                  </a:cubicBezTo>
                  <a:cubicBezTo>
                    <a:pt x="10691" y="10547"/>
                    <a:pt x="11231" y="10177"/>
                    <a:pt x="11682" y="9862"/>
                  </a:cubicBezTo>
                  <a:cubicBezTo>
                    <a:pt x="12566" y="9222"/>
                    <a:pt x="13133" y="8807"/>
                    <a:pt x="13133" y="8807"/>
                  </a:cubicBezTo>
                  <a:cubicBezTo>
                    <a:pt x="13133" y="8807"/>
                    <a:pt x="15405" y="7157"/>
                    <a:pt x="17902" y="5346"/>
                  </a:cubicBezTo>
                  <a:cubicBezTo>
                    <a:pt x="18524" y="4895"/>
                    <a:pt x="19173" y="4444"/>
                    <a:pt x="19768" y="3939"/>
                  </a:cubicBezTo>
                  <a:cubicBezTo>
                    <a:pt x="20065" y="3687"/>
                    <a:pt x="20354" y="3426"/>
                    <a:pt x="20606" y="3146"/>
                  </a:cubicBezTo>
                  <a:cubicBezTo>
                    <a:pt x="20732" y="3011"/>
                    <a:pt x="20858" y="2867"/>
                    <a:pt x="20975" y="2732"/>
                  </a:cubicBezTo>
                  <a:cubicBezTo>
                    <a:pt x="21030" y="2659"/>
                    <a:pt x="21093" y="2587"/>
                    <a:pt x="21147" y="2515"/>
                  </a:cubicBezTo>
                  <a:lnTo>
                    <a:pt x="21228" y="2416"/>
                  </a:lnTo>
                  <a:lnTo>
                    <a:pt x="21300" y="2326"/>
                  </a:lnTo>
                  <a:cubicBezTo>
                    <a:pt x="21570" y="1965"/>
                    <a:pt x="21778" y="1650"/>
                    <a:pt x="21877" y="1497"/>
                  </a:cubicBezTo>
                  <a:cubicBezTo>
                    <a:pt x="22255" y="929"/>
                    <a:pt x="22382" y="559"/>
                    <a:pt x="2256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020;p49"/>
            <p:cNvSpPr/>
            <p:nvPr/>
          </p:nvSpPr>
          <p:spPr>
            <a:xfrm>
              <a:off x="3680750" y="3617125"/>
              <a:ext cx="155075" cy="196750"/>
            </a:xfrm>
            <a:custGeom>
              <a:avLst/>
              <a:gdLst/>
              <a:ahLst/>
              <a:cxnLst/>
              <a:rect l="l" t="t" r="r" b="b"/>
              <a:pathLst>
                <a:path w="6203" h="7870">
                  <a:moveTo>
                    <a:pt x="5860" y="0"/>
                  </a:moveTo>
                  <a:lnTo>
                    <a:pt x="5860" y="0"/>
                  </a:lnTo>
                  <a:cubicBezTo>
                    <a:pt x="5887" y="289"/>
                    <a:pt x="5860" y="523"/>
                    <a:pt x="5833" y="757"/>
                  </a:cubicBezTo>
                  <a:cubicBezTo>
                    <a:pt x="5805" y="1001"/>
                    <a:pt x="5760" y="1235"/>
                    <a:pt x="5679" y="1542"/>
                  </a:cubicBezTo>
                  <a:cubicBezTo>
                    <a:pt x="5634" y="1686"/>
                    <a:pt x="5553" y="1983"/>
                    <a:pt x="5292" y="2380"/>
                  </a:cubicBezTo>
                  <a:cubicBezTo>
                    <a:pt x="5147" y="2578"/>
                    <a:pt x="4958" y="2795"/>
                    <a:pt x="4724" y="2984"/>
                  </a:cubicBezTo>
                  <a:cubicBezTo>
                    <a:pt x="4489" y="3173"/>
                    <a:pt x="4219" y="3335"/>
                    <a:pt x="3958" y="3444"/>
                  </a:cubicBezTo>
                  <a:cubicBezTo>
                    <a:pt x="3696" y="3561"/>
                    <a:pt x="3453" y="3624"/>
                    <a:pt x="3273" y="3669"/>
                  </a:cubicBezTo>
                  <a:cubicBezTo>
                    <a:pt x="3083" y="3705"/>
                    <a:pt x="2966" y="3732"/>
                    <a:pt x="2966" y="3732"/>
                  </a:cubicBezTo>
                  <a:cubicBezTo>
                    <a:pt x="2966" y="3732"/>
                    <a:pt x="2939" y="3741"/>
                    <a:pt x="2867" y="3750"/>
                  </a:cubicBezTo>
                  <a:cubicBezTo>
                    <a:pt x="2804" y="3768"/>
                    <a:pt x="2714" y="3795"/>
                    <a:pt x="2597" y="3831"/>
                  </a:cubicBezTo>
                  <a:cubicBezTo>
                    <a:pt x="2371" y="3894"/>
                    <a:pt x="2011" y="4048"/>
                    <a:pt x="1767" y="4381"/>
                  </a:cubicBezTo>
                  <a:cubicBezTo>
                    <a:pt x="1641" y="4543"/>
                    <a:pt x="1551" y="4778"/>
                    <a:pt x="1560" y="5012"/>
                  </a:cubicBezTo>
                  <a:cubicBezTo>
                    <a:pt x="1578" y="5246"/>
                    <a:pt x="1659" y="5418"/>
                    <a:pt x="1686" y="5562"/>
                  </a:cubicBezTo>
                  <a:cubicBezTo>
                    <a:pt x="1749" y="5832"/>
                    <a:pt x="1659" y="6094"/>
                    <a:pt x="1551" y="6265"/>
                  </a:cubicBezTo>
                  <a:cubicBezTo>
                    <a:pt x="1470" y="6409"/>
                    <a:pt x="1380" y="6508"/>
                    <a:pt x="1317" y="6580"/>
                  </a:cubicBezTo>
                  <a:cubicBezTo>
                    <a:pt x="1244" y="6653"/>
                    <a:pt x="1190" y="6698"/>
                    <a:pt x="1154" y="6734"/>
                  </a:cubicBezTo>
                  <a:cubicBezTo>
                    <a:pt x="920" y="6932"/>
                    <a:pt x="704" y="7085"/>
                    <a:pt x="514" y="7265"/>
                  </a:cubicBezTo>
                  <a:cubicBezTo>
                    <a:pt x="325" y="7437"/>
                    <a:pt x="154" y="7626"/>
                    <a:pt x="1" y="7869"/>
                  </a:cubicBezTo>
                  <a:cubicBezTo>
                    <a:pt x="496" y="7581"/>
                    <a:pt x="875" y="7527"/>
                    <a:pt x="1443" y="7067"/>
                  </a:cubicBezTo>
                  <a:cubicBezTo>
                    <a:pt x="1488" y="7022"/>
                    <a:pt x="1551" y="6968"/>
                    <a:pt x="1632" y="6887"/>
                  </a:cubicBezTo>
                  <a:cubicBezTo>
                    <a:pt x="1713" y="6797"/>
                    <a:pt x="1821" y="6680"/>
                    <a:pt x="1930" y="6490"/>
                  </a:cubicBezTo>
                  <a:cubicBezTo>
                    <a:pt x="2002" y="6373"/>
                    <a:pt x="2074" y="6229"/>
                    <a:pt x="2110" y="6058"/>
                  </a:cubicBezTo>
                  <a:cubicBezTo>
                    <a:pt x="2155" y="5877"/>
                    <a:pt x="2164" y="5670"/>
                    <a:pt x="2119" y="5472"/>
                  </a:cubicBezTo>
                  <a:cubicBezTo>
                    <a:pt x="2074" y="5273"/>
                    <a:pt x="2011" y="5120"/>
                    <a:pt x="2011" y="4994"/>
                  </a:cubicBezTo>
                  <a:cubicBezTo>
                    <a:pt x="2002" y="4877"/>
                    <a:pt x="2047" y="4751"/>
                    <a:pt x="2128" y="4642"/>
                  </a:cubicBezTo>
                  <a:cubicBezTo>
                    <a:pt x="2200" y="4534"/>
                    <a:pt x="2308" y="4444"/>
                    <a:pt x="2416" y="4381"/>
                  </a:cubicBezTo>
                  <a:cubicBezTo>
                    <a:pt x="2515" y="4327"/>
                    <a:pt x="2633" y="4282"/>
                    <a:pt x="2732" y="4246"/>
                  </a:cubicBezTo>
                  <a:cubicBezTo>
                    <a:pt x="2831" y="4219"/>
                    <a:pt x="2912" y="4192"/>
                    <a:pt x="2975" y="4183"/>
                  </a:cubicBezTo>
                  <a:cubicBezTo>
                    <a:pt x="3029" y="4165"/>
                    <a:pt x="3065" y="4165"/>
                    <a:pt x="3065" y="4165"/>
                  </a:cubicBezTo>
                  <a:cubicBezTo>
                    <a:pt x="3065" y="4165"/>
                    <a:pt x="3173" y="4138"/>
                    <a:pt x="3372" y="4093"/>
                  </a:cubicBezTo>
                  <a:cubicBezTo>
                    <a:pt x="3561" y="4057"/>
                    <a:pt x="3840" y="3984"/>
                    <a:pt x="4129" y="3849"/>
                  </a:cubicBezTo>
                  <a:cubicBezTo>
                    <a:pt x="4426" y="3723"/>
                    <a:pt x="4733" y="3543"/>
                    <a:pt x="4994" y="3326"/>
                  </a:cubicBezTo>
                  <a:cubicBezTo>
                    <a:pt x="5265" y="3110"/>
                    <a:pt x="5490" y="2858"/>
                    <a:pt x="5652" y="2632"/>
                  </a:cubicBezTo>
                  <a:cubicBezTo>
                    <a:pt x="5805" y="2398"/>
                    <a:pt x="5905" y="2200"/>
                    <a:pt x="5977" y="2037"/>
                  </a:cubicBezTo>
                  <a:cubicBezTo>
                    <a:pt x="6040" y="1866"/>
                    <a:pt x="6076" y="1740"/>
                    <a:pt x="6103" y="1659"/>
                  </a:cubicBezTo>
                  <a:cubicBezTo>
                    <a:pt x="6193" y="1307"/>
                    <a:pt x="6202" y="1019"/>
                    <a:pt x="6157" y="748"/>
                  </a:cubicBezTo>
                  <a:cubicBezTo>
                    <a:pt x="6112" y="487"/>
                    <a:pt x="6013" y="244"/>
                    <a:pt x="5860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021;p49"/>
            <p:cNvSpPr/>
            <p:nvPr/>
          </p:nvSpPr>
          <p:spPr>
            <a:xfrm>
              <a:off x="3826325" y="3751250"/>
              <a:ext cx="41500" cy="31825"/>
            </a:xfrm>
            <a:custGeom>
              <a:avLst/>
              <a:gdLst/>
              <a:ahLst/>
              <a:cxnLst/>
              <a:rect l="l" t="t" r="r" b="b"/>
              <a:pathLst>
                <a:path w="1660" h="1273">
                  <a:moveTo>
                    <a:pt x="1336" y="1"/>
                  </a:moveTo>
                  <a:cubicBezTo>
                    <a:pt x="1144" y="1"/>
                    <a:pt x="856" y="124"/>
                    <a:pt x="586" y="344"/>
                  </a:cubicBezTo>
                  <a:cubicBezTo>
                    <a:pt x="199" y="650"/>
                    <a:pt x="1" y="1038"/>
                    <a:pt x="127" y="1200"/>
                  </a:cubicBezTo>
                  <a:cubicBezTo>
                    <a:pt x="168" y="1249"/>
                    <a:pt x="235" y="1273"/>
                    <a:pt x="319" y="1273"/>
                  </a:cubicBezTo>
                  <a:cubicBezTo>
                    <a:pt x="511" y="1273"/>
                    <a:pt x="794" y="1149"/>
                    <a:pt x="1064" y="930"/>
                  </a:cubicBezTo>
                  <a:cubicBezTo>
                    <a:pt x="1452" y="623"/>
                    <a:pt x="1659" y="236"/>
                    <a:pt x="1524" y="73"/>
                  </a:cubicBezTo>
                  <a:cubicBezTo>
                    <a:pt x="1486" y="24"/>
                    <a:pt x="1420" y="1"/>
                    <a:pt x="133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022;p49"/>
            <p:cNvSpPr/>
            <p:nvPr/>
          </p:nvSpPr>
          <p:spPr>
            <a:xfrm>
              <a:off x="3738663" y="3768400"/>
              <a:ext cx="55900" cy="29175"/>
            </a:xfrm>
            <a:custGeom>
              <a:avLst/>
              <a:gdLst/>
              <a:ahLst/>
              <a:cxnLst/>
              <a:rect l="l" t="t" r="r" b="b"/>
              <a:pathLst>
                <a:path w="2236" h="1167">
                  <a:moveTo>
                    <a:pt x="1723" y="1"/>
                  </a:moveTo>
                  <a:cubicBezTo>
                    <a:pt x="1509" y="1"/>
                    <a:pt x="1237" y="57"/>
                    <a:pt x="956" y="168"/>
                  </a:cubicBezTo>
                  <a:cubicBezTo>
                    <a:pt x="388" y="394"/>
                    <a:pt x="0" y="763"/>
                    <a:pt x="90" y="989"/>
                  </a:cubicBezTo>
                  <a:cubicBezTo>
                    <a:pt x="136" y="1108"/>
                    <a:pt x="299" y="1167"/>
                    <a:pt x="524" y="1167"/>
                  </a:cubicBezTo>
                  <a:cubicBezTo>
                    <a:pt x="739" y="1167"/>
                    <a:pt x="1011" y="1113"/>
                    <a:pt x="1289" y="1007"/>
                  </a:cubicBezTo>
                  <a:cubicBezTo>
                    <a:pt x="1848" y="781"/>
                    <a:pt x="2236" y="412"/>
                    <a:pt x="2145" y="177"/>
                  </a:cubicBezTo>
                  <a:cubicBezTo>
                    <a:pt x="2100" y="59"/>
                    <a:pt x="1942" y="1"/>
                    <a:pt x="1723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023;p49"/>
            <p:cNvSpPr/>
            <p:nvPr/>
          </p:nvSpPr>
          <p:spPr>
            <a:xfrm>
              <a:off x="3533825" y="3792775"/>
              <a:ext cx="250825" cy="169275"/>
            </a:xfrm>
            <a:custGeom>
              <a:avLst/>
              <a:gdLst/>
              <a:ahLst/>
              <a:cxnLst/>
              <a:rect l="l" t="t" r="r" b="b"/>
              <a:pathLst>
                <a:path w="10033" h="6771">
                  <a:moveTo>
                    <a:pt x="5314" y="0"/>
                  </a:moveTo>
                  <a:cubicBezTo>
                    <a:pt x="5126" y="0"/>
                    <a:pt x="4935" y="8"/>
                    <a:pt x="4742" y="23"/>
                  </a:cubicBezTo>
                  <a:cubicBezTo>
                    <a:pt x="2056" y="248"/>
                    <a:pt x="0" y="1925"/>
                    <a:pt x="145" y="3782"/>
                  </a:cubicBezTo>
                  <a:cubicBezTo>
                    <a:pt x="287" y="5505"/>
                    <a:pt x="2277" y="6771"/>
                    <a:pt x="4717" y="6771"/>
                  </a:cubicBezTo>
                  <a:cubicBezTo>
                    <a:pt x="4906" y="6771"/>
                    <a:pt x="5098" y="6763"/>
                    <a:pt x="5292" y="6748"/>
                  </a:cubicBezTo>
                  <a:cubicBezTo>
                    <a:pt x="7978" y="6522"/>
                    <a:pt x="10033" y="4846"/>
                    <a:pt x="9880" y="2989"/>
                  </a:cubicBezTo>
                  <a:cubicBezTo>
                    <a:pt x="9737" y="1265"/>
                    <a:pt x="7747" y="0"/>
                    <a:pt x="531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024;p49"/>
            <p:cNvSpPr/>
            <p:nvPr/>
          </p:nvSpPr>
          <p:spPr>
            <a:xfrm>
              <a:off x="3589250" y="3854400"/>
              <a:ext cx="56375" cy="56375"/>
            </a:xfrm>
            <a:custGeom>
              <a:avLst/>
              <a:gdLst/>
              <a:ahLst/>
              <a:cxnLst/>
              <a:rect l="l" t="t" r="r" b="b"/>
              <a:pathLst>
                <a:path w="2255" h="2255">
                  <a:moveTo>
                    <a:pt x="1128" y="1"/>
                  </a:moveTo>
                  <a:cubicBezTo>
                    <a:pt x="506" y="1"/>
                    <a:pt x="1" y="506"/>
                    <a:pt x="1" y="1128"/>
                  </a:cubicBezTo>
                  <a:cubicBezTo>
                    <a:pt x="1" y="1750"/>
                    <a:pt x="506" y="2254"/>
                    <a:pt x="1128" y="2254"/>
                  </a:cubicBezTo>
                  <a:cubicBezTo>
                    <a:pt x="1750" y="2254"/>
                    <a:pt x="2254" y="1750"/>
                    <a:pt x="2254" y="1128"/>
                  </a:cubicBezTo>
                  <a:cubicBezTo>
                    <a:pt x="2254" y="506"/>
                    <a:pt x="1750" y="1"/>
                    <a:pt x="112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Текст. поле 503"/>
          <p:cNvSpPr txBox="1"/>
          <p:nvPr/>
        </p:nvSpPr>
        <p:spPr>
          <a:xfrm>
            <a:off x="281105" y="830833"/>
            <a:ext cx="8704775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Protozoa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Sarcomastigofora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Flagellata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Zoomastigota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Отряд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Protomastigina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Leishmania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Trichomonas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Lambia</a:t>
            </a:r>
            <a:r>
              <a:rPr lang="ru-RU" sz="3600" b="1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5"/>
          <p:cNvSpPr>
            <a:spLocks noGrp="1" noEditPoints="1"/>
          </p:cNvSpPr>
          <p:nvPr>
            <p:ph type="title"/>
          </p:nvPr>
        </p:nvSpPr>
        <p:spPr>
          <a:xfrm>
            <a:off x="-252536" y="267494"/>
            <a:ext cx="9254661" cy="1895977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Х</a:t>
            </a:r>
            <a:r>
              <a:rPr sz="4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арактеристик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 патогенных </a:t>
            </a:r>
            <a:r>
              <a:rPr lang="ru-RU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многожгутиковых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Трихомонады</a:t>
            </a:r>
            <a:r>
              <a:rPr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Trichomonas</a:t>
            </a:r>
            <a:r>
              <a:rPr sz="4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Лямбии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Lamblia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44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4" name="Изображение 5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520" y="2106312"/>
            <a:ext cx="3402731" cy="2479132"/>
          </a:xfrm>
          <a:prstGeom prst="rect">
            <a:avLst/>
          </a:prstGeom>
        </p:spPr>
      </p:pic>
      <p:pic>
        <p:nvPicPr>
          <p:cNvPr id="525" name="Изображение 5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83968" y="2106312"/>
            <a:ext cx="2016224" cy="2373734"/>
          </a:xfrm>
          <a:prstGeom prst="rect">
            <a:avLst/>
          </a:prstGeom>
        </p:spPr>
      </p:pic>
      <p:sp>
        <p:nvSpPr>
          <p:cNvPr id="526" name="Текст. поле 525"/>
          <p:cNvSpPr txBox="1"/>
          <p:nvPr/>
        </p:nvSpPr>
        <p:spPr>
          <a:xfrm>
            <a:off x="179512" y="4585444"/>
            <a:ext cx="3456131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26 </a:t>
            </a:r>
            <a:r>
              <a:rPr lang="en-US" sz="1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Trichomonas</a:t>
            </a:r>
            <a:endParaRPr lang="en-US" sz="14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7" name="Текст. поле 526"/>
          <p:cNvSpPr txBox="1"/>
          <p:nvPr/>
        </p:nvSpPr>
        <p:spPr>
          <a:xfrm>
            <a:off x="4211960" y="448004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27 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Lamblia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7"/>
          <p:cNvSpPr>
            <a:spLocks noGrp="1" noEditPoints="1"/>
          </p:cNvSpPr>
          <p:nvPr>
            <p:ph type="subTitle" idx="1"/>
          </p:nvPr>
        </p:nvSpPr>
        <p:spPr>
          <a:xfrm>
            <a:off x="1115616" y="2571750"/>
            <a:ext cx="1791000" cy="4896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Кишечная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Hominis)</a:t>
            </a:r>
            <a:endParaRPr lang="ru-RU" sz="20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1" name="Google Shape;571;p37"/>
          <p:cNvSpPr>
            <a:spLocks noGrp="1" noEditPoints="1"/>
          </p:cNvSpPr>
          <p:nvPr>
            <p:ph type="subTitle" idx="5"/>
          </p:nvPr>
        </p:nvSpPr>
        <p:spPr>
          <a:xfrm>
            <a:off x="3419872" y="2571750"/>
            <a:ext cx="2304256" cy="4896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Урогенитальная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Vaginale)</a:t>
            </a:r>
            <a:endParaRPr lang="ru-RU" sz="20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2" name="Google Shape;572;p37"/>
          <p:cNvSpPr>
            <a:spLocks noGrp="1" noEditPoints="1"/>
          </p:cNvSpPr>
          <p:nvPr>
            <p:ph type="subTitle" idx="6"/>
          </p:nvPr>
        </p:nvSpPr>
        <p:spPr>
          <a:xfrm>
            <a:off x="6228184" y="2571750"/>
            <a:ext cx="1791000" cy="4896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Ротовая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Tenex)</a:t>
            </a:r>
            <a:endParaRPr lang="ru-RU" sz="20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" name="Google Shape;573;p37"/>
          <p:cNvSpPr>
            <a:spLocks noGrp="1" noEditPoints="1"/>
          </p:cNvSpPr>
          <p:nvPr>
            <p:ph type="title"/>
          </p:nvPr>
        </p:nvSpPr>
        <p:spPr>
          <a:xfrm>
            <a:off x="683568" y="123478"/>
            <a:ext cx="770400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ТРИХОМОНАДЫ</a:t>
            </a:r>
            <a:endParaRPr lang="en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4" name="Google Shape;574;p37"/>
          <p:cNvSpPr>
            <a:spLocks noGrp="1" noEditPoints="1"/>
          </p:cNvSpPr>
          <p:nvPr>
            <p:ph type="subTitle" idx="2"/>
          </p:nvPr>
        </p:nvSpPr>
        <p:spPr>
          <a:xfrm>
            <a:off x="683568" y="3003798"/>
            <a:ext cx="2520280" cy="16377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вызывает </a:t>
            </a:r>
            <a:r>
              <a:rPr lang="ru-RU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кишечный трихомоноз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паразитирует </a:t>
            </a:r>
            <a:r>
              <a:rPr lang="ru-RU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толстом кишечнике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передача: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грязные руки, овощи, фрукты, вода</a:t>
            </a:r>
          </a:p>
        </p:txBody>
      </p:sp>
      <p:sp>
        <p:nvSpPr>
          <p:cNvPr id="575" name="Google Shape;575;p37"/>
          <p:cNvSpPr>
            <a:spLocks noGrp="1" noEditPoints="1"/>
          </p:cNvSpPr>
          <p:nvPr>
            <p:ph type="subTitle" idx="3"/>
          </p:nvPr>
        </p:nvSpPr>
        <p:spPr>
          <a:xfrm>
            <a:off x="3140752" y="3003798"/>
            <a:ext cx="2655384" cy="16377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вызывает </a:t>
            </a:r>
            <a:r>
              <a:rPr lang="ru-RU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мочеполовой трихомоноз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передаётся </a:t>
            </a:r>
            <a:r>
              <a:rPr lang="ru-RU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половым путём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существует в </a:t>
            </a:r>
            <a:r>
              <a:rPr lang="ru-RU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вегетативной форме</a:t>
            </a: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(трофозоит)</a:t>
            </a:r>
          </a:p>
        </p:txBody>
      </p:sp>
      <p:sp>
        <p:nvSpPr>
          <p:cNvPr id="576" name="Google Shape;576;p37"/>
          <p:cNvSpPr>
            <a:spLocks noGrp="1" noEditPoints="1"/>
          </p:cNvSpPr>
          <p:nvPr>
            <p:ph type="subTitle" idx="4"/>
          </p:nvPr>
        </p:nvSpPr>
        <p:spPr>
          <a:xfrm>
            <a:off x="6084167" y="3061350"/>
            <a:ext cx="2376265" cy="16377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патогенность </a:t>
            </a:r>
            <a:r>
              <a:rPr lang="ru-RU" sz="16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доказана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встречается при заболеваниях полости рта</a:t>
            </a:r>
          </a:p>
        </p:txBody>
      </p:sp>
      <p:sp>
        <p:nvSpPr>
          <p:cNvPr id="577" name="Google Shape;577;p37"/>
          <p:cNvSpPr/>
          <p:nvPr/>
        </p:nvSpPr>
        <p:spPr>
          <a:xfrm>
            <a:off x="1559650" y="1450675"/>
            <a:ext cx="993000" cy="666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7"/>
          <p:cNvSpPr/>
          <p:nvPr/>
        </p:nvSpPr>
        <p:spPr>
          <a:xfrm>
            <a:off x="4075500" y="1450675"/>
            <a:ext cx="993000" cy="666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7"/>
          <p:cNvSpPr/>
          <p:nvPr/>
        </p:nvSpPr>
        <p:spPr>
          <a:xfrm>
            <a:off x="6591406" y="1450675"/>
            <a:ext cx="993000" cy="6669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3" name="Изображение 59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87624" y="1114581"/>
            <a:ext cx="1611150" cy="1174444"/>
          </a:xfrm>
          <a:prstGeom prst="rect">
            <a:avLst/>
          </a:prstGeom>
        </p:spPr>
      </p:pic>
      <p:pic>
        <p:nvPicPr>
          <p:cNvPr id="594" name="Изображение 59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7904" y="1136321"/>
            <a:ext cx="1728192" cy="1152704"/>
          </a:xfrm>
          <a:prstGeom prst="rect">
            <a:avLst/>
          </a:prstGeom>
        </p:spPr>
      </p:pic>
      <p:pic>
        <p:nvPicPr>
          <p:cNvPr id="595" name="Изображение 594"/>
          <p:cNvPicPr>
            <a:picLocks noChangeAspect="1"/>
          </p:cNvPicPr>
          <p:nvPr/>
        </p:nvPicPr>
        <p:blipFill>
          <a:blip r:embed="rId5"/>
          <a:srcRect b="10800"/>
          <a:stretch/>
        </p:blipFill>
        <p:spPr>
          <a:xfrm>
            <a:off x="6192400" y="1114581"/>
            <a:ext cx="1729864" cy="115212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 noEditPoints="1"/>
          </p:cNvSpPr>
          <p:nvPr>
            <p:ph type="subTitle" idx="1"/>
          </p:nvPr>
        </p:nvSpPr>
        <p:spPr>
          <a:xfrm>
            <a:off x="719572" y="2643758"/>
            <a:ext cx="7704856" cy="516000"/>
          </a:xfrm>
        </p:spPr>
        <p:txBody>
          <a:bodyPr/>
          <a:lstStyle/>
          <a:p>
            <a:pPr algn="just"/>
            <a:endParaRPr lang="ru-RU" sz="2400" b="1" dirty="0">
              <a:solidFill>
                <a:srgbClr val="D710C6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sz="2400" b="1">
                <a:solidFill>
                  <a:srgbClr val="D710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Соблюдение правил личной гигиены</a:t>
            </a:r>
            <a:r>
              <a:rPr sz="2400">
                <a:solidFill>
                  <a:srgbClr val="D710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щательное мытье рук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г</a:t>
            </a:r>
            <a:r>
              <a:rPr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игиена половых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органов</a:t>
            </a:r>
          </a:p>
          <a:p>
            <a:pPr algn="just"/>
            <a:r>
              <a:rPr sz="2400" b="1">
                <a:solidFill>
                  <a:srgbClr val="D710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Санитарные меры: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использование чистой воды для питья; тщательное мытьё продуктов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питания;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соблюдение санитарного режима в местах общественного пользования</a:t>
            </a:r>
            <a:endParaRPr sz="2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D710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400" b="1">
                <a:solidFill>
                  <a:srgbClr val="D710C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Выявление и лечение носителей: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обследование контактных лиц</a:t>
            </a:r>
            <a:endParaRPr sz="2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sz="2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aseline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baseline="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ВАЖНО ПОМНИТЬ</a:t>
            </a:r>
            <a:endParaRPr sz="2400" b="1" baseline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sz="24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 Кишечный трихомониаз часто протекает бессимптомно, поэтому многие люди могут быть носителями паразита, не зная об этом.</a:t>
            </a:r>
          </a:p>
          <a:p>
            <a:pPr algn="just"/>
            <a:endParaRPr sz="20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азвание 7"/>
          <p:cNvSpPr>
            <a:spLocks noGrp="1" noEditPoints="1"/>
          </p:cNvSpPr>
          <p:nvPr>
            <p:ph type="title"/>
          </p:nvPr>
        </p:nvSpPr>
        <p:spPr>
          <a:xfrm>
            <a:off x="395536" y="123478"/>
            <a:ext cx="8712968" cy="673200"/>
          </a:xfrm>
        </p:spPr>
        <p:txBody>
          <a:bodyPr/>
          <a:lstStyle/>
          <a:p>
            <a:r>
              <a:rPr lang="ru-RU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Профилактика кишечного трихомоноза:</a:t>
            </a:r>
          </a:p>
          <a:p>
            <a:endParaRPr lang="ru-RU" sz="36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35;p46"/>
          <p:cNvSpPr/>
          <p:nvPr/>
        </p:nvSpPr>
        <p:spPr>
          <a:xfrm>
            <a:off x="899592" y="1041357"/>
            <a:ext cx="636600" cy="969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936;p46"/>
          <p:cNvSpPr/>
          <p:nvPr/>
        </p:nvSpPr>
        <p:spPr>
          <a:xfrm>
            <a:off x="883439" y="2336669"/>
            <a:ext cx="636600" cy="969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37;p46"/>
          <p:cNvSpPr/>
          <p:nvPr/>
        </p:nvSpPr>
        <p:spPr>
          <a:xfrm>
            <a:off x="899592" y="3599118"/>
            <a:ext cx="636600" cy="969600"/>
          </a:xfrm>
          <a:prstGeom prst="roundRect">
            <a:avLst>
              <a:gd name="adj" fmla="val 0"/>
            </a:avLst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41;p46"/>
          <p:cNvSpPr/>
          <p:nvPr/>
        </p:nvSpPr>
        <p:spPr>
          <a:xfrm>
            <a:off x="1619672" y="2355727"/>
            <a:ext cx="5012054" cy="322447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Регулярное обследование:</a:t>
            </a:r>
            <a:endParaRPr lang="en" sz="280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943;p46"/>
          <p:cNvSpPr/>
          <p:nvPr/>
        </p:nvSpPr>
        <p:spPr>
          <a:xfrm>
            <a:off x="1547664" y="1143208"/>
            <a:ext cx="7513338" cy="340784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accent1">
                    <a:lumMod val="20000"/>
                    <a:lumOff val="80000"/>
                  </a:schemeClr>
                </a:solidFill>
              </a:rPr>
              <a:t>Безопасный половой контакт:</a:t>
            </a:r>
            <a:endParaRPr lang="en" sz="28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Google Shape;947;p46"/>
          <p:cNvSpPr>
            <a:spLocks noGrp="1" noEditPoints="1"/>
          </p:cNvSpPr>
          <p:nvPr>
            <p:ph type="title"/>
          </p:nvPr>
        </p:nvSpPr>
        <p:spPr>
          <a:xfrm>
            <a:off x="467544" y="144472"/>
            <a:ext cx="828092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Профилактика мочеполового трихомоноза:</a:t>
            </a:r>
            <a:endParaRPr lang="en" sz="3200" i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Google Shape;948;p46"/>
          <p:cNvSpPr/>
          <p:nvPr/>
        </p:nvSpPr>
        <p:spPr>
          <a:xfrm>
            <a:off x="1634668" y="3507854"/>
            <a:ext cx="3528392" cy="4848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Гигиена:</a:t>
            </a:r>
            <a:endParaRPr lang="en" sz="280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oogle Shape;958;p46"/>
          <p:cNvGrpSpPr/>
          <p:nvPr/>
        </p:nvGrpSpPr>
        <p:grpSpPr>
          <a:xfrm>
            <a:off x="1043608" y="1313600"/>
            <a:ext cx="315307" cy="351910"/>
            <a:chOff x="-23962425" y="3519475"/>
            <a:chExt cx="264675" cy="295400"/>
          </a:xfrm>
        </p:grpSpPr>
        <p:sp>
          <p:nvSpPr>
            <p:cNvPr id="27" name="Google Shape;959;p46"/>
            <p:cNvSpPr/>
            <p:nvPr/>
          </p:nvSpPr>
          <p:spPr>
            <a:xfrm>
              <a:off x="-23961625" y="3580925"/>
              <a:ext cx="263875" cy="233950"/>
            </a:xfrm>
            <a:custGeom>
              <a:avLst/>
              <a:gdLst/>
              <a:ahLst/>
              <a:cxnLst/>
              <a:rect l="l" t="t" r="r" b="b"/>
              <a:pathLst>
                <a:path w="10555" h="9358">
                  <a:moveTo>
                    <a:pt x="1701" y="3119"/>
                  </a:moveTo>
                  <a:cubicBezTo>
                    <a:pt x="1890" y="3119"/>
                    <a:pt x="2048" y="3277"/>
                    <a:pt x="2048" y="3466"/>
                  </a:cubicBezTo>
                  <a:lnTo>
                    <a:pt x="2048" y="4159"/>
                  </a:lnTo>
                  <a:cubicBezTo>
                    <a:pt x="2048" y="4379"/>
                    <a:pt x="2205" y="4537"/>
                    <a:pt x="2394" y="4537"/>
                  </a:cubicBezTo>
                  <a:lnTo>
                    <a:pt x="3119" y="4537"/>
                  </a:lnTo>
                  <a:cubicBezTo>
                    <a:pt x="3308" y="4537"/>
                    <a:pt x="3466" y="4663"/>
                    <a:pt x="3466" y="4883"/>
                  </a:cubicBezTo>
                  <a:cubicBezTo>
                    <a:pt x="3466" y="5072"/>
                    <a:pt x="3308" y="5230"/>
                    <a:pt x="3119" y="5230"/>
                  </a:cubicBezTo>
                  <a:lnTo>
                    <a:pt x="2394" y="5230"/>
                  </a:lnTo>
                  <a:cubicBezTo>
                    <a:pt x="1796" y="5198"/>
                    <a:pt x="1323" y="4726"/>
                    <a:pt x="1323" y="4159"/>
                  </a:cubicBezTo>
                  <a:lnTo>
                    <a:pt x="1323" y="3466"/>
                  </a:lnTo>
                  <a:cubicBezTo>
                    <a:pt x="1323" y="3277"/>
                    <a:pt x="1512" y="3119"/>
                    <a:pt x="1701" y="3119"/>
                  </a:cubicBezTo>
                  <a:close/>
                  <a:moveTo>
                    <a:pt x="3781" y="6585"/>
                  </a:moveTo>
                  <a:lnTo>
                    <a:pt x="3781" y="6931"/>
                  </a:lnTo>
                  <a:cubicBezTo>
                    <a:pt x="3781" y="7120"/>
                    <a:pt x="3623" y="7278"/>
                    <a:pt x="3434" y="7278"/>
                  </a:cubicBezTo>
                  <a:cubicBezTo>
                    <a:pt x="3214" y="7278"/>
                    <a:pt x="3056" y="7120"/>
                    <a:pt x="3056" y="6931"/>
                  </a:cubicBezTo>
                  <a:lnTo>
                    <a:pt x="3056" y="6585"/>
                  </a:lnTo>
                  <a:lnTo>
                    <a:pt x="3781" y="6585"/>
                  </a:lnTo>
                  <a:close/>
                  <a:moveTo>
                    <a:pt x="6900" y="0"/>
                  </a:moveTo>
                  <a:cubicBezTo>
                    <a:pt x="5986" y="0"/>
                    <a:pt x="5293" y="693"/>
                    <a:pt x="5293" y="1607"/>
                  </a:cubicBezTo>
                  <a:cubicBezTo>
                    <a:pt x="5293" y="2363"/>
                    <a:pt x="5765" y="2741"/>
                    <a:pt x="6238" y="3182"/>
                  </a:cubicBezTo>
                  <a:lnTo>
                    <a:pt x="7561" y="4379"/>
                  </a:lnTo>
                  <a:lnTo>
                    <a:pt x="7561" y="7624"/>
                  </a:lnTo>
                  <a:cubicBezTo>
                    <a:pt x="7561" y="8223"/>
                    <a:pt x="7089" y="8664"/>
                    <a:pt x="6553" y="8664"/>
                  </a:cubicBezTo>
                  <a:lnTo>
                    <a:pt x="4820" y="8664"/>
                  </a:lnTo>
                  <a:cubicBezTo>
                    <a:pt x="4348" y="8664"/>
                    <a:pt x="3938" y="8349"/>
                    <a:pt x="3812" y="7876"/>
                  </a:cubicBezTo>
                  <a:cubicBezTo>
                    <a:pt x="4222" y="7719"/>
                    <a:pt x="4505" y="7372"/>
                    <a:pt x="4505" y="6931"/>
                  </a:cubicBezTo>
                  <a:lnTo>
                    <a:pt x="4505" y="6585"/>
                  </a:lnTo>
                  <a:lnTo>
                    <a:pt x="5198" y="6585"/>
                  </a:lnTo>
                  <a:cubicBezTo>
                    <a:pt x="6144" y="6585"/>
                    <a:pt x="6931" y="5797"/>
                    <a:pt x="6931" y="4852"/>
                  </a:cubicBezTo>
                  <a:lnTo>
                    <a:pt x="6931" y="4631"/>
                  </a:lnTo>
                  <a:lnTo>
                    <a:pt x="5829" y="3686"/>
                  </a:lnTo>
                  <a:cubicBezTo>
                    <a:pt x="5671" y="3529"/>
                    <a:pt x="5482" y="3371"/>
                    <a:pt x="5293" y="3182"/>
                  </a:cubicBezTo>
                  <a:cubicBezTo>
                    <a:pt x="4568" y="3151"/>
                    <a:pt x="3875" y="2899"/>
                    <a:pt x="3182" y="2332"/>
                  </a:cubicBezTo>
                  <a:cubicBezTo>
                    <a:pt x="2720" y="1911"/>
                    <a:pt x="1880" y="1701"/>
                    <a:pt x="1091" y="1701"/>
                  </a:cubicBezTo>
                  <a:cubicBezTo>
                    <a:pt x="697" y="1701"/>
                    <a:pt x="315" y="1754"/>
                    <a:pt x="0" y="1859"/>
                  </a:cubicBezTo>
                  <a:lnTo>
                    <a:pt x="0" y="4883"/>
                  </a:lnTo>
                  <a:cubicBezTo>
                    <a:pt x="0" y="5829"/>
                    <a:pt x="788" y="6616"/>
                    <a:pt x="1733" y="6616"/>
                  </a:cubicBezTo>
                  <a:lnTo>
                    <a:pt x="2457" y="6616"/>
                  </a:lnTo>
                  <a:lnTo>
                    <a:pt x="2457" y="6963"/>
                  </a:lnTo>
                  <a:cubicBezTo>
                    <a:pt x="2394" y="7404"/>
                    <a:pt x="2678" y="7782"/>
                    <a:pt x="3119" y="7908"/>
                  </a:cubicBezTo>
                  <a:cubicBezTo>
                    <a:pt x="3277" y="8727"/>
                    <a:pt x="3970" y="9357"/>
                    <a:pt x="4820" y="9357"/>
                  </a:cubicBezTo>
                  <a:lnTo>
                    <a:pt x="6553" y="9357"/>
                  </a:lnTo>
                  <a:cubicBezTo>
                    <a:pt x="7498" y="9357"/>
                    <a:pt x="8286" y="8569"/>
                    <a:pt x="8286" y="7624"/>
                  </a:cubicBezTo>
                  <a:lnTo>
                    <a:pt x="8286" y="4379"/>
                  </a:lnTo>
                  <a:cubicBezTo>
                    <a:pt x="9294" y="3497"/>
                    <a:pt x="9546" y="3277"/>
                    <a:pt x="9546" y="3277"/>
                  </a:cubicBezTo>
                  <a:cubicBezTo>
                    <a:pt x="9987" y="2867"/>
                    <a:pt x="10554" y="2395"/>
                    <a:pt x="10554" y="1607"/>
                  </a:cubicBezTo>
                  <a:cubicBezTo>
                    <a:pt x="10554" y="693"/>
                    <a:pt x="9830" y="0"/>
                    <a:pt x="8948" y="0"/>
                  </a:cubicBezTo>
                  <a:cubicBezTo>
                    <a:pt x="8538" y="0"/>
                    <a:pt x="8191" y="126"/>
                    <a:pt x="7908" y="347"/>
                  </a:cubicBezTo>
                  <a:cubicBezTo>
                    <a:pt x="7656" y="95"/>
                    <a:pt x="7278" y="0"/>
                    <a:pt x="69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60;p46"/>
            <p:cNvSpPr/>
            <p:nvPr/>
          </p:nvSpPr>
          <p:spPr>
            <a:xfrm>
              <a:off x="-23962425" y="3519475"/>
              <a:ext cx="158350" cy="122125"/>
            </a:xfrm>
            <a:custGeom>
              <a:avLst/>
              <a:gdLst/>
              <a:ahLst/>
              <a:cxnLst/>
              <a:rect l="l" t="t" r="r" b="b"/>
              <a:pathLst>
                <a:path w="6334" h="4885">
                  <a:moveTo>
                    <a:pt x="3844" y="631"/>
                  </a:moveTo>
                  <a:cubicBezTo>
                    <a:pt x="4065" y="631"/>
                    <a:pt x="4222" y="788"/>
                    <a:pt x="4222" y="1009"/>
                  </a:cubicBezTo>
                  <a:lnTo>
                    <a:pt x="4222" y="1387"/>
                  </a:lnTo>
                  <a:lnTo>
                    <a:pt x="2773" y="1387"/>
                  </a:lnTo>
                  <a:lnTo>
                    <a:pt x="2773" y="1009"/>
                  </a:lnTo>
                  <a:cubicBezTo>
                    <a:pt x="2773" y="788"/>
                    <a:pt x="2931" y="631"/>
                    <a:pt x="3151" y="631"/>
                  </a:cubicBezTo>
                  <a:lnTo>
                    <a:pt x="3844" y="631"/>
                  </a:lnTo>
                  <a:close/>
                  <a:moveTo>
                    <a:pt x="3088" y="1"/>
                  </a:moveTo>
                  <a:cubicBezTo>
                    <a:pt x="2521" y="1"/>
                    <a:pt x="2080" y="473"/>
                    <a:pt x="2080" y="1040"/>
                  </a:cubicBezTo>
                  <a:lnTo>
                    <a:pt x="2080" y="1419"/>
                  </a:lnTo>
                  <a:lnTo>
                    <a:pt x="1733" y="1419"/>
                  </a:lnTo>
                  <a:cubicBezTo>
                    <a:pt x="788" y="1419"/>
                    <a:pt x="1" y="2206"/>
                    <a:pt x="1" y="3151"/>
                  </a:cubicBezTo>
                  <a:lnTo>
                    <a:pt x="1" y="3592"/>
                  </a:lnTo>
                  <a:cubicBezTo>
                    <a:pt x="332" y="3503"/>
                    <a:pt x="705" y="3459"/>
                    <a:pt x="1087" y="3459"/>
                  </a:cubicBezTo>
                  <a:cubicBezTo>
                    <a:pt x="2048" y="3459"/>
                    <a:pt x="3069" y="3736"/>
                    <a:pt x="3655" y="4254"/>
                  </a:cubicBezTo>
                  <a:cubicBezTo>
                    <a:pt x="4002" y="4569"/>
                    <a:pt x="4411" y="4758"/>
                    <a:pt x="4789" y="4884"/>
                  </a:cubicBezTo>
                  <a:cubicBezTo>
                    <a:pt x="4726" y="4664"/>
                    <a:pt x="4632" y="4380"/>
                    <a:pt x="4632" y="4096"/>
                  </a:cubicBezTo>
                  <a:cubicBezTo>
                    <a:pt x="4632" y="2994"/>
                    <a:pt x="5356" y="2112"/>
                    <a:pt x="6333" y="1860"/>
                  </a:cubicBezTo>
                  <a:cubicBezTo>
                    <a:pt x="6018" y="1576"/>
                    <a:pt x="5608" y="1419"/>
                    <a:pt x="5199" y="1419"/>
                  </a:cubicBezTo>
                  <a:lnTo>
                    <a:pt x="4821" y="1419"/>
                  </a:lnTo>
                  <a:lnTo>
                    <a:pt x="4821" y="1040"/>
                  </a:lnTo>
                  <a:cubicBezTo>
                    <a:pt x="4821" y="442"/>
                    <a:pt x="4348" y="1"/>
                    <a:pt x="3813" y="1"/>
                  </a:cubicBezTo>
                  <a:lnTo>
                    <a:pt x="3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967;p46"/>
          <p:cNvGrpSpPr/>
          <p:nvPr/>
        </p:nvGrpSpPr>
        <p:grpSpPr>
          <a:xfrm>
            <a:off x="1002360" y="2643758"/>
            <a:ext cx="356556" cy="351285"/>
            <a:chOff x="-25465200" y="3916150"/>
            <a:chExt cx="299300" cy="294875"/>
          </a:xfrm>
        </p:grpSpPr>
        <p:sp>
          <p:nvSpPr>
            <p:cNvPr id="36" name="Google Shape;968;p46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69;p46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970;p46"/>
          <p:cNvSpPr/>
          <p:nvPr/>
        </p:nvSpPr>
        <p:spPr>
          <a:xfrm>
            <a:off x="1002360" y="3939902"/>
            <a:ext cx="352833" cy="241864"/>
          </a:xfrm>
          <a:custGeom>
            <a:avLst/>
            <a:gdLst/>
            <a:ahLst/>
            <a:cxnLst/>
            <a:rect l="l" t="t" r="r" b="b"/>
            <a:pathLst>
              <a:path w="11847" h="8121">
                <a:moveTo>
                  <a:pt x="5640" y="1221"/>
                </a:moveTo>
                <a:lnTo>
                  <a:pt x="5640" y="1914"/>
                </a:lnTo>
                <a:lnTo>
                  <a:pt x="4916" y="1914"/>
                </a:lnTo>
                <a:lnTo>
                  <a:pt x="4916" y="1568"/>
                </a:lnTo>
                <a:cubicBezTo>
                  <a:pt x="4916" y="1379"/>
                  <a:pt x="5073" y="1221"/>
                  <a:pt x="5294" y="1221"/>
                </a:cubicBezTo>
                <a:lnTo>
                  <a:pt x="5640" y="1221"/>
                </a:lnTo>
                <a:close/>
                <a:moveTo>
                  <a:pt x="8066" y="1253"/>
                </a:moveTo>
                <a:cubicBezTo>
                  <a:pt x="8287" y="1253"/>
                  <a:pt x="8444" y="1410"/>
                  <a:pt x="8444" y="1599"/>
                </a:cubicBezTo>
                <a:lnTo>
                  <a:pt x="8444" y="1946"/>
                </a:lnTo>
                <a:lnTo>
                  <a:pt x="7720" y="1946"/>
                </a:lnTo>
                <a:lnTo>
                  <a:pt x="7720" y="1253"/>
                </a:lnTo>
                <a:lnTo>
                  <a:pt x="8066" y="1253"/>
                </a:lnTo>
                <a:close/>
                <a:moveTo>
                  <a:pt x="7027" y="1253"/>
                </a:moveTo>
                <a:lnTo>
                  <a:pt x="7027" y="1977"/>
                </a:lnTo>
                <a:lnTo>
                  <a:pt x="6302" y="1977"/>
                </a:lnTo>
                <a:lnTo>
                  <a:pt x="6302" y="1253"/>
                </a:lnTo>
                <a:lnTo>
                  <a:pt x="7027" y="1253"/>
                </a:lnTo>
                <a:close/>
                <a:moveTo>
                  <a:pt x="8098" y="3994"/>
                </a:moveTo>
                <a:lnTo>
                  <a:pt x="6648" y="4844"/>
                </a:lnTo>
                <a:lnTo>
                  <a:pt x="5199" y="3994"/>
                </a:lnTo>
                <a:lnTo>
                  <a:pt x="8098" y="3994"/>
                </a:lnTo>
                <a:close/>
                <a:moveTo>
                  <a:pt x="6648" y="5663"/>
                </a:moveTo>
                <a:lnTo>
                  <a:pt x="8665" y="6797"/>
                </a:lnTo>
                <a:lnTo>
                  <a:pt x="4664" y="6797"/>
                </a:lnTo>
                <a:lnTo>
                  <a:pt x="6648" y="5663"/>
                </a:lnTo>
                <a:close/>
                <a:moveTo>
                  <a:pt x="3183" y="6766"/>
                </a:moveTo>
                <a:cubicBezTo>
                  <a:pt x="3372" y="6766"/>
                  <a:pt x="3561" y="6924"/>
                  <a:pt x="3561" y="7113"/>
                </a:cubicBezTo>
                <a:cubicBezTo>
                  <a:pt x="3561" y="7333"/>
                  <a:pt x="3372" y="7491"/>
                  <a:pt x="3183" y="7491"/>
                </a:cubicBezTo>
                <a:cubicBezTo>
                  <a:pt x="2994" y="7491"/>
                  <a:pt x="2836" y="7333"/>
                  <a:pt x="2836" y="7113"/>
                </a:cubicBezTo>
                <a:cubicBezTo>
                  <a:pt x="2836" y="6924"/>
                  <a:pt x="2994" y="6766"/>
                  <a:pt x="3183" y="6766"/>
                </a:cubicBezTo>
                <a:close/>
                <a:moveTo>
                  <a:pt x="10114" y="6797"/>
                </a:moveTo>
                <a:cubicBezTo>
                  <a:pt x="10303" y="6797"/>
                  <a:pt x="10461" y="6955"/>
                  <a:pt x="10461" y="7144"/>
                </a:cubicBezTo>
                <a:cubicBezTo>
                  <a:pt x="10461" y="7365"/>
                  <a:pt x="10303" y="7522"/>
                  <a:pt x="10114" y="7522"/>
                </a:cubicBezTo>
                <a:cubicBezTo>
                  <a:pt x="9925" y="7522"/>
                  <a:pt x="9767" y="7365"/>
                  <a:pt x="9767" y="7144"/>
                </a:cubicBezTo>
                <a:cubicBezTo>
                  <a:pt x="9767" y="6955"/>
                  <a:pt x="9925" y="6797"/>
                  <a:pt x="10114" y="6797"/>
                </a:cubicBezTo>
                <a:close/>
                <a:moveTo>
                  <a:pt x="1123" y="0"/>
                </a:moveTo>
                <a:cubicBezTo>
                  <a:pt x="859" y="0"/>
                  <a:pt x="600" y="103"/>
                  <a:pt x="411" y="308"/>
                </a:cubicBezTo>
                <a:cubicBezTo>
                  <a:pt x="1" y="686"/>
                  <a:pt x="1" y="1379"/>
                  <a:pt x="411" y="1757"/>
                </a:cubicBezTo>
                <a:lnTo>
                  <a:pt x="2017" y="3426"/>
                </a:lnTo>
                <a:cubicBezTo>
                  <a:pt x="2395" y="3805"/>
                  <a:pt x="2931" y="4025"/>
                  <a:pt x="3466" y="4025"/>
                </a:cubicBezTo>
                <a:lnTo>
                  <a:pt x="3782" y="4025"/>
                </a:lnTo>
                <a:lnTo>
                  <a:pt x="5955" y="5222"/>
                </a:lnTo>
                <a:lnTo>
                  <a:pt x="3908" y="6388"/>
                </a:lnTo>
                <a:cubicBezTo>
                  <a:pt x="3719" y="6167"/>
                  <a:pt x="3466" y="6073"/>
                  <a:pt x="3151" y="6073"/>
                </a:cubicBezTo>
                <a:cubicBezTo>
                  <a:pt x="2553" y="6073"/>
                  <a:pt x="2143" y="6545"/>
                  <a:pt x="2143" y="7081"/>
                </a:cubicBezTo>
                <a:cubicBezTo>
                  <a:pt x="2143" y="7680"/>
                  <a:pt x="2584" y="8121"/>
                  <a:pt x="3151" y="8121"/>
                </a:cubicBezTo>
                <a:cubicBezTo>
                  <a:pt x="3593" y="8121"/>
                  <a:pt x="3971" y="7837"/>
                  <a:pt x="4128" y="7396"/>
                </a:cubicBezTo>
                <a:lnTo>
                  <a:pt x="9137" y="7396"/>
                </a:lnTo>
                <a:cubicBezTo>
                  <a:pt x="9295" y="7806"/>
                  <a:pt x="9641" y="8121"/>
                  <a:pt x="10114" y="8121"/>
                </a:cubicBezTo>
                <a:cubicBezTo>
                  <a:pt x="10713" y="8121"/>
                  <a:pt x="11154" y="7648"/>
                  <a:pt x="11154" y="7081"/>
                </a:cubicBezTo>
                <a:cubicBezTo>
                  <a:pt x="11154" y="6482"/>
                  <a:pt x="10681" y="6073"/>
                  <a:pt x="10114" y="6073"/>
                </a:cubicBezTo>
                <a:cubicBezTo>
                  <a:pt x="9862" y="6073"/>
                  <a:pt x="9578" y="6167"/>
                  <a:pt x="9358" y="6388"/>
                </a:cubicBezTo>
                <a:lnTo>
                  <a:pt x="7310" y="5222"/>
                </a:lnTo>
                <a:lnTo>
                  <a:pt x="9484" y="4025"/>
                </a:lnTo>
                <a:lnTo>
                  <a:pt x="10839" y="4025"/>
                </a:lnTo>
                <a:cubicBezTo>
                  <a:pt x="11437" y="4025"/>
                  <a:pt x="11847" y="3552"/>
                  <a:pt x="11847" y="2985"/>
                </a:cubicBezTo>
                <a:cubicBezTo>
                  <a:pt x="11847" y="2387"/>
                  <a:pt x="11374" y="1946"/>
                  <a:pt x="10839" y="1946"/>
                </a:cubicBezTo>
                <a:lnTo>
                  <a:pt x="9074" y="1946"/>
                </a:lnTo>
                <a:lnTo>
                  <a:pt x="9074" y="1599"/>
                </a:lnTo>
                <a:cubicBezTo>
                  <a:pt x="9074" y="1032"/>
                  <a:pt x="8602" y="591"/>
                  <a:pt x="8035" y="591"/>
                </a:cubicBezTo>
                <a:lnTo>
                  <a:pt x="5294" y="591"/>
                </a:lnTo>
                <a:cubicBezTo>
                  <a:pt x="4695" y="591"/>
                  <a:pt x="4254" y="1064"/>
                  <a:pt x="4254" y="1599"/>
                </a:cubicBezTo>
                <a:lnTo>
                  <a:pt x="4254" y="1946"/>
                </a:lnTo>
                <a:lnTo>
                  <a:pt x="4097" y="1946"/>
                </a:lnTo>
                <a:cubicBezTo>
                  <a:pt x="3750" y="1946"/>
                  <a:pt x="3372" y="1820"/>
                  <a:pt x="3120" y="1568"/>
                </a:cubicBezTo>
                <a:lnTo>
                  <a:pt x="1860" y="308"/>
                </a:lnTo>
                <a:cubicBezTo>
                  <a:pt x="1655" y="103"/>
                  <a:pt x="1387" y="0"/>
                  <a:pt x="11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>
            <a:noAutofit/>
          </a:bodyPr>
          <a:lstStyle/>
          <a:p>
            <a:pPr mar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Текст. поле 39"/>
          <p:cNvSpPr txBox="1"/>
          <p:nvPr/>
        </p:nvSpPr>
        <p:spPr>
          <a:xfrm>
            <a:off x="1619672" y="1347614"/>
            <a:ext cx="6649242" cy="69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средств контрацепции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ограничение числа половых партнёров</a:t>
            </a:r>
          </a:p>
        </p:txBody>
      </p:sp>
      <p:sp>
        <p:nvSpPr>
          <p:cNvPr id="41" name="Текст. поле 40"/>
          <p:cNvSpPr txBox="1"/>
          <p:nvPr/>
        </p:nvSpPr>
        <p:spPr>
          <a:xfrm>
            <a:off x="1634668" y="2646819"/>
            <a:ext cx="3615397" cy="69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на ИППП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обследование партнера</a:t>
            </a:r>
          </a:p>
        </p:txBody>
      </p:sp>
      <p:sp>
        <p:nvSpPr>
          <p:cNvPr id="43" name="Текст. поле 42"/>
          <p:cNvSpPr txBox="1"/>
          <p:nvPr/>
        </p:nvSpPr>
        <p:spPr>
          <a:xfrm>
            <a:off x="1634668" y="4083918"/>
            <a:ext cx="3615397" cy="391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соблюдение личной гигиены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251520" y="-1112649"/>
            <a:ext cx="10349325" cy="3012900"/>
          </a:xfrm>
        </p:spPr>
        <p:txBody>
          <a:bodyPr/>
          <a:lstStyle/>
          <a:p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Lambia intestinalis</a:t>
            </a:r>
            <a:r>
              <a:rPr lang="ru-RU" sz="4800" b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лямбиоза</a:t>
            </a:r>
            <a:endParaRPr sz="480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1320;p55"/>
          <p:cNvGrpSpPr/>
          <p:nvPr/>
        </p:nvGrpSpPr>
        <p:grpSpPr>
          <a:xfrm rot="1559646">
            <a:off x="4506936" y="2157669"/>
            <a:ext cx="3206517" cy="2666895"/>
            <a:chOff x="6300050" y="3517178"/>
            <a:chExt cx="2418241" cy="2132508"/>
          </a:xfrm>
        </p:grpSpPr>
        <p:grpSp>
          <p:nvGrpSpPr>
            <p:cNvPr id="7" name="Google Shape;1321;p55"/>
            <p:cNvGrpSpPr/>
            <p:nvPr/>
          </p:nvGrpSpPr>
          <p:grpSpPr>
            <a:xfrm rot="-813832">
              <a:off x="6979699" y="3696936"/>
              <a:ext cx="1648049" cy="968165"/>
              <a:chOff x="2622750" y="3405212"/>
              <a:chExt cx="447097" cy="262638"/>
            </a:xfrm>
          </p:grpSpPr>
          <p:sp>
            <p:nvSpPr>
              <p:cNvPr id="8" name="Google Shape;1322;p55"/>
              <p:cNvSpPr/>
              <p:nvPr/>
            </p:nvSpPr>
            <p:spPr>
              <a:xfrm>
                <a:off x="2671792" y="3405212"/>
                <a:ext cx="10142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714">
                    <a:moveTo>
                      <a:pt x="2028" y="1"/>
                    </a:moveTo>
                    <a:cubicBezTo>
                      <a:pt x="911" y="1"/>
                      <a:pt x="0" y="380"/>
                      <a:pt x="0" y="857"/>
                    </a:cubicBezTo>
                    <a:cubicBezTo>
                      <a:pt x="0" y="1326"/>
                      <a:pt x="911" y="1714"/>
                      <a:pt x="2028" y="1714"/>
                    </a:cubicBezTo>
                    <a:cubicBezTo>
                      <a:pt x="3146" y="1714"/>
                      <a:pt x="4056" y="1326"/>
                      <a:pt x="4056" y="857"/>
                    </a:cubicBezTo>
                    <a:cubicBezTo>
                      <a:pt x="4056" y="380"/>
                      <a:pt x="3146" y="1"/>
                      <a:pt x="20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323;p55"/>
              <p:cNvSpPr/>
              <p:nvPr/>
            </p:nvSpPr>
            <p:spPr>
              <a:xfrm>
                <a:off x="2622750" y="3493100"/>
                <a:ext cx="883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619">
                    <a:moveTo>
                      <a:pt x="2441" y="0"/>
                    </a:moveTo>
                    <a:cubicBezTo>
                      <a:pt x="2185" y="0"/>
                      <a:pt x="1900" y="33"/>
                      <a:pt x="1605" y="103"/>
                    </a:cubicBezTo>
                    <a:cubicBezTo>
                      <a:pt x="676" y="319"/>
                      <a:pt x="0" y="806"/>
                      <a:pt x="90" y="1203"/>
                    </a:cubicBezTo>
                    <a:cubicBezTo>
                      <a:pt x="158" y="1468"/>
                      <a:pt x="563" y="1619"/>
                      <a:pt x="1106" y="1619"/>
                    </a:cubicBezTo>
                    <a:cubicBezTo>
                      <a:pt x="1358" y="1619"/>
                      <a:pt x="1638" y="1586"/>
                      <a:pt x="1929" y="1518"/>
                    </a:cubicBezTo>
                    <a:cubicBezTo>
                      <a:pt x="2858" y="1293"/>
                      <a:pt x="3534" y="806"/>
                      <a:pt x="3444" y="418"/>
                    </a:cubicBezTo>
                    <a:cubicBezTo>
                      <a:pt x="3382" y="149"/>
                      <a:pt x="2980" y="0"/>
                      <a:pt x="2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324;p55"/>
              <p:cNvSpPr/>
              <p:nvPr/>
            </p:nvSpPr>
            <p:spPr>
              <a:xfrm>
                <a:off x="2896320" y="3517145"/>
                <a:ext cx="521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310">
                    <a:moveTo>
                      <a:pt x="1648" y="1"/>
                    </a:moveTo>
                    <a:cubicBezTo>
                      <a:pt x="1427" y="1"/>
                      <a:pt x="1124" y="95"/>
                      <a:pt x="821" y="273"/>
                    </a:cubicBezTo>
                    <a:cubicBezTo>
                      <a:pt x="316" y="562"/>
                      <a:pt x="1" y="967"/>
                      <a:pt x="127" y="1183"/>
                    </a:cubicBezTo>
                    <a:cubicBezTo>
                      <a:pt x="177" y="1269"/>
                      <a:pt x="285" y="1309"/>
                      <a:pt x="430" y="1309"/>
                    </a:cubicBezTo>
                    <a:cubicBezTo>
                      <a:pt x="651" y="1309"/>
                      <a:pt x="957" y="1214"/>
                      <a:pt x="1263" y="1039"/>
                    </a:cubicBezTo>
                    <a:cubicBezTo>
                      <a:pt x="1768" y="751"/>
                      <a:pt x="2083" y="336"/>
                      <a:pt x="1957" y="129"/>
                    </a:cubicBezTo>
                    <a:cubicBezTo>
                      <a:pt x="1906" y="42"/>
                      <a:pt x="1795" y="1"/>
                      <a:pt x="164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325;p55"/>
              <p:cNvSpPr/>
              <p:nvPr/>
            </p:nvSpPr>
            <p:spPr>
              <a:xfrm>
                <a:off x="3020247" y="3476774"/>
                <a:ext cx="496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035">
                    <a:moveTo>
                      <a:pt x="881" y="0"/>
                    </a:moveTo>
                    <a:cubicBezTo>
                      <a:pt x="420" y="0"/>
                      <a:pt x="52" y="179"/>
                      <a:pt x="27" y="430"/>
                    </a:cubicBezTo>
                    <a:cubicBezTo>
                      <a:pt x="0" y="710"/>
                      <a:pt x="415" y="980"/>
                      <a:pt x="947" y="1025"/>
                    </a:cubicBezTo>
                    <a:cubicBezTo>
                      <a:pt x="1008" y="1032"/>
                      <a:pt x="1068" y="1035"/>
                      <a:pt x="1127" y="1035"/>
                    </a:cubicBezTo>
                    <a:cubicBezTo>
                      <a:pt x="1579" y="1035"/>
                      <a:pt x="1940" y="858"/>
                      <a:pt x="1956" y="611"/>
                    </a:cubicBezTo>
                    <a:cubicBezTo>
                      <a:pt x="1983" y="331"/>
                      <a:pt x="1578" y="61"/>
                      <a:pt x="1037" y="7"/>
                    </a:cubicBezTo>
                    <a:cubicBezTo>
                      <a:pt x="984" y="2"/>
                      <a:pt x="932" y="0"/>
                      <a:pt x="88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326;p55"/>
              <p:cNvSpPr/>
              <p:nvPr/>
            </p:nvSpPr>
            <p:spPr>
              <a:xfrm rot="-935569">
                <a:off x="2919894" y="3562931"/>
                <a:ext cx="1266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2137">
                    <a:moveTo>
                      <a:pt x="2533" y="1"/>
                    </a:moveTo>
                    <a:cubicBezTo>
                      <a:pt x="1136" y="1"/>
                      <a:pt x="0" y="478"/>
                      <a:pt x="0" y="1073"/>
                    </a:cubicBezTo>
                    <a:cubicBezTo>
                      <a:pt x="0" y="1659"/>
                      <a:pt x="1136" y="2137"/>
                      <a:pt x="2533" y="2137"/>
                    </a:cubicBezTo>
                    <a:cubicBezTo>
                      <a:pt x="3930" y="2137"/>
                      <a:pt x="5066" y="1659"/>
                      <a:pt x="5066" y="1073"/>
                    </a:cubicBezTo>
                    <a:cubicBezTo>
                      <a:pt x="5066" y="478"/>
                      <a:pt x="3930" y="1"/>
                      <a:pt x="25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27;p55"/>
              <p:cNvSpPr/>
              <p:nvPr/>
            </p:nvSpPr>
            <p:spPr>
              <a:xfrm>
                <a:off x="2823075" y="3623075"/>
                <a:ext cx="71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791">
                    <a:moveTo>
                      <a:pt x="2249" y="1"/>
                    </a:moveTo>
                    <a:cubicBezTo>
                      <a:pt x="1946" y="1"/>
                      <a:pt x="1529" y="128"/>
                      <a:pt x="1118" y="366"/>
                    </a:cubicBezTo>
                    <a:cubicBezTo>
                      <a:pt x="424" y="763"/>
                      <a:pt x="1" y="1322"/>
                      <a:pt x="172" y="1619"/>
                    </a:cubicBezTo>
                    <a:cubicBezTo>
                      <a:pt x="240" y="1735"/>
                      <a:pt x="393" y="1791"/>
                      <a:pt x="594" y="1791"/>
                    </a:cubicBezTo>
                    <a:cubicBezTo>
                      <a:pt x="897" y="1791"/>
                      <a:pt x="1311" y="1664"/>
                      <a:pt x="1722" y="1421"/>
                    </a:cubicBezTo>
                    <a:cubicBezTo>
                      <a:pt x="2416" y="1024"/>
                      <a:pt x="2840" y="465"/>
                      <a:pt x="2669" y="177"/>
                    </a:cubicBezTo>
                    <a:cubicBezTo>
                      <a:pt x="2604" y="58"/>
                      <a:pt x="2452" y="1"/>
                      <a:pt x="22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328;p55"/>
              <p:cNvSpPr/>
              <p:nvPr/>
            </p:nvSpPr>
            <p:spPr>
              <a:xfrm>
                <a:off x="2780679" y="3457850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48" y="0"/>
                    </a:moveTo>
                    <a:cubicBezTo>
                      <a:pt x="1839" y="0"/>
                      <a:pt x="1380" y="199"/>
                      <a:pt x="947" y="550"/>
                    </a:cubicBezTo>
                    <a:cubicBezTo>
                      <a:pt x="325" y="1046"/>
                      <a:pt x="1" y="1668"/>
                      <a:pt x="208" y="1929"/>
                    </a:cubicBezTo>
                    <a:cubicBezTo>
                      <a:pt x="273" y="2008"/>
                      <a:pt x="378" y="2045"/>
                      <a:pt x="511" y="2045"/>
                    </a:cubicBezTo>
                    <a:cubicBezTo>
                      <a:pt x="821" y="2045"/>
                      <a:pt x="1278" y="1843"/>
                      <a:pt x="1713" y="1497"/>
                    </a:cubicBezTo>
                    <a:cubicBezTo>
                      <a:pt x="2335" y="992"/>
                      <a:pt x="2669" y="379"/>
                      <a:pt x="2452" y="117"/>
                    </a:cubicBezTo>
                    <a:cubicBezTo>
                      <a:pt x="2389" y="38"/>
                      <a:pt x="2283" y="0"/>
                      <a:pt x="21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329;p55"/>
              <p:cNvSpPr/>
              <p:nvPr/>
            </p:nvSpPr>
            <p:spPr>
              <a:xfrm>
                <a:off x="2878204" y="3422005"/>
                <a:ext cx="9062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731">
                    <a:moveTo>
                      <a:pt x="2669" y="1"/>
                    </a:moveTo>
                    <a:cubicBezTo>
                      <a:pt x="2356" y="1"/>
                      <a:pt x="1983" y="58"/>
                      <a:pt x="1596" y="178"/>
                    </a:cubicBezTo>
                    <a:cubicBezTo>
                      <a:pt x="668" y="466"/>
                      <a:pt x="1" y="1007"/>
                      <a:pt x="118" y="1385"/>
                    </a:cubicBezTo>
                    <a:cubicBezTo>
                      <a:pt x="188" y="1610"/>
                      <a:pt x="518" y="1730"/>
                      <a:pt x="969" y="1730"/>
                    </a:cubicBezTo>
                    <a:cubicBezTo>
                      <a:pt x="1277" y="1730"/>
                      <a:pt x="1643" y="1674"/>
                      <a:pt x="2020" y="1557"/>
                    </a:cubicBezTo>
                    <a:cubicBezTo>
                      <a:pt x="2957" y="1268"/>
                      <a:pt x="3624" y="727"/>
                      <a:pt x="3507" y="340"/>
                    </a:cubicBezTo>
                    <a:cubicBezTo>
                      <a:pt x="3438" y="117"/>
                      <a:pt x="3115" y="1"/>
                      <a:pt x="26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" name="Google Shape;1330;p55"/>
            <p:cNvGrpSpPr/>
            <p:nvPr/>
          </p:nvGrpSpPr>
          <p:grpSpPr>
            <a:xfrm rot="-3332087">
              <a:off x="6630846" y="4132221"/>
              <a:ext cx="1078485" cy="1370289"/>
              <a:chOff x="2728657" y="3286647"/>
              <a:chExt cx="292580" cy="371728"/>
            </a:xfrm>
          </p:grpSpPr>
          <p:sp>
            <p:nvSpPr>
              <p:cNvPr id="17" name="Google Shape;1331;p55"/>
              <p:cNvSpPr/>
              <p:nvPr/>
            </p:nvSpPr>
            <p:spPr>
              <a:xfrm>
                <a:off x="2769032" y="3360697"/>
                <a:ext cx="10142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714">
                    <a:moveTo>
                      <a:pt x="2028" y="1"/>
                    </a:moveTo>
                    <a:cubicBezTo>
                      <a:pt x="911" y="1"/>
                      <a:pt x="0" y="380"/>
                      <a:pt x="0" y="857"/>
                    </a:cubicBezTo>
                    <a:cubicBezTo>
                      <a:pt x="0" y="1326"/>
                      <a:pt x="911" y="1714"/>
                      <a:pt x="2028" y="1714"/>
                    </a:cubicBezTo>
                    <a:cubicBezTo>
                      <a:pt x="3146" y="1714"/>
                      <a:pt x="4056" y="1326"/>
                      <a:pt x="4056" y="857"/>
                    </a:cubicBezTo>
                    <a:cubicBezTo>
                      <a:pt x="4056" y="380"/>
                      <a:pt x="3146" y="1"/>
                      <a:pt x="20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332;p55"/>
              <p:cNvSpPr/>
              <p:nvPr/>
            </p:nvSpPr>
            <p:spPr>
              <a:xfrm>
                <a:off x="2728657" y="3546939"/>
                <a:ext cx="883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619">
                    <a:moveTo>
                      <a:pt x="2441" y="0"/>
                    </a:moveTo>
                    <a:cubicBezTo>
                      <a:pt x="2185" y="0"/>
                      <a:pt x="1900" y="33"/>
                      <a:pt x="1605" y="103"/>
                    </a:cubicBezTo>
                    <a:cubicBezTo>
                      <a:pt x="676" y="319"/>
                      <a:pt x="0" y="806"/>
                      <a:pt x="90" y="1203"/>
                    </a:cubicBezTo>
                    <a:cubicBezTo>
                      <a:pt x="158" y="1468"/>
                      <a:pt x="563" y="1619"/>
                      <a:pt x="1106" y="1619"/>
                    </a:cubicBezTo>
                    <a:cubicBezTo>
                      <a:pt x="1358" y="1619"/>
                      <a:pt x="1638" y="1586"/>
                      <a:pt x="1929" y="1518"/>
                    </a:cubicBezTo>
                    <a:cubicBezTo>
                      <a:pt x="2858" y="1293"/>
                      <a:pt x="3534" y="806"/>
                      <a:pt x="3444" y="418"/>
                    </a:cubicBezTo>
                    <a:cubicBezTo>
                      <a:pt x="3382" y="149"/>
                      <a:pt x="2980" y="0"/>
                      <a:pt x="2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333;p55"/>
              <p:cNvSpPr/>
              <p:nvPr/>
            </p:nvSpPr>
            <p:spPr>
              <a:xfrm>
                <a:off x="2957018" y="3540926"/>
                <a:ext cx="521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310">
                    <a:moveTo>
                      <a:pt x="1648" y="1"/>
                    </a:moveTo>
                    <a:cubicBezTo>
                      <a:pt x="1427" y="1"/>
                      <a:pt x="1124" y="95"/>
                      <a:pt x="821" y="273"/>
                    </a:cubicBezTo>
                    <a:cubicBezTo>
                      <a:pt x="316" y="562"/>
                      <a:pt x="1" y="967"/>
                      <a:pt x="127" y="1183"/>
                    </a:cubicBezTo>
                    <a:cubicBezTo>
                      <a:pt x="177" y="1269"/>
                      <a:pt x="285" y="1309"/>
                      <a:pt x="430" y="1309"/>
                    </a:cubicBezTo>
                    <a:cubicBezTo>
                      <a:pt x="651" y="1309"/>
                      <a:pt x="957" y="1214"/>
                      <a:pt x="1263" y="1039"/>
                    </a:cubicBezTo>
                    <a:cubicBezTo>
                      <a:pt x="1768" y="751"/>
                      <a:pt x="2083" y="336"/>
                      <a:pt x="1957" y="129"/>
                    </a:cubicBezTo>
                    <a:cubicBezTo>
                      <a:pt x="1906" y="42"/>
                      <a:pt x="1795" y="1"/>
                      <a:pt x="164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334;p55"/>
              <p:cNvSpPr/>
              <p:nvPr/>
            </p:nvSpPr>
            <p:spPr>
              <a:xfrm>
                <a:off x="2971637" y="3448196"/>
                <a:ext cx="496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035">
                    <a:moveTo>
                      <a:pt x="881" y="0"/>
                    </a:moveTo>
                    <a:cubicBezTo>
                      <a:pt x="420" y="0"/>
                      <a:pt x="52" y="179"/>
                      <a:pt x="27" y="430"/>
                    </a:cubicBezTo>
                    <a:cubicBezTo>
                      <a:pt x="0" y="710"/>
                      <a:pt x="415" y="980"/>
                      <a:pt x="947" y="1025"/>
                    </a:cubicBezTo>
                    <a:cubicBezTo>
                      <a:pt x="1008" y="1032"/>
                      <a:pt x="1068" y="1035"/>
                      <a:pt x="1127" y="1035"/>
                    </a:cubicBezTo>
                    <a:cubicBezTo>
                      <a:pt x="1579" y="1035"/>
                      <a:pt x="1940" y="858"/>
                      <a:pt x="1956" y="611"/>
                    </a:cubicBezTo>
                    <a:cubicBezTo>
                      <a:pt x="1983" y="331"/>
                      <a:pt x="1578" y="61"/>
                      <a:pt x="1037" y="7"/>
                    </a:cubicBezTo>
                    <a:cubicBezTo>
                      <a:pt x="984" y="2"/>
                      <a:pt x="932" y="0"/>
                      <a:pt x="88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335;p55"/>
              <p:cNvSpPr/>
              <p:nvPr/>
            </p:nvSpPr>
            <p:spPr>
              <a:xfrm>
                <a:off x="2853050" y="3604950"/>
                <a:ext cx="1266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2137">
                    <a:moveTo>
                      <a:pt x="2533" y="1"/>
                    </a:moveTo>
                    <a:cubicBezTo>
                      <a:pt x="1136" y="1"/>
                      <a:pt x="0" y="478"/>
                      <a:pt x="0" y="1073"/>
                    </a:cubicBezTo>
                    <a:cubicBezTo>
                      <a:pt x="0" y="1659"/>
                      <a:pt x="1136" y="2137"/>
                      <a:pt x="2533" y="2137"/>
                    </a:cubicBezTo>
                    <a:cubicBezTo>
                      <a:pt x="3930" y="2137"/>
                      <a:pt x="5066" y="1659"/>
                      <a:pt x="5066" y="1073"/>
                    </a:cubicBezTo>
                    <a:cubicBezTo>
                      <a:pt x="5066" y="478"/>
                      <a:pt x="3930" y="1"/>
                      <a:pt x="25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336;p55"/>
              <p:cNvSpPr/>
              <p:nvPr/>
            </p:nvSpPr>
            <p:spPr>
              <a:xfrm>
                <a:off x="2890727" y="3286647"/>
                <a:ext cx="71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791">
                    <a:moveTo>
                      <a:pt x="2249" y="1"/>
                    </a:moveTo>
                    <a:cubicBezTo>
                      <a:pt x="1946" y="1"/>
                      <a:pt x="1529" y="128"/>
                      <a:pt x="1118" y="366"/>
                    </a:cubicBezTo>
                    <a:cubicBezTo>
                      <a:pt x="424" y="763"/>
                      <a:pt x="1" y="1322"/>
                      <a:pt x="172" y="1619"/>
                    </a:cubicBezTo>
                    <a:cubicBezTo>
                      <a:pt x="240" y="1735"/>
                      <a:pt x="393" y="1791"/>
                      <a:pt x="594" y="1791"/>
                    </a:cubicBezTo>
                    <a:cubicBezTo>
                      <a:pt x="897" y="1791"/>
                      <a:pt x="1311" y="1664"/>
                      <a:pt x="1722" y="1421"/>
                    </a:cubicBezTo>
                    <a:cubicBezTo>
                      <a:pt x="2416" y="1024"/>
                      <a:pt x="2840" y="465"/>
                      <a:pt x="2669" y="177"/>
                    </a:cubicBezTo>
                    <a:cubicBezTo>
                      <a:pt x="2604" y="58"/>
                      <a:pt x="2452" y="1"/>
                      <a:pt x="22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337;p55"/>
              <p:cNvSpPr/>
              <p:nvPr/>
            </p:nvSpPr>
            <p:spPr>
              <a:xfrm>
                <a:off x="2831125" y="3445313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48" y="0"/>
                    </a:moveTo>
                    <a:cubicBezTo>
                      <a:pt x="1839" y="0"/>
                      <a:pt x="1380" y="199"/>
                      <a:pt x="947" y="550"/>
                    </a:cubicBezTo>
                    <a:cubicBezTo>
                      <a:pt x="325" y="1046"/>
                      <a:pt x="1" y="1668"/>
                      <a:pt x="208" y="1929"/>
                    </a:cubicBezTo>
                    <a:cubicBezTo>
                      <a:pt x="273" y="2008"/>
                      <a:pt x="378" y="2045"/>
                      <a:pt x="511" y="2045"/>
                    </a:cubicBezTo>
                    <a:cubicBezTo>
                      <a:pt x="821" y="2045"/>
                      <a:pt x="1278" y="1843"/>
                      <a:pt x="1713" y="1497"/>
                    </a:cubicBezTo>
                    <a:cubicBezTo>
                      <a:pt x="2335" y="992"/>
                      <a:pt x="2669" y="379"/>
                      <a:pt x="2452" y="117"/>
                    </a:cubicBezTo>
                    <a:cubicBezTo>
                      <a:pt x="2389" y="38"/>
                      <a:pt x="2283" y="0"/>
                      <a:pt x="21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338;p55"/>
              <p:cNvSpPr/>
              <p:nvPr/>
            </p:nvSpPr>
            <p:spPr>
              <a:xfrm>
                <a:off x="2858675" y="3502950"/>
                <a:ext cx="9062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731">
                    <a:moveTo>
                      <a:pt x="2669" y="1"/>
                    </a:moveTo>
                    <a:cubicBezTo>
                      <a:pt x="2356" y="1"/>
                      <a:pt x="1983" y="58"/>
                      <a:pt x="1596" y="178"/>
                    </a:cubicBezTo>
                    <a:cubicBezTo>
                      <a:pt x="668" y="466"/>
                      <a:pt x="1" y="1007"/>
                      <a:pt x="118" y="1385"/>
                    </a:cubicBezTo>
                    <a:cubicBezTo>
                      <a:pt x="188" y="1610"/>
                      <a:pt x="518" y="1730"/>
                      <a:pt x="969" y="1730"/>
                    </a:cubicBezTo>
                    <a:cubicBezTo>
                      <a:pt x="1277" y="1730"/>
                      <a:pt x="1643" y="1674"/>
                      <a:pt x="2020" y="1557"/>
                    </a:cubicBezTo>
                    <a:cubicBezTo>
                      <a:pt x="2957" y="1268"/>
                      <a:pt x="3624" y="727"/>
                      <a:pt x="3507" y="340"/>
                    </a:cubicBezTo>
                    <a:cubicBezTo>
                      <a:pt x="3438" y="117"/>
                      <a:pt x="3115" y="1"/>
                      <a:pt x="26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75856" y="1491630"/>
            <a:ext cx="5439518" cy="2719759"/>
          </a:xfrm>
          <a:prstGeom prst="rect">
            <a:avLst/>
          </a:prstGeom>
        </p:spPr>
      </p:pic>
      <p:sp>
        <p:nvSpPr>
          <p:cNvPr id="26" name="Текст. поле 25"/>
          <p:cNvSpPr txBox="1"/>
          <p:nvPr/>
        </p:nvSpPr>
        <p:spPr>
          <a:xfrm>
            <a:off x="179512" y="1900251"/>
            <a:ext cx="2906899" cy="2281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Протозооз, протекающий </a:t>
            </a:r>
          </a:p>
          <a:p>
            <a:pPr algn="just"/>
            <a:r>
              <a:rPr lang="en-US" sz="1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в виде латентного паразитоносительства, так и в манифестных </a:t>
            </a:r>
          </a:p>
          <a:p>
            <a:pPr algn="just"/>
            <a:r>
              <a:rPr lang="en-US" sz="1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формах с преимущественным поражением тонкого кишечника.</a:t>
            </a:r>
          </a:p>
        </p:txBody>
      </p:sp>
      <p:sp>
        <p:nvSpPr>
          <p:cNvPr id="27" name="Текст. поле 26"/>
          <p:cNvSpPr txBox="1"/>
          <p:nvPr/>
        </p:nvSpPr>
        <p:spPr>
          <a:xfrm>
            <a:off x="3203848" y="4191675"/>
            <a:ext cx="5548064" cy="5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28 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Lambia intestinalis</a:t>
            </a:r>
            <a:r>
              <a:rPr lang="ru-RU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возбудитель лямбиоза</a:t>
            </a:r>
            <a:endParaRPr sz="1400" b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323528" y="987574"/>
            <a:ext cx="8712968" cy="4752528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Способ заражения: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прероральный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(заглатывание цист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Источник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зарожения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немытые фрукты и овощи, загрязненная вода</a:t>
            </a:r>
          </a:p>
          <a:p>
            <a:pPr mar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Цикл развития: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1.Экцистирование в двенадцатиперстной кишке; 2.Размножение бинарным делением; 3.Образование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цист в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тонкой и ободочной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кишках (рис.29)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Основной источник инвазии: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Зараженный человек</a:t>
            </a:r>
          </a:p>
          <a:p>
            <a:pPr mar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. поле 3"/>
          <p:cNvSpPr txBox="1"/>
          <p:nvPr/>
        </p:nvSpPr>
        <p:spPr>
          <a:xfrm>
            <a:off x="539552" y="411510"/>
            <a:ext cx="8195906" cy="1422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Жизненный цикл и развитие </a:t>
            </a:r>
            <a:endParaRPr lang="en-US" sz="4400" b="1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9552" y="195486"/>
            <a:ext cx="3702410" cy="4511774"/>
          </a:xfrm>
          <a:prstGeom prst="rect">
            <a:avLst/>
          </a:prstGeom>
        </p:spPr>
      </p:pic>
      <p:sp>
        <p:nvSpPr>
          <p:cNvPr id="6" name="Текст. поле 5"/>
          <p:cNvSpPr txBox="1"/>
          <p:nvPr/>
        </p:nvSpPr>
        <p:spPr>
          <a:xfrm>
            <a:off x="4572000" y="175896"/>
            <a:ext cx="4336217" cy="3012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ПАТОГЕННОЕ ДЕЙСТВИЕ:</a:t>
            </a:r>
          </a:p>
          <a:p>
            <a:pPr algn="just"/>
            <a:endParaRPr lang="ru-RU" sz="2400" b="1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тошнота, отрыжка, изжога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снижение аппетита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схваткообразные боли в животе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400" b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b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. поле 6"/>
          <p:cNvSpPr txBox="1"/>
          <p:nvPr/>
        </p:nvSpPr>
        <p:spPr>
          <a:xfrm flipH="1">
            <a:off x="4499992" y="2643759"/>
            <a:ext cx="5184576" cy="337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ДИАГОСТИКА:</a:t>
            </a:r>
          </a:p>
          <a:p>
            <a:endParaRPr lang="ru-RU" sz="240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микроскопия дуододенального содержимого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микроскопия сведих фекалий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окраска мазков кала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. поле 7"/>
          <p:cNvSpPr txBox="1"/>
          <p:nvPr/>
        </p:nvSpPr>
        <p:spPr>
          <a:xfrm>
            <a:off x="467544" y="4659982"/>
            <a:ext cx="3739042" cy="728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29 Путь заражения Лямбиозом</a:t>
            </a:r>
            <a:endParaRPr sz="1400" b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b="0">
              <a:solidFill>
                <a:schemeClr val="bg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7584" y="1275606"/>
            <a:ext cx="3047999" cy="304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51920" y="1275606"/>
            <a:ext cx="4572000" cy="3048000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>
          <a:xfrm>
            <a:off x="755576" y="913980"/>
            <a:ext cx="666800" cy="361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en-US" sz="18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. поле 5"/>
          <p:cNvSpPr txBox="1"/>
          <p:nvPr/>
        </p:nvSpPr>
        <p:spPr>
          <a:xfrm>
            <a:off x="3851920" y="913437"/>
            <a:ext cx="1296144" cy="36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/>
              <a:t>б</a:t>
            </a:r>
            <a:endParaRPr lang="en-US" sz="1800" b="1"/>
          </a:p>
        </p:txBody>
      </p:sp>
      <p:sp>
        <p:nvSpPr>
          <p:cNvPr id="7" name="Текст. поле 6"/>
          <p:cNvSpPr txBox="1"/>
          <p:nvPr/>
        </p:nvSpPr>
        <p:spPr>
          <a:xfrm>
            <a:off x="748308" y="4371950"/>
            <a:ext cx="7647384" cy="3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30 Женщина страдающая Лямбиозом (а); Ребёнок страдающий Лямбиозом (б) </a:t>
            </a:r>
            <a:endParaRPr lang="en-US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. поле 1"/>
          <p:cNvSpPr txBox="1"/>
          <p:nvPr/>
        </p:nvSpPr>
        <p:spPr>
          <a:xfrm>
            <a:off x="245552" y="412091"/>
            <a:ext cx="7743825" cy="751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Профилкатика:</a:t>
            </a:r>
            <a:endParaRPr lang="en-US" sz="44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. поле 2"/>
          <p:cNvSpPr txBox="1"/>
          <p:nvPr/>
        </p:nvSpPr>
        <p:spPr>
          <a:xfrm>
            <a:off x="245552" y="1264444"/>
            <a:ext cx="8718936" cy="350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Гигиена рук:</a:t>
            </a: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тщательное мытьё рук; использование антисептических средств</a:t>
            </a:r>
          </a:p>
          <a:p>
            <a:pPr>
              <a:lnSpc>
                <a:spcPct val="115000"/>
              </a:lnSpc>
            </a:pPr>
            <a:r>
              <a:rPr 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Употребление чистой воды</a:t>
            </a:r>
          </a:p>
          <a:p>
            <a:pPr>
              <a:lnSpc>
                <a:spcPct val="115000"/>
              </a:lnSpc>
            </a:pPr>
            <a:r>
              <a:rPr 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"Безопасная" пища:</a:t>
            </a: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тщательное мытьё продуктов питания; правильная термическая обработка пищи</a:t>
            </a:r>
          </a:p>
          <a:p>
            <a:pPr>
              <a:lnSpc>
                <a:spcPct val="115000"/>
              </a:lnSpc>
            </a:pPr>
            <a:r>
              <a:rPr 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Личная и общественная гигиена</a:t>
            </a:r>
            <a:endParaRPr lang="ru-RU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ru-RU" sz="2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51"/>
          <p:cNvSpPr>
            <a:spLocks noGrp="1" noEditPoints="1"/>
          </p:cNvSpPr>
          <p:nvPr>
            <p:ph type="title"/>
          </p:nvPr>
        </p:nvSpPr>
        <p:spPr>
          <a:xfrm>
            <a:off x="2643218" y="519272"/>
            <a:ext cx="6200100" cy="25293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/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en" sz="88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84" name="Google Shape;1084;p51"/>
          <p:cNvGrpSpPr/>
          <p:nvPr/>
        </p:nvGrpSpPr>
        <p:grpSpPr>
          <a:xfrm>
            <a:off x="-657237" y="791511"/>
            <a:ext cx="6144508" cy="4351980"/>
            <a:chOff x="-657237" y="791511"/>
            <a:chExt cx="6144508" cy="4351980"/>
          </a:xfrm>
        </p:grpSpPr>
        <p:grpSp>
          <p:nvGrpSpPr>
            <p:cNvPr id="1085" name="Google Shape;1085;p51"/>
            <p:cNvGrpSpPr/>
            <p:nvPr/>
          </p:nvGrpSpPr>
          <p:grpSpPr>
            <a:xfrm rot="9316818">
              <a:off x="-542367" y="3049974"/>
              <a:ext cx="2269391" cy="1046675"/>
              <a:chOff x="3382400" y="3552675"/>
              <a:chExt cx="1030975" cy="475500"/>
            </a:xfrm>
          </p:grpSpPr>
          <p:sp>
            <p:nvSpPr>
              <p:cNvPr id="1086" name="Google Shape;1086;p51"/>
              <p:cNvSpPr/>
              <p:nvPr/>
            </p:nvSpPr>
            <p:spPr>
              <a:xfrm>
                <a:off x="3382400" y="3629975"/>
                <a:ext cx="1030975" cy="231500"/>
              </a:xfrm>
              <a:custGeom>
                <a:avLst/>
                <a:gdLst/>
                <a:ahLst/>
                <a:cxnLst/>
                <a:rect l="l" t="t" r="r" b="b"/>
                <a:pathLst>
                  <a:path w="41239" h="9260">
                    <a:moveTo>
                      <a:pt x="30062" y="0"/>
                    </a:moveTo>
                    <a:lnTo>
                      <a:pt x="29890" y="9"/>
                    </a:lnTo>
                    <a:cubicBezTo>
                      <a:pt x="29827" y="9"/>
                      <a:pt x="29773" y="27"/>
                      <a:pt x="29710" y="36"/>
                    </a:cubicBezTo>
                    <a:cubicBezTo>
                      <a:pt x="29656" y="45"/>
                      <a:pt x="29593" y="54"/>
                      <a:pt x="29539" y="63"/>
                    </a:cubicBezTo>
                    <a:lnTo>
                      <a:pt x="29367" y="117"/>
                    </a:lnTo>
                    <a:cubicBezTo>
                      <a:pt x="28917" y="271"/>
                      <a:pt x="28556" y="559"/>
                      <a:pt x="28241" y="865"/>
                    </a:cubicBezTo>
                    <a:cubicBezTo>
                      <a:pt x="27934" y="1172"/>
                      <a:pt x="27673" y="1496"/>
                      <a:pt x="27393" y="1785"/>
                    </a:cubicBezTo>
                    <a:cubicBezTo>
                      <a:pt x="27330" y="1866"/>
                      <a:pt x="27258" y="1929"/>
                      <a:pt x="27195" y="2001"/>
                    </a:cubicBezTo>
                    <a:cubicBezTo>
                      <a:pt x="27123" y="2073"/>
                      <a:pt x="27051" y="2136"/>
                      <a:pt x="26979" y="2199"/>
                    </a:cubicBezTo>
                    <a:cubicBezTo>
                      <a:pt x="26844" y="2344"/>
                      <a:pt x="26681" y="2452"/>
                      <a:pt x="26528" y="2569"/>
                    </a:cubicBezTo>
                    <a:lnTo>
                      <a:pt x="26420" y="2659"/>
                    </a:lnTo>
                    <a:cubicBezTo>
                      <a:pt x="26375" y="2686"/>
                      <a:pt x="26339" y="2713"/>
                      <a:pt x="26303" y="2740"/>
                    </a:cubicBezTo>
                    <a:cubicBezTo>
                      <a:pt x="26222" y="2794"/>
                      <a:pt x="26140" y="2848"/>
                      <a:pt x="26059" y="2903"/>
                    </a:cubicBezTo>
                    <a:cubicBezTo>
                      <a:pt x="25987" y="2957"/>
                      <a:pt x="25897" y="2993"/>
                      <a:pt x="25816" y="3038"/>
                    </a:cubicBezTo>
                    <a:cubicBezTo>
                      <a:pt x="25735" y="3092"/>
                      <a:pt x="25654" y="3137"/>
                      <a:pt x="25573" y="3182"/>
                    </a:cubicBezTo>
                    <a:cubicBezTo>
                      <a:pt x="24915" y="3525"/>
                      <a:pt x="24230" y="3768"/>
                      <a:pt x="23571" y="3957"/>
                    </a:cubicBezTo>
                    <a:cubicBezTo>
                      <a:pt x="22913" y="4137"/>
                      <a:pt x="22282" y="4282"/>
                      <a:pt x="21697" y="4399"/>
                    </a:cubicBezTo>
                    <a:cubicBezTo>
                      <a:pt x="20534" y="4633"/>
                      <a:pt x="19560" y="4804"/>
                      <a:pt x="18884" y="4967"/>
                    </a:cubicBezTo>
                    <a:cubicBezTo>
                      <a:pt x="18551" y="5048"/>
                      <a:pt x="18289" y="5111"/>
                      <a:pt x="18109" y="5165"/>
                    </a:cubicBezTo>
                    <a:cubicBezTo>
                      <a:pt x="17938" y="5210"/>
                      <a:pt x="17839" y="5237"/>
                      <a:pt x="17839" y="5237"/>
                    </a:cubicBezTo>
                    <a:cubicBezTo>
                      <a:pt x="17839" y="5237"/>
                      <a:pt x="17749" y="5255"/>
                      <a:pt x="17568" y="5309"/>
                    </a:cubicBezTo>
                    <a:cubicBezTo>
                      <a:pt x="17397" y="5354"/>
                      <a:pt x="17136" y="5435"/>
                      <a:pt x="16802" y="5526"/>
                    </a:cubicBezTo>
                    <a:cubicBezTo>
                      <a:pt x="16478" y="5625"/>
                      <a:pt x="16081" y="5760"/>
                      <a:pt x="15621" y="5904"/>
                    </a:cubicBezTo>
                    <a:cubicBezTo>
                      <a:pt x="15162" y="6057"/>
                      <a:pt x="14639" y="6229"/>
                      <a:pt x="14080" y="6418"/>
                    </a:cubicBezTo>
                    <a:cubicBezTo>
                      <a:pt x="12944" y="6806"/>
                      <a:pt x="11619" y="7283"/>
                      <a:pt x="10159" y="7725"/>
                    </a:cubicBezTo>
                    <a:cubicBezTo>
                      <a:pt x="9979" y="7779"/>
                      <a:pt x="9789" y="7833"/>
                      <a:pt x="9609" y="7887"/>
                    </a:cubicBezTo>
                    <a:cubicBezTo>
                      <a:pt x="9420" y="7941"/>
                      <a:pt x="9230" y="7995"/>
                      <a:pt x="9041" y="8049"/>
                    </a:cubicBezTo>
                    <a:cubicBezTo>
                      <a:pt x="8662" y="8158"/>
                      <a:pt x="8266" y="8239"/>
                      <a:pt x="7869" y="8338"/>
                    </a:cubicBezTo>
                    <a:cubicBezTo>
                      <a:pt x="7680" y="8383"/>
                      <a:pt x="7473" y="8419"/>
                      <a:pt x="7274" y="8464"/>
                    </a:cubicBezTo>
                    <a:cubicBezTo>
                      <a:pt x="7076" y="8500"/>
                      <a:pt x="6869" y="8545"/>
                      <a:pt x="6670" y="8572"/>
                    </a:cubicBezTo>
                    <a:cubicBezTo>
                      <a:pt x="6463" y="8608"/>
                      <a:pt x="6256" y="8644"/>
                      <a:pt x="6048" y="8671"/>
                    </a:cubicBezTo>
                    <a:cubicBezTo>
                      <a:pt x="5841" y="8698"/>
                      <a:pt x="5634" y="8726"/>
                      <a:pt x="5426" y="8744"/>
                    </a:cubicBezTo>
                    <a:cubicBezTo>
                      <a:pt x="5012" y="8798"/>
                      <a:pt x="4597" y="8825"/>
                      <a:pt x="4174" y="8825"/>
                    </a:cubicBezTo>
                    <a:cubicBezTo>
                      <a:pt x="3759" y="8816"/>
                      <a:pt x="3344" y="8780"/>
                      <a:pt x="2948" y="8698"/>
                    </a:cubicBezTo>
                    <a:cubicBezTo>
                      <a:pt x="2749" y="8653"/>
                      <a:pt x="2551" y="8590"/>
                      <a:pt x="2362" y="8527"/>
                    </a:cubicBezTo>
                    <a:cubicBezTo>
                      <a:pt x="2181" y="8446"/>
                      <a:pt x="1992" y="8365"/>
                      <a:pt x="1830" y="8257"/>
                    </a:cubicBezTo>
                    <a:cubicBezTo>
                      <a:pt x="1659" y="8158"/>
                      <a:pt x="1505" y="8031"/>
                      <a:pt x="1361" y="7896"/>
                    </a:cubicBezTo>
                    <a:cubicBezTo>
                      <a:pt x="1217" y="7761"/>
                      <a:pt x="1100" y="7608"/>
                      <a:pt x="992" y="7446"/>
                    </a:cubicBezTo>
                    <a:cubicBezTo>
                      <a:pt x="577" y="6788"/>
                      <a:pt x="460" y="5958"/>
                      <a:pt x="676" y="5246"/>
                    </a:cubicBezTo>
                    <a:cubicBezTo>
                      <a:pt x="892" y="4534"/>
                      <a:pt x="1433" y="3966"/>
                      <a:pt x="2064" y="3660"/>
                    </a:cubicBezTo>
                    <a:cubicBezTo>
                      <a:pt x="2371" y="3516"/>
                      <a:pt x="2704" y="3425"/>
                      <a:pt x="3038" y="3407"/>
                    </a:cubicBezTo>
                    <a:cubicBezTo>
                      <a:pt x="3092" y="3404"/>
                      <a:pt x="3147" y="3403"/>
                      <a:pt x="3203" y="3403"/>
                    </a:cubicBezTo>
                    <a:cubicBezTo>
                      <a:pt x="3315" y="3403"/>
                      <a:pt x="3431" y="3407"/>
                      <a:pt x="3552" y="3407"/>
                    </a:cubicBezTo>
                    <a:cubicBezTo>
                      <a:pt x="3642" y="3407"/>
                      <a:pt x="3732" y="3407"/>
                      <a:pt x="3822" y="3398"/>
                    </a:cubicBezTo>
                    <a:cubicBezTo>
                      <a:pt x="3867" y="3398"/>
                      <a:pt x="3912" y="3389"/>
                      <a:pt x="3957" y="3389"/>
                    </a:cubicBezTo>
                    <a:cubicBezTo>
                      <a:pt x="3984" y="3380"/>
                      <a:pt x="4011" y="3380"/>
                      <a:pt x="4029" y="3380"/>
                    </a:cubicBezTo>
                    <a:lnTo>
                      <a:pt x="4038" y="3380"/>
                    </a:lnTo>
                    <a:cubicBezTo>
                      <a:pt x="4147" y="3362"/>
                      <a:pt x="4255" y="3335"/>
                      <a:pt x="4345" y="3299"/>
                    </a:cubicBezTo>
                    <a:cubicBezTo>
                      <a:pt x="4543" y="3236"/>
                      <a:pt x="4696" y="3110"/>
                      <a:pt x="4768" y="3020"/>
                    </a:cubicBezTo>
                    <a:cubicBezTo>
                      <a:pt x="4913" y="2848"/>
                      <a:pt x="4967" y="2641"/>
                      <a:pt x="4967" y="2461"/>
                    </a:cubicBezTo>
                    <a:cubicBezTo>
                      <a:pt x="4967" y="2290"/>
                      <a:pt x="4913" y="2136"/>
                      <a:pt x="4850" y="2019"/>
                    </a:cubicBezTo>
                    <a:cubicBezTo>
                      <a:pt x="4723" y="1767"/>
                      <a:pt x="4552" y="1587"/>
                      <a:pt x="4327" y="1397"/>
                    </a:cubicBezTo>
                    <a:lnTo>
                      <a:pt x="4327" y="1397"/>
                    </a:lnTo>
                    <a:cubicBezTo>
                      <a:pt x="4435" y="1668"/>
                      <a:pt x="4507" y="1893"/>
                      <a:pt x="4543" y="2118"/>
                    </a:cubicBezTo>
                    <a:cubicBezTo>
                      <a:pt x="4561" y="2227"/>
                      <a:pt x="4570" y="2344"/>
                      <a:pt x="4561" y="2443"/>
                    </a:cubicBezTo>
                    <a:cubicBezTo>
                      <a:pt x="4543" y="2542"/>
                      <a:pt x="4507" y="2641"/>
                      <a:pt x="4426" y="2731"/>
                    </a:cubicBezTo>
                    <a:cubicBezTo>
                      <a:pt x="4390" y="2776"/>
                      <a:pt x="4318" y="2839"/>
                      <a:pt x="4192" y="2885"/>
                    </a:cubicBezTo>
                    <a:cubicBezTo>
                      <a:pt x="4128" y="2903"/>
                      <a:pt x="4056" y="2930"/>
                      <a:pt x="3966" y="2939"/>
                    </a:cubicBezTo>
                    <a:cubicBezTo>
                      <a:pt x="3948" y="2939"/>
                      <a:pt x="3930" y="2939"/>
                      <a:pt x="3912" y="2948"/>
                    </a:cubicBezTo>
                    <a:cubicBezTo>
                      <a:pt x="3876" y="2948"/>
                      <a:pt x="3831" y="2948"/>
                      <a:pt x="3795" y="2957"/>
                    </a:cubicBezTo>
                    <a:lnTo>
                      <a:pt x="3552" y="2957"/>
                    </a:lnTo>
                    <a:cubicBezTo>
                      <a:pt x="3466" y="2957"/>
                      <a:pt x="3378" y="2954"/>
                      <a:pt x="3288" y="2954"/>
                    </a:cubicBezTo>
                    <a:cubicBezTo>
                      <a:pt x="3198" y="2954"/>
                      <a:pt x="3105" y="2957"/>
                      <a:pt x="3011" y="2966"/>
                    </a:cubicBezTo>
                    <a:cubicBezTo>
                      <a:pt x="2623" y="2984"/>
                      <a:pt x="2227" y="3092"/>
                      <a:pt x="1866" y="3263"/>
                    </a:cubicBezTo>
                    <a:cubicBezTo>
                      <a:pt x="1686" y="3353"/>
                      <a:pt x="1505" y="3452"/>
                      <a:pt x="1343" y="3579"/>
                    </a:cubicBezTo>
                    <a:cubicBezTo>
                      <a:pt x="1172" y="3705"/>
                      <a:pt x="1028" y="3849"/>
                      <a:pt x="883" y="4002"/>
                    </a:cubicBezTo>
                    <a:cubicBezTo>
                      <a:pt x="739" y="4155"/>
                      <a:pt x="622" y="4336"/>
                      <a:pt x="505" y="4516"/>
                    </a:cubicBezTo>
                    <a:cubicBezTo>
                      <a:pt x="397" y="4705"/>
                      <a:pt x="316" y="4913"/>
                      <a:pt x="253" y="5120"/>
                    </a:cubicBezTo>
                    <a:cubicBezTo>
                      <a:pt x="0" y="5958"/>
                      <a:pt x="126" y="6914"/>
                      <a:pt x="613" y="7689"/>
                    </a:cubicBezTo>
                    <a:cubicBezTo>
                      <a:pt x="739" y="7878"/>
                      <a:pt x="883" y="8058"/>
                      <a:pt x="1046" y="8221"/>
                    </a:cubicBezTo>
                    <a:cubicBezTo>
                      <a:pt x="1217" y="8374"/>
                      <a:pt x="1397" y="8518"/>
                      <a:pt x="1587" y="8635"/>
                    </a:cubicBezTo>
                    <a:cubicBezTo>
                      <a:pt x="1785" y="8762"/>
                      <a:pt x="1992" y="8852"/>
                      <a:pt x="2200" y="8933"/>
                    </a:cubicBezTo>
                    <a:cubicBezTo>
                      <a:pt x="2416" y="9014"/>
                      <a:pt x="2632" y="9077"/>
                      <a:pt x="2849" y="9122"/>
                    </a:cubicBezTo>
                    <a:cubicBezTo>
                      <a:pt x="3290" y="9221"/>
                      <a:pt x="3732" y="9257"/>
                      <a:pt x="4174" y="9257"/>
                    </a:cubicBezTo>
                    <a:cubicBezTo>
                      <a:pt x="4229" y="9258"/>
                      <a:pt x="4284" y="9259"/>
                      <a:pt x="4339" y="9259"/>
                    </a:cubicBezTo>
                    <a:cubicBezTo>
                      <a:pt x="4718" y="9259"/>
                      <a:pt x="5102" y="9232"/>
                      <a:pt x="5472" y="9185"/>
                    </a:cubicBezTo>
                    <a:cubicBezTo>
                      <a:pt x="5688" y="9158"/>
                      <a:pt x="5895" y="9140"/>
                      <a:pt x="6112" y="9113"/>
                    </a:cubicBezTo>
                    <a:cubicBezTo>
                      <a:pt x="6319" y="9077"/>
                      <a:pt x="6526" y="9041"/>
                      <a:pt x="6734" y="9014"/>
                    </a:cubicBezTo>
                    <a:cubicBezTo>
                      <a:pt x="6950" y="8978"/>
                      <a:pt x="7148" y="8942"/>
                      <a:pt x="7355" y="8897"/>
                    </a:cubicBezTo>
                    <a:cubicBezTo>
                      <a:pt x="7563" y="8852"/>
                      <a:pt x="7770" y="8816"/>
                      <a:pt x="7968" y="8771"/>
                    </a:cubicBezTo>
                    <a:cubicBezTo>
                      <a:pt x="8365" y="8671"/>
                      <a:pt x="8762" y="8581"/>
                      <a:pt x="9149" y="8473"/>
                    </a:cubicBezTo>
                    <a:cubicBezTo>
                      <a:pt x="9339" y="8419"/>
                      <a:pt x="9537" y="8374"/>
                      <a:pt x="9726" y="8311"/>
                    </a:cubicBezTo>
                    <a:cubicBezTo>
                      <a:pt x="9915" y="8257"/>
                      <a:pt x="10096" y="8203"/>
                      <a:pt x="10285" y="8149"/>
                    </a:cubicBezTo>
                    <a:cubicBezTo>
                      <a:pt x="11754" y="7698"/>
                      <a:pt x="13079" y="7220"/>
                      <a:pt x="14215" y="6842"/>
                    </a:cubicBezTo>
                    <a:cubicBezTo>
                      <a:pt x="14783" y="6643"/>
                      <a:pt x="15297" y="6472"/>
                      <a:pt x="15747" y="6319"/>
                    </a:cubicBezTo>
                    <a:cubicBezTo>
                      <a:pt x="16207" y="6175"/>
                      <a:pt x="16604" y="6039"/>
                      <a:pt x="16928" y="5949"/>
                    </a:cubicBezTo>
                    <a:cubicBezTo>
                      <a:pt x="17253" y="5859"/>
                      <a:pt x="17514" y="5778"/>
                      <a:pt x="17685" y="5733"/>
                    </a:cubicBezTo>
                    <a:cubicBezTo>
                      <a:pt x="17857" y="5688"/>
                      <a:pt x="17956" y="5661"/>
                      <a:pt x="17956" y="5661"/>
                    </a:cubicBezTo>
                    <a:cubicBezTo>
                      <a:pt x="17956" y="5661"/>
                      <a:pt x="18046" y="5634"/>
                      <a:pt x="18217" y="5589"/>
                    </a:cubicBezTo>
                    <a:cubicBezTo>
                      <a:pt x="18388" y="5535"/>
                      <a:pt x="18650" y="5481"/>
                      <a:pt x="18983" y="5399"/>
                    </a:cubicBezTo>
                    <a:cubicBezTo>
                      <a:pt x="19641" y="5237"/>
                      <a:pt x="20606" y="5066"/>
                      <a:pt x="21787" y="4832"/>
                    </a:cubicBezTo>
                    <a:cubicBezTo>
                      <a:pt x="22373" y="4714"/>
                      <a:pt x="23013" y="4570"/>
                      <a:pt x="23689" y="4381"/>
                    </a:cubicBezTo>
                    <a:cubicBezTo>
                      <a:pt x="24365" y="4192"/>
                      <a:pt x="25077" y="3939"/>
                      <a:pt x="25771" y="3570"/>
                    </a:cubicBezTo>
                    <a:cubicBezTo>
                      <a:pt x="25861" y="3525"/>
                      <a:pt x="25942" y="3479"/>
                      <a:pt x="26032" y="3425"/>
                    </a:cubicBezTo>
                    <a:cubicBezTo>
                      <a:pt x="26122" y="3380"/>
                      <a:pt x="26213" y="3335"/>
                      <a:pt x="26294" y="3272"/>
                    </a:cubicBezTo>
                    <a:cubicBezTo>
                      <a:pt x="26375" y="3218"/>
                      <a:pt x="26456" y="3164"/>
                      <a:pt x="26546" y="3110"/>
                    </a:cubicBezTo>
                    <a:cubicBezTo>
                      <a:pt x="26582" y="3074"/>
                      <a:pt x="26627" y="3047"/>
                      <a:pt x="26672" y="3020"/>
                    </a:cubicBezTo>
                    <a:lnTo>
                      <a:pt x="26789" y="2930"/>
                    </a:lnTo>
                    <a:cubicBezTo>
                      <a:pt x="26952" y="2803"/>
                      <a:pt x="27123" y="2677"/>
                      <a:pt x="27267" y="2533"/>
                    </a:cubicBezTo>
                    <a:cubicBezTo>
                      <a:pt x="27348" y="2461"/>
                      <a:pt x="27420" y="2389"/>
                      <a:pt x="27502" y="2317"/>
                    </a:cubicBezTo>
                    <a:cubicBezTo>
                      <a:pt x="27574" y="2245"/>
                      <a:pt x="27646" y="2163"/>
                      <a:pt x="27718" y="2091"/>
                    </a:cubicBezTo>
                    <a:cubicBezTo>
                      <a:pt x="27997" y="1785"/>
                      <a:pt x="28268" y="1460"/>
                      <a:pt x="28547" y="1181"/>
                    </a:cubicBezTo>
                    <a:cubicBezTo>
                      <a:pt x="28836" y="901"/>
                      <a:pt x="29151" y="658"/>
                      <a:pt x="29512" y="532"/>
                    </a:cubicBezTo>
                    <a:cubicBezTo>
                      <a:pt x="29707" y="473"/>
                      <a:pt x="29910" y="441"/>
                      <a:pt x="30115" y="441"/>
                    </a:cubicBezTo>
                    <a:cubicBezTo>
                      <a:pt x="30289" y="441"/>
                      <a:pt x="30465" y="464"/>
                      <a:pt x="30638" y="514"/>
                    </a:cubicBezTo>
                    <a:cubicBezTo>
                      <a:pt x="31017" y="622"/>
                      <a:pt x="31387" y="811"/>
                      <a:pt x="31747" y="1028"/>
                    </a:cubicBezTo>
                    <a:cubicBezTo>
                      <a:pt x="32117" y="1235"/>
                      <a:pt x="32477" y="1478"/>
                      <a:pt x="32856" y="1686"/>
                    </a:cubicBezTo>
                    <a:cubicBezTo>
                      <a:pt x="33234" y="1902"/>
                      <a:pt x="33649" y="2091"/>
                      <a:pt x="34082" y="2199"/>
                    </a:cubicBezTo>
                    <a:cubicBezTo>
                      <a:pt x="34505" y="2308"/>
                      <a:pt x="34938" y="2362"/>
                      <a:pt x="35353" y="2407"/>
                    </a:cubicBezTo>
                    <a:cubicBezTo>
                      <a:pt x="35767" y="2443"/>
                      <a:pt x="36164" y="2488"/>
                      <a:pt x="36561" y="2551"/>
                    </a:cubicBezTo>
                    <a:cubicBezTo>
                      <a:pt x="36948" y="2614"/>
                      <a:pt x="37336" y="2695"/>
                      <a:pt x="37714" y="2785"/>
                    </a:cubicBezTo>
                    <a:cubicBezTo>
                      <a:pt x="37904" y="2830"/>
                      <a:pt x="38084" y="2885"/>
                      <a:pt x="38264" y="2930"/>
                    </a:cubicBezTo>
                    <a:cubicBezTo>
                      <a:pt x="38354" y="2957"/>
                      <a:pt x="38444" y="2984"/>
                      <a:pt x="38535" y="3011"/>
                    </a:cubicBezTo>
                    <a:cubicBezTo>
                      <a:pt x="38580" y="3029"/>
                      <a:pt x="38625" y="3038"/>
                      <a:pt x="38670" y="3056"/>
                    </a:cubicBezTo>
                    <a:lnTo>
                      <a:pt x="38760" y="3083"/>
                    </a:lnTo>
                    <a:cubicBezTo>
                      <a:pt x="39184" y="3218"/>
                      <a:pt x="39517" y="3344"/>
                      <a:pt x="39688" y="3407"/>
                    </a:cubicBezTo>
                    <a:cubicBezTo>
                      <a:pt x="40301" y="3660"/>
                      <a:pt x="40671" y="3750"/>
                      <a:pt x="41239" y="3885"/>
                    </a:cubicBezTo>
                    <a:cubicBezTo>
                      <a:pt x="40806" y="3497"/>
                      <a:pt x="40482" y="3263"/>
                      <a:pt x="39851" y="3002"/>
                    </a:cubicBezTo>
                    <a:cubicBezTo>
                      <a:pt x="39679" y="2930"/>
                      <a:pt x="39328" y="2803"/>
                      <a:pt x="38895" y="2659"/>
                    </a:cubicBezTo>
                    <a:lnTo>
                      <a:pt x="38805" y="2632"/>
                    </a:lnTo>
                    <a:cubicBezTo>
                      <a:pt x="38760" y="2614"/>
                      <a:pt x="38715" y="2605"/>
                      <a:pt x="38670" y="2587"/>
                    </a:cubicBezTo>
                    <a:cubicBezTo>
                      <a:pt x="38571" y="2560"/>
                      <a:pt x="38480" y="2533"/>
                      <a:pt x="38390" y="2506"/>
                    </a:cubicBezTo>
                    <a:cubicBezTo>
                      <a:pt x="38201" y="2452"/>
                      <a:pt x="38012" y="2398"/>
                      <a:pt x="37813" y="2353"/>
                    </a:cubicBezTo>
                    <a:cubicBezTo>
                      <a:pt x="37426" y="2263"/>
                      <a:pt x="37029" y="2181"/>
                      <a:pt x="36633" y="2118"/>
                    </a:cubicBezTo>
                    <a:cubicBezTo>
                      <a:pt x="36227" y="2046"/>
                      <a:pt x="35803" y="2010"/>
                      <a:pt x="35398" y="1965"/>
                    </a:cubicBezTo>
                    <a:cubicBezTo>
                      <a:pt x="34983" y="1920"/>
                      <a:pt x="34577" y="1875"/>
                      <a:pt x="34190" y="1776"/>
                    </a:cubicBezTo>
                    <a:cubicBezTo>
                      <a:pt x="33415" y="1578"/>
                      <a:pt x="32730" y="1082"/>
                      <a:pt x="31981" y="649"/>
                    </a:cubicBezTo>
                    <a:cubicBezTo>
                      <a:pt x="31603" y="424"/>
                      <a:pt x="31206" y="216"/>
                      <a:pt x="30756" y="90"/>
                    </a:cubicBezTo>
                    <a:cubicBezTo>
                      <a:pt x="30647" y="63"/>
                      <a:pt x="30530" y="36"/>
                      <a:pt x="30413" y="18"/>
                    </a:cubicBezTo>
                    <a:lnTo>
                      <a:pt x="30242" y="0"/>
                    </a:lnTo>
                    <a:lnTo>
                      <a:pt x="30062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51"/>
              <p:cNvSpPr/>
              <p:nvPr/>
            </p:nvSpPr>
            <p:spPr>
              <a:xfrm>
                <a:off x="3490775" y="3598500"/>
                <a:ext cx="802275" cy="429675"/>
              </a:xfrm>
              <a:custGeom>
                <a:avLst/>
                <a:gdLst/>
                <a:ahLst/>
                <a:cxnLst/>
                <a:rect l="l" t="t" r="r" b="b"/>
                <a:pathLst>
                  <a:path w="32091" h="17187">
                    <a:moveTo>
                      <a:pt x="31617" y="0"/>
                    </a:moveTo>
                    <a:cubicBezTo>
                      <a:pt x="31511" y="0"/>
                      <a:pt x="31405" y="2"/>
                      <a:pt x="31297" y="6"/>
                    </a:cubicBezTo>
                    <a:cubicBezTo>
                      <a:pt x="31045" y="24"/>
                      <a:pt x="30774" y="78"/>
                      <a:pt x="30441" y="159"/>
                    </a:cubicBezTo>
                    <a:cubicBezTo>
                      <a:pt x="30351" y="186"/>
                      <a:pt x="30224" y="232"/>
                      <a:pt x="30062" y="286"/>
                    </a:cubicBezTo>
                    <a:cubicBezTo>
                      <a:pt x="29972" y="313"/>
                      <a:pt x="29882" y="340"/>
                      <a:pt x="29792" y="376"/>
                    </a:cubicBezTo>
                    <a:cubicBezTo>
                      <a:pt x="29693" y="403"/>
                      <a:pt x="29593" y="439"/>
                      <a:pt x="29485" y="475"/>
                    </a:cubicBezTo>
                    <a:cubicBezTo>
                      <a:pt x="29305" y="547"/>
                      <a:pt x="29116" y="619"/>
                      <a:pt x="28926" y="691"/>
                    </a:cubicBezTo>
                    <a:cubicBezTo>
                      <a:pt x="28719" y="772"/>
                      <a:pt x="28521" y="862"/>
                      <a:pt x="28313" y="953"/>
                    </a:cubicBezTo>
                    <a:cubicBezTo>
                      <a:pt x="28106" y="1034"/>
                      <a:pt x="27908" y="1133"/>
                      <a:pt x="27701" y="1232"/>
                    </a:cubicBezTo>
                    <a:cubicBezTo>
                      <a:pt x="27493" y="1322"/>
                      <a:pt x="27286" y="1421"/>
                      <a:pt x="27079" y="1520"/>
                    </a:cubicBezTo>
                    <a:cubicBezTo>
                      <a:pt x="26258" y="1926"/>
                      <a:pt x="25429" y="2368"/>
                      <a:pt x="24582" y="2809"/>
                    </a:cubicBezTo>
                    <a:cubicBezTo>
                      <a:pt x="23743" y="3242"/>
                      <a:pt x="22878" y="3675"/>
                      <a:pt x="21995" y="4053"/>
                    </a:cubicBezTo>
                    <a:cubicBezTo>
                      <a:pt x="21120" y="4432"/>
                      <a:pt x="20210" y="4729"/>
                      <a:pt x="19291" y="4946"/>
                    </a:cubicBezTo>
                    <a:cubicBezTo>
                      <a:pt x="18371" y="5162"/>
                      <a:pt x="17425" y="5306"/>
                      <a:pt x="16523" y="5541"/>
                    </a:cubicBezTo>
                    <a:cubicBezTo>
                      <a:pt x="15613" y="5775"/>
                      <a:pt x="14757" y="6045"/>
                      <a:pt x="13927" y="6307"/>
                    </a:cubicBezTo>
                    <a:cubicBezTo>
                      <a:pt x="12278" y="6821"/>
                      <a:pt x="10754" y="7298"/>
                      <a:pt x="9465" y="7695"/>
                    </a:cubicBezTo>
                    <a:cubicBezTo>
                      <a:pt x="6887" y="8506"/>
                      <a:pt x="5229" y="9020"/>
                      <a:pt x="5229" y="9020"/>
                    </a:cubicBezTo>
                    <a:cubicBezTo>
                      <a:pt x="5229" y="9020"/>
                      <a:pt x="4814" y="9155"/>
                      <a:pt x="4075" y="9381"/>
                    </a:cubicBezTo>
                    <a:cubicBezTo>
                      <a:pt x="3706" y="9498"/>
                      <a:pt x="3255" y="9642"/>
                      <a:pt x="2741" y="9804"/>
                    </a:cubicBezTo>
                    <a:cubicBezTo>
                      <a:pt x="2480" y="9885"/>
                      <a:pt x="2200" y="9966"/>
                      <a:pt x="1912" y="10057"/>
                    </a:cubicBezTo>
                    <a:cubicBezTo>
                      <a:pt x="1768" y="10102"/>
                      <a:pt x="1614" y="10147"/>
                      <a:pt x="1461" y="10201"/>
                    </a:cubicBezTo>
                    <a:cubicBezTo>
                      <a:pt x="1308" y="10246"/>
                      <a:pt x="1146" y="10300"/>
                      <a:pt x="974" y="10372"/>
                    </a:cubicBezTo>
                    <a:cubicBezTo>
                      <a:pt x="803" y="10435"/>
                      <a:pt x="632" y="10525"/>
                      <a:pt x="470" y="10661"/>
                    </a:cubicBezTo>
                    <a:cubicBezTo>
                      <a:pt x="307" y="10796"/>
                      <a:pt x="172" y="10976"/>
                      <a:pt x="100" y="11192"/>
                    </a:cubicBezTo>
                    <a:cubicBezTo>
                      <a:pt x="28" y="11400"/>
                      <a:pt x="1" y="11625"/>
                      <a:pt x="28" y="11841"/>
                    </a:cubicBezTo>
                    <a:cubicBezTo>
                      <a:pt x="55" y="12058"/>
                      <a:pt x="127" y="12265"/>
                      <a:pt x="226" y="12463"/>
                    </a:cubicBezTo>
                    <a:cubicBezTo>
                      <a:pt x="433" y="12860"/>
                      <a:pt x="776" y="13157"/>
                      <a:pt x="1119" y="13410"/>
                    </a:cubicBezTo>
                    <a:cubicBezTo>
                      <a:pt x="1479" y="13653"/>
                      <a:pt x="1831" y="13870"/>
                      <a:pt x="2200" y="14104"/>
                    </a:cubicBezTo>
                    <a:cubicBezTo>
                      <a:pt x="2930" y="14564"/>
                      <a:pt x="3697" y="15041"/>
                      <a:pt x="4472" y="15537"/>
                    </a:cubicBezTo>
                    <a:cubicBezTo>
                      <a:pt x="4868" y="15780"/>
                      <a:pt x="5256" y="16042"/>
                      <a:pt x="5671" y="16285"/>
                    </a:cubicBezTo>
                    <a:cubicBezTo>
                      <a:pt x="6085" y="16520"/>
                      <a:pt x="6527" y="16745"/>
                      <a:pt x="6996" y="16916"/>
                    </a:cubicBezTo>
                    <a:cubicBezTo>
                      <a:pt x="7464" y="17087"/>
                      <a:pt x="7978" y="17187"/>
                      <a:pt x="8483" y="17187"/>
                    </a:cubicBezTo>
                    <a:cubicBezTo>
                      <a:pt x="8988" y="17187"/>
                      <a:pt x="9483" y="17105"/>
                      <a:pt x="9970" y="16997"/>
                    </a:cubicBezTo>
                    <a:cubicBezTo>
                      <a:pt x="10448" y="16889"/>
                      <a:pt x="10917" y="16754"/>
                      <a:pt x="11376" y="16628"/>
                    </a:cubicBezTo>
                    <a:cubicBezTo>
                      <a:pt x="11845" y="16493"/>
                      <a:pt x="12305" y="16357"/>
                      <a:pt x="12765" y="16231"/>
                    </a:cubicBezTo>
                    <a:cubicBezTo>
                      <a:pt x="13675" y="15979"/>
                      <a:pt x="14585" y="15708"/>
                      <a:pt x="15460" y="15474"/>
                    </a:cubicBezTo>
                    <a:cubicBezTo>
                      <a:pt x="16334" y="15240"/>
                      <a:pt x="17190" y="15068"/>
                      <a:pt x="18020" y="15023"/>
                    </a:cubicBezTo>
                    <a:cubicBezTo>
                      <a:pt x="18191" y="15016"/>
                      <a:pt x="18362" y="15011"/>
                      <a:pt x="18530" y="15011"/>
                    </a:cubicBezTo>
                    <a:cubicBezTo>
                      <a:pt x="18769" y="15011"/>
                      <a:pt x="19004" y="15020"/>
                      <a:pt x="19236" y="15041"/>
                    </a:cubicBezTo>
                    <a:cubicBezTo>
                      <a:pt x="19426" y="15050"/>
                      <a:pt x="19624" y="15077"/>
                      <a:pt x="19813" y="15095"/>
                    </a:cubicBezTo>
                    <a:cubicBezTo>
                      <a:pt x="19904" y="15113"/>
                      <a:pt x="20003" y="15131"/>
                      <a:pt x="20093" y="15140"/>
                    </a:cubicBezTo>
                    <a:cubicBezTo>
                      <a:pt x="20138" y="15149"/>
                      <a:pt x="20183" y="15158"/>
                      <a:pt x="20228" y="15168"/>
                    </a:cubicBezTo>
                    <a:lnTo>
                      <a:pt x="20300" y="15186"/>
                    </a:lnTo>
                    <a:cubicBezTo>
                      <a:pt x="20399" y="15204"/>
                      <a:pt x="20489" y="15222"/>
                      <a:pt x="20571" y="15240"/>
                    </a:cubicBezTo>
                    <a:cubicBezTo>
                      <a:pt x="20733" y="15276"/>
                      <a:pt x="20859" y="15312"/>
                      <a:pt x="20940" y="15339"/>
                    </a:cubicBezTo>
                    <a:cubicBezTo>
                      <a:pt x="21256" y="15429"/>
                      <a:pt x="21508" y="15501"/>
                      <a:pt x="21751" y="15555"/>
                    </a:cubicBezTo>
                    <a:cubicBezTo>
                      <a:pt x="21995" y="15618"/>
                      <a:pt x="22229" y="15672"/>
                      <a:pt x="22509" y="15735"/>
                    </a:cubicBezTo>
                    <a:cubicBezTo>
                      <a:pt x="22400" y="15645"/>
                      <a:pt x="22292" y="15546"/>
                      <a:pt x="22193" y="15474"/>
                    </a:cubicBezTo>
                    <a:cubicBezTo>
                      <a:pt x="22085" y="15393"/>
                      <a:pt x="21986" y="15321"/>
                      <a:pt x="21869" y="15258"/>
                    </a:cubicBezTo>
                    <a:cubicBezTo>
                      <a:pt x="21652" y="15131"/>
                      <a:pt x="21400" y="15014"/>
                      <a:pt x="21066" y="14915"/>
                    </a:cubicBezTo>
                    <a:cubicBezTo>
                      <a:pt x="20976" y="14888"/>
                      <a:pt x="20841" y="14852"/>
                      <a:pt x="20670" y="14807"/>
                    </a:cubicBezTo>
                    <a:cubicBezTo>
                      <a:pt x="20589" y="14789"/>
                      <a:pt x="20489" y="14771"/>
                      <a:pt x="20390" y="14753"/>
                    </a:cubicBezTo>
                    <a:lnTo>
                      <a:pt x="20318" y="14735"/>
                    </a:lnTo>
                    <a:cubicBezTo>
                      <a:pt x="20264" y="14726"/>
                      <a:pt x="20219" y="14717"/>
                      <a:pt x="20174" y="14708"/>
                    </a:cubicBezTo>
                    <a:cubicBezTo>
                      <a:pt x="20075" y="14690"/>
                      <a:pt x="19976" y="14672"/>
                      <a:pt x="19876" y="14663"/>
                    </a:cubicBezTo>
                    <a:cubicBezTo>
                      <a:pt x="19678" y="14636"/>
                      <a:pt x="19471" y="14609"/>
                      <a:pt x="19264" y="14591"/>
                    </a:cubicBezTo>
                    <a:cubicBezTo>
                      <a:pt x="19028" y="14575"/>
                      <a:pt x="18786" y="14565"/>
                      <a:pt x="18538" y="14565"/>
                    </a:cubicBezTo>
                    <a:cubicBezTo>
                      <a:pt x="18359" y="14565"/>
                      <a:pt x="18178" y="14570"/>
                      <a:pt x="17993" y="14582"/>
                    </a:cubicBezTo>
                    <a:cubicBezTo>
                      <a:pt x="17127" y="14627"/>
                      <a:pt x="16235" y="14807"/>
                      <a:pt x="15351" y="15041"/>
                    </a:cubicBezTo>
                    <a:cubicBezTo>
                      <a:pt x="14459" y="15285"/>
                      <a:pt x="13567" y="15546"/>
                      <a:pt x="12647" y="15807"/>
                    </a:cubicBezTo>
                    <a:cubicBezTo>
                      <a:pt x="12188" y="15934"/>
                      <a:pt x="11728" y="16069"/>
                      <a:pt x="11259" y="16195"/>
                    </a:cubicBezTo>
                    <a:cubicBezTo>
                      <a:pt x="10799" y="16330"/>
                      <a:pt x="10340" y="16466"/>
                      <a:pt x="9871" y="16565"/>
                    </a:cubicBezTo>
                    <a:cubicBezTo>
                      <a:pt x="9411" y="16673"/>
                      <a:pt x="8943" y="16745"/>
                      <a:pt x="8492" y="16745"/>
                    </a:cubicBezTo>
                    <a:cubicBezTo>
                      <a:pt x="8032" y="16745"/>
                      <a:pt x="7582" y="16655"/>
                      <a:pt x="7149" y="16502"/>
                    </a:cubicBezTo>
                    <a:cubicBezTo>
                      <a:pt x="6283" y="16186"/>
                      <a:pt x="5499" y="15654"/>
                      <a:pt x="4715" y="15168"/>
                    </a:cubicBezTo>
                    <a:cubicBezTo>
                      <a:pt x="3931" y="14672"/>
                      <a:pt x="3174" y="14194"/>
                      <a:pt x="2444" y="13725"/>
                    </a:cubicBezTo>
                    <a:cubicBezTo>
                      <a:pt x="2074" y="13500"/>
                      <a:pt x="1704" y="13275"/>
                      <a:pt x="1380" y="13049"/>
                    </a:cubicBezTo>
                    <a:cubicBezTo>
                      <a:pt x="1055" y="12824"/>
                      <a:pt x="776" y="12562"/>
                      <a:pt x="623" y="12265"/>
                    </a:cubicBezTo>
                    <a:cubicBezTo>
                      <a:pt x="461" y="11968"/>
                      <a:pt x="415" y="11607"/>
                      <a:pt x="515" y="11337"/>
                    </a:cubicBezTo>
                    <a:cubicBezTo>
                      <a:pt x="605" y="11066"/>
                      <a:pt x="857" y="10895"/>
                      <a:pt x="1146" y="10778"/>
                    </a:cubicBezTo>
                    <a:cubicBezTo>
                      <a:pt x="1434" y="10661"/>
                      <a:pt x="1759" y="10579"/>
                      <a:pt x="2047" y="10480"/>
                    </a:cubicBezTo>
                    <a:cubicBezTo>
                      <a:pt x="2335" y="10390"/>
                      <a:pt x="2615" y="10300"/>
                      <a:pt x="2867" y="10219"/>
                    </a:cubicBezTo>
                    <a:cubicBezTo>
                      <a:pt x="3390" y="10057"/>
                      <a:pt x="3841" y="9921"/>
                      <a:pt x="4210" y="9804"/>
                    </a:cubicBezTo>
                    <a:cubicBezTo>
                      <a:pt x="4949" y="9570"/>
                      <a:pt x="5364" y="9444"/>
                      <a:pt x="5364" y="9444"/>
                    </a:cubicBezTo>
                    <a:cubicBezTo>
                      <a:pt x="5364" y="9444"/>
                      <a:pt x="7023" y="8921"/>
                      <a:pt x="9601" y="8119"/>
                    </a:cubicBezTo>
                    <a:cubicBezTo>
                      <a:pt x="10890" y="7722"/>
                      <a:pt x="12404" y="7244"/>
                      <a:pt x="14063" y="6731"/>
                    </a:cubicBezTo>
                    <a:cubicBezTo>
                      <a:pt x="14883" y="6469"/>
                      <a:pt x="15739" y="6199"/>
                      <a:pt x="16631" y="5973"/>
                    </a:cubicBezTo>
                    <a:cubicBezTo>
                      <a:pt x="17515" y="5739"/>
                      <a:pt x="18443" y="5595"/>
                      <a:pt x="19390" y="5378"/>
                    </a:cubicBezTo>
                    <a:cubicBezTo>
                      <a:pt x="20336" y="5153"/>
                      <a:pt x="21274" y="4847"/>
                      <a:pt x="22166" y="4459"/>
                    </a:cubicBezTo>
                    <a:cubicBezTo>
                      <a:pt x="23067" y="4071"/>
                      <a:pt x="23942" y="3639"/>
                      <a:pt x="24789" y="3206"/>
                    </a:cubicBezTo>
                    <a:cubicBezTo>
                      <a:pt x="25636" y="2764"/>
                      <a:pt x="26457" y="2323"/>
                      <a:pt x="27277" y="1926"/>
                    </a:cubicBezTo>
                    <a:cubicBezTo>
                      <a:pt x="27475" y="1818"/>
                      <a:pt x="27683" y="1728"/>
                      <a:pt x="27890" y="1629"/>
                    </a:cubicBezTo>
                    <a:cubicBezTo>
                      <a:pt x="28088" y="1539"/>
                      <a:pt x="28286" y="1439"/>
                      <a:pt x="28494" y="1358"/>
                    </a:cubicBezTo>
                    <a:cubicBezTo>
                      <a:pt x="28692" y="1277"/>
                      <a:pt x="28890" y="1187"/>
                      <a:pt x="29089" y="1106"/>
                    </a:cubicBezTo>
                    <a:cubicBezTo>
                      <a:pt x="29278" y="1034"/>
                      <a:pt x="29458" y="962"/>
                      <a:pt x="29639" y="899"/>
                    </a:cubicBezTo>
                    <a:cubicBezTo>
                      <a:pt x="29738" y="853"/>
                      <a:pt x="29837" y="826"/>
                      <a:pt x="29936" y="790"/>
                    </a:cubicBezTo>
                    <a:cubicBezTo>
                      <a:pt x="30026" y="763"/>
                      <a:pt x="30116" y="736"/>
                      <a:pt x="30197" y="709"/>
                    </a:cubicBezTo>
                    <a:cubicBezTo>
                      <a:pt x="30351" y="655"/>
                      <a:pt x="30477" y="610"/>
                      <a:pt x="30567" y="583"/>
                    </a:cubicBezTo>
                    <a:cubicBezTo>
                      <a:pt x="30891" y="502"/>
                      <a:pt x="31135" y="412"/>
                      <a:pt x="31369" y="322"/>
                    </a:cubicBezTo>
                    <a:cubicBezTo>
                      <a:pt x="31604" y="241"/>
                      <a:pt x="31820" y="141"/>
                      <a:pt x="32090" y="15"/>
                    </a:cubicBezTo>
                    <a:cubicBezTo>
                      <a:pt x="31921" y="5"/>
                      <a:pt x="31768" y="0"/>
                      <a:pt x="316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51"/>
              <p:cNvSpPr/>
              <p:nvPr/>
            </p:nvSpPr>
            <p:spPr>
              <a:xfrm rot="-136516">
                <a:off x="3426781" y="3680636"/>
                <a:ext cx="590218" cy="306446"/>
              </a:xfrm>
              <a:custGeom>
                <a:avLst/>
                <a:gdLst/>
                <a:ahLst/>
                <a:cxnLst/>
                <a:rect l="l" t="t" r="r" b="b"/>
                <a:pathLst>
                  <a:path w="23609" h="12258">
                    <a:moveTo>
                      <a:pt x="7662" y="0"/>
                    </a:moveTo>
                    <a:cubicBezTo>
                      <a:pt x="7066" y="0"/>
                      <a:pt x="6530" y="37"/>
                      <a:pt x="6121" y="127"/>
                    </a:cubicBezTo>
                    <a:cubicBezTo>
                      <a:pt x="4093" y="578"/>
                      <a:pt x="1948" y="1705"/>
                      <a:pt x="938" y="3616"/>
                    </a:cubicBezTo>
                    <a:cubicBezTo>
                      <a:pt x="1" y="5392"/>
                      <a:pt x="821" y="8348"/>
                      <a:pt x="2624" y="10043"/>
                    </a:cubicBezTo>
                    <a:cubicBezTo>
                      <a:pt x="4150" y="11470"/>
                      <a:pt x="7938" y="12257"/>
                      <a:pt x="10158" y="12257"/>
                    </a:cubicBezTo>
                    <a:cubicBezTo>
                      <a:pt x="10560" y="12257"/>
                      <a:pt x="10911" y="12231"/>
                      <a:pt x="11187" y="12179"/>
                    </a:cubicBezTo>
                    <a:cubicBezTo>
                      <a:pt x="12990" y="11845"/>
                      <a:pt x="16487" y="10268"/>
                      <a:pt x="17776" y="7645"/>
                    </a:cubicBezTo>
                    <a:cubicBezTo>
                      <a:pt x="19074" y="5013"/>
                      <a:pt x="19750" y="4517"/>
                      <a:pt x="20877" y="3508"/>
                    </a:cubicBezTo>
                    <a:cubicBezTo>
                      <a:pt x="21499" y="2949"/>
                      <a:pt x="22572" y="2489"/>
                      <a:pt x="22995" y="2489"/>
                    </a:cubicBezTo>
                    <a:cubicBezTo>
                      <a:pt x="23419" y="2489"/>
                      <a:pt x="23608" y="1903"/>
                      <a:pt x="23293" y="1624"/>
                    </a:cubicBezTo>
                    <a:cubicBezTo>
                      <a:pt x="23275" y="1615"/>
                      <a:pt x="23266" y="1597"/>
                      <a:pt x="23248" y="1588"/>
                    </a:cubicBezTo>
                    <a:cubicBezTo>
                      <a:pt x="23127" y="1508"/>
                      <a:pt x="23008" y="1472"/>
                      <a:pt x="22850" y="1472"/>
                    </a:cubicBezTo>
                    <a:cubicBezTo>
                      <a:pt x="22558" y="1472"/>
                      <a:pt x="22134" y="1597"/>
                      <a:pt x="21328" y="1813"/>
                    </a:cubicBezTo>
                    <a:cubicBezTo>
                      <a:pt x="20916" y="1927"/>
                      <a:pt x="20554" y="1965"/>
                      <a:pt x="20203" y="1965"/>
                    </a:cubicBezTo>
                    <a:cubicBezTo>
                      <a:pt x="19502" y="1965"/>
                      <a:pt x="18849" y="1813"/>
                      <a:pt x="17948" y="1813"/>
                    </a:cubicBezTo>
                    <a:cubicBezTo>
                      <a:pt x="16965" y="1813"/>
                      <a:pt x="14964" y="1155"/>
                      <a:pt x="13954" y="803"/>
                    </a:cubicBezTo>
                    <a:cubicBezTo>
                      <a:pt x="13495" y="641"/>
                      <a:pt x="13026" y="524"/>
                      <a:pt x="12548" y="452"/>
                    </a:cubicBezTo>
                    <a:cubicBezTo>
                      <a:pt x="11429" y="280"/>
                      <a:pt x="9316" y="0"/>
                      <a:pt x="76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51"/>
              <p:cNvSpPr/>
              <p:nvPr/>
            </p:nvSpPr>
            <p:spPr>
              <a:xfrm>
                <a:off x="3434675" y="3725500"/>
                <a:ext cx="221525" cy="165450"/>
              </a:xfrm>
              <a:custGeom>
                <a:avLst/>
                <a:gdLst/>
                <a:ahLst/>
                <a:cxnLst/>
                <a:rect l="l" t="t" r="r" b="b"/>
                <a:pathLst>
                  <a:path w="8861" h="6618">
                    <a:moveTo>
                      <a:pt x="5326" y="0"/>
                    </a:moveTo>
                    <a:cubicBezTo>
                      <a:pt x="4593" y="0"/>
                      <a:pt x="3803" y="184"/>
                      <a:pt x="3047" y="569"/>
                    </a:cubicBezTo>
                    <a:cubicBezTo>
                      <a:pt x="1019" y="1587"/>
                      <a:pt x="0" y="3643"/>
                      <a:pt x="767" y="5157"/>
                    </a:cubicBezTo>
                    <a:cubicBezTo>
                      <a:pt x="1246" y="6104"/>
                      <a:pt x="2311" y="6618"/>
                      <a:pt x="3536" y="6618"/>
                    </a:cubicBezTo>
                    <a:cubicBezTo>
                      <a:pt x="4268" y="6618"/>
                      <a:pt x="5058" y="6434"/>
                      <a:pt x="5814" y="6049"/>
                    </a:cubicBezTo>
                    <a:cubicBezTo>
                      <a:pt x="7842" y="5031"/>
                      <a:pt x="8861" y="2976"/>
                      <a:pt x="8095" y="1461"/>
                    </a:cubicBezTo>
                    <a:cubicBezTo>
                      <a:pt x="7615" y="514"/>
                      <a:pt x="6550" y="0"/>
                      <a:pt x="532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51"/>
              <p:cNvSpPr/>
              <p:nvPr/>
            </p:nvSpPr>
            <p:spPr>
              <a:xfrm>
                <a:off x="3503850" y="3793575"/>
                <a:ext cx="4712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1885" h="1894">
                    <a:moveTo>
                      <a:pt x="947" y="0"/>
                    </a:moveTo>
                    <a:cubicBezTo>
                      <a:pt x="424" y="0"/>
                      <a:pt x="1" y="424"/>
                      <a:pt x="1" y="947"/>
                    </a:cubicBezTo>
                    <a:cubicBezTo>
                      <a:pt x="1" y="1469"/>
                      <a:pt x="424" y="1893"/>
                      <a:pt x="947" y="1893"/>
                    </a:cubicBezTo>
                    <a:cubicBezTo>
                      <a:pt x="1470" y="1893"/>
                      <a:pt x="1885" y="1469"/>
                      <a:pt x="1885" y="947"/>
                    </a:cubicBezTo>
                    <a:cubicBezTo>
                      <a:pt x="1885" y="424"/>
                      <a:pt x="1470" y="0"/>
                      <a:pt x="94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51"/>
              <p:cNvSpPr/>
              <p:nvPr/>
            </p:nvSpPr>
            <p:spPr>
              <a:xfrm>
                <a:off x="3745650" y="3850400"/>
                <a:ext cx="79575" cy="40175"/>
              </a:xfrm>
              <a:custGeom>
                <a:avLst/>
                <a:gdLst/>
                <a:ahLst/>
                <a:cxnLst/>
                <a:rect l="l" t="t" r="r" b="b"/>
                <a:pathLst>
                  <a:path w="3183" h="1607">
                    <a:moveTo>
                      <a:pt x="2500" y="1"/>
                    </a:moveTo>
                    <a:cubicBezTo>
                      <a:pt x="2191" y="1"/>
                      <a:pt x="1788" y="84"/>
                      <a:pt x="1371" y="251"/>
                    </a:cubicBezTo>
                    <a:cubicBezTo>
                      <a:pt x="559" y="567"/>
                      <a:pt x="1" y="1080"/>
                      <a:pt x="118" y="1387"/>
                    </a:cubicBezTo>
                    <a:cubicBezTo>
                      <a:pt x="179" y="1534"/>
                      <a:pt x="386" y="1607"/>
                      <a:pt x="675" y="1607"/>
                    </a:cubicBezTo>
                    <a:cubicBezTo>
                      <a:pt x="986" y="1607"/>
                      <a:pt x="1392" y="1523"/>
                      <a:pt x="1812" y="1360"/>
                    </a:cubicBezTo>
                    <a:cubicBezTo>
                      <a:pt x="2624" y="1035"/>
                      <a:pt x="3182" y="530"/>
                      <a:pt x="3056" y="224"/>
                    </a:cubicBezTo>
                    <a:cubicBezTo>
                      <a:pt x="2999" y="75"/>
                      <a:pt x="2791" y="1"/>
                      <a:pt x="250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51"/>
              <p:cNvSpPr/>
              <p:nvPr/>
            </p:nvSpPr>
            <p:spPr>
              <a:xfrm>
                <a:off x="3673100" y="3728075"/>
                <a:ext cx="6220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1567">
                    <a:moveTo>
                      <a:pt x="1967" y="0"/>
                    </a:moveTo>
                    <a:cubicBezTo>
                      <a:pt x="1702" y="0"/>
                      <a:pt x="1336" y="111"/>
                      <a:pt x="974" y="322"/>
                    </a:cubicBezTo>
                    <a:cubicBezTo>
                      <a:pt x="370" y="673"/>
                      <a:pt x="0" y="1160"/>
                      <a:pt x="144" y="1412"/>
                    </a:cubicBezTo>
                    <a:cubicBezTo>
                      <a:pt x="206" y="1517"/>
                      <a:pt x="339" y="1567"/>
                      <a:pt x="516" y="1567"/>
                    </a:cubicBezTo>
                    <a:cubicBezTo>
                      <a:pt x="781" y="1567"/>
                      <a:pt x="1143" y="1455"/>
                      <a:pt x="1505" y="1250"/>
                    </a:cubicBezTo>
                    <a:cubicBezTo>
                      <a:pt x="2118" y="899"/>
                      <a:pt x="2488" y="412"/>
                      <a:pt x="2335" y="150"/>
                    </a:cubicBezTo>
                    <a:cubicBezTo>
                      <a:pt x="2277" y="49"/>
                      <a:pt x="2144" y="0"/>
                      <a:pt x="196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1"/>
              <p:cNvSpPr/>
              <p:nvPr/>
            </p:nvSpPr>
            <p:spPr>
              <a:xfrm>
                <a:off x="3582950" y="3751250"/>
                <a:ext cx="545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920">
                    <a:moveTo>
                      <a:pt x="1248" y="0"/>
                    </a:moveTo>
                    <a:cubicBezTo>
                      <a:pt x="1186" y="0"/>
                      <a:pt x="1121" y="3"/>
                      <a:pt x="1055" y="8"/>
                    </a:cubicBezTo>
                    <a:cubicBezTo>
                      <a:pt x="469" y="62"/>
                      <a:pt x="0" y="296"/>
                      <a:pt x="28" y="548"/>
                    </a:cubicBezTo>
                    <a:cubicBezTo>
                      <a:pt x="43" y="768"/>
                      <a:pt x="421" y="919"/>
                      <a:pt x="904" y="919"/>
                    </a:cubicBezTo>
                    <a:cubicBezTo>
                      <a:pt x="977" y="919"/>
                      <a:pt x="1051" y="916"/>
                      <a:pt x="1127" y="909"/>
                    </a:cubicBezTo>
                    <a:cubicBezTo>
                      <a:pt x="1722" y="864"/>
                      <a:pt x="2182" y="621"/>
                      <a:pt x="2164" y="377"/>
                    </a:cubicBezTo>
                    <a:cubicBezTo>
                      <a:pt x="2140" y="153"/>
                      <a:pt x="1746" y="0"/>
                      <a:pt x="12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1"/>
              <p:cNvSpPr/>
              <p:nvPr/>
            </p:nvSpPr>
            <p:spPr>
              <a:xfrm>
                <a:off x="3785750" y="3868650"/>
                <a:ext cx="44200" cy="2787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115">
                    <a:moveTo>
                      <a:pt x="1407" y="0"/>
                    </a:moveTo>
                    <a:cubicBezTo>
                      <a:pt x="1217" y="0"/>
                      <a:pt x="956" y="80"/>
                      <a:pt x="695" y="232"/>
                    </a:cubicBezTo>
                    <a:cubicBezTo>
                      <a:pt x="262" y="476"/>
                      <a:pt x="1" y="827"/>
                      <a:pt x="109" y="1008"/>
                    </a:cubicBezTo>
                    <a:cubicBezTo>
                      <a:pt x="149" y="1080"/>
                      <a:pt x="242" y="1114"/>
                      <a:pt x="367" y="1114"/>
                    </a:cubicBezTo>
                    <a:cubicBezTo>
                      <a:pt x="554" y="1114"/>
                      <a:pt x="814" y="1036"/>
                      <a:pt x="1073" y="890"/>
                    </a:cubicBezTo>
                    <a:cubicBezTo>
                      <a:pt x="1506" y="638"/>
                      <a:pt x="1767" y="286"/>
                      <a:pt x="1668" y="106"/>
                    </a:cubicBezTo>
                    <a:cubicBezTo>
                      <a:pt x="1625" y="35"/>
                      <a:pt x="1531" y="0"/>
                      <a:pt x="140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1"/>
              <p:cNvSpPr/>
              <p:nvPr/>
            </p:nvSpPr>
            <p:spPr>
              <a:xfrm>
                <a:off x="3877025" y="3768400"/>
                <a:ext cx="322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816">
                    <a:moveTo>
                      <a:pt x="1027" y="0"/>
                    </a:moveTo>
                    <a:cubicBezTo>
                      <a:pt x="888" y="0"/>
                      <a:pt x="696" y="60"/>
                      <a:pt x="505" y="169"/>
                    </a:cubicBezTo>
                    <a:cubicBezTo>
                      <a:pt x="190" y="349"/>
                      <a:pt x="1" y="602"/>
                      <a:pt x="73" y="737"/>
                    </a:cubicBezTo>
                    <a:cubicBezTo>
                      <a:pt x="105" y="790"/>
                      <a:pt x="173" y="815"/>
                      <a:pt x="264" y="815"/>
                    </a:cubicBezTo>
                    <a:cubicBezTo>
                      <a:pt x="403" y="815"/>
                      <a:pt x="594" y="756"/>
                      <a:pt x="785" y="647"/>
                    </a:cubicBezTo>
                    <a:cubicBezTo>
                      <a:pt x="1100" y="466"/>
                      <a:pt x="1290" y="214"/>
                      <a:pt x="1218" y="79"/>
                    </a:cubicBezTo>
                    <a:cubicBezTo>
                      <a:pt x="1186" y="25"/>
                      <a:pt x="1117" y="0"/>
                      <a:pt x="102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1"/>
              <p:cNvSpPr/>
              <p:nvPr/>
            </p:nvSpPr>
            <p:spPr>
              <a:xfrm>
                <a:off x="3903150" y="3748050"/>
                <a:ext cx="311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642">
                    <a:moveTo>
                      <a:pt x="554" y="1"/>
                    </a:moveTo>
                    <a:cubicBezTo>
                      <a:pt x="264" y="1"/>
                      <a:pt x="34" y="111"/>
                      <a:pt x="18" y="266"/>
                    </a:cubicBezTo>
                    <a:cubicBezTo>
                      <a:pt x="0" y="437"/>
                      <a:pt x="261" y="608"/>
                      <a:pt x="595" y="635"/>
                    </a:cubicBezTo>
                    <a:cubicBezTo>
                      <a:pt x="636" y="640"/>
                      <a:pt x="676" y="642"/>
                      <a:pt x="714" y="642"/>
                    </a:cubicBezTo>
                    <a:cubicBezTo>
                      <a:pt x="993" y="642"/>
                      <a:pt x="1210" y="532"/>
                      <a:pt x="1226" y="374"/>
                    </a:cubicBezTo>
                    <a:cubicBezTo>
                      <a:pt x="1244" y="203"/>
                      <a:pt x="983" y="32"/>
                      <a:pt x="649" y="5"/>
                    </a:cubicBezTo>
                    <a:cubicBezTo>
                      <a:pt x="617" y="2"/>
                      <a:pt x="585" y="1"/>
                      <a:pt x="5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1"/>
              <p:cNvSpPr/>
              <p:nvPr/>
            </p:nvSpPr>
            <p:spPr>
              <a:xfrm>
                <a:off x="3674225" y="3552675"/>
                <a:ext cx="564050" cy="280400"/>
              </a:xfrm>
              <a:custGeom>
                <a:avLst/>
                <a:gdLst/>
                <a:ahLst/>
                <a:cxnLst/>
                <a:rect l="l" t="t" r="r" b="b"/>
                <a:pathLst>
                  <a:path w="22562" h="11216">
                    <a:moveTo>
                      <a:pt x="22562" y="0"/>
                    </a:moveTo>
                    <a:lnTo>
                      <a:pt x="22562" y="0"/>
                    </a:lnTo>
                    <a:cubicBezTo>
                      <a:pt x="22147" y="415"/>
                      <a:pt x="21886" y="703"/>
                      <a:pt x="21516" y="1253"/>
                    </a:cubicBezTo>
                    <a:cubicBezTo>
                      <a:pt x="21408" y="1406"/>
                      <a:pt x="21210" y="1704"/>
                      <a:pt x="20948" y="2055"/>
                    </a:cubicBezTo>
                    <a:lnTo>
                      <a:pt x="20876" y="2146"/>
                    </a:lnTo>
                    <a:lnTo>
                      <a:pt x="20795" y="2245"/>
                    </a:lnTo>
                    <a:cubicBezTo>
                      <a:pt x="20750" y="2317"/>
                      <a:pt x="20696" y="2380"/>
                      <a:pt x="20633" y="2443"/>
                    </a:cubicBezTo>
                    <a:cubicBezTo>
                      <a:pt x="20525" y="2578"/>
                      <a:pt x="20408" y="2714"/>
                      <a:pt x="20281" y="2840"/>
                    </a:cubicBezTo>
                    <a:cubicBezTo>
                      <a:pt x="20038" y="3101"/>
                      <a:pt x="19777" y="3353"/>
                      <a:pt x="19488" y="3597"/>
                    </a:cubicBezTo>
                    <a:cubicBezTo>
                      <a:pt x="18911" y="4084"/>
                      <a:pt x="18262" y="4534"/>
                      <a:pt x="17640" y="4994"/>
                    </a:cubicBezTo>
                    <a:cubicBezTo>
                      <a:pt x="15143" y="6806"/>
                      <a:pt x="12881" y="8455"/>
                      <a:pt x="12881" y="8455"/>
                    </a:cubicBezTo>
                    <a:cubicBezTo>
                      <a:pt x="12881" y="8455"/>
                      <a:pt x="12313" y="8861"/>
                      <a:pt x="11430" y="9501"/>
                    </a:cubicBezTo>
                    <a:cubicBezTo>
                      <a:pt x="10988" y="9807"/>
                      <a:pt x="10465" y="10159"/>
                      <a:pt x="9852" y="10420"/>
                    </a:cubicBezTo>
                    <a:cubicBezTo>
                      <a:pt x="9546" y="10556"/>
                      <a:pt x="9212" y="10655"/>
                      <a:pt x="8870" y="10709"/>
                    </a:cubicBezTo>
                    <a:cubicBezTo>
                      <a:pt x="8575" y="10754"/>
                      <a:pt x="8268" y="10774"/>
                      <a:pt x="7954" y="10774"/>
                    </a:cubicBezTo>
                    <a:cubicBezTo>
                      <a:pt x="7893" y="10774"/>
                      <a:pt x="7832" y="10773"/>
                      <a:pt x="7770" y="10772"/>
                    </a:cubicBezTo>
                    <a:cubicBezTo>
                      <a:pt x="7392" y="10772"/>
                      <a:pt x="7004" y="10745"/>
                      <a:pt x="6616" y="10727"/>
                    </a:cubicBezTo>
                    <a:cubicBezTo>
                      <a:pt x="6220" y="10709"/>
                      <a:pt x="5832" y="10691"/>
                      <a:pt x="5454" y="10673"/>
                    </a:cubicBezTo>
                    <a:cubicBezTo>
                      <a:pt x="4687" y="10637"/>
                      <a:pt x="3939" y="10601"/>
                      <a:pt x="3263" y="10565"/>
                    </a:cubicBezTo>
                    <a:cubicBezTo>
                      <a:pt x="2533" y="10538"/>
                      <a:pt x="1929" y="10501"/>
                      <a:pt x="1632" y="10492"/>
                    </a:cubicBezTo>
                    <a:cubicBezTo>
                      <a:pt x="1517" y="10488"/>
                      <a:pt x="1410" y="10486"/>
                      <a:pt x="1310" y="10486"/>
                    </a:cubicBezTo>
                    <a:cubicBezTo>
                      <a:pt x="819" y="10486"/>
                      <a:pt x="472" y="10539"/>
                      <a:pt x="0" y="10637"/>
                    </a:cubicBezTo>
                    <a:cubicBezTo>
                      <a:pt x="550" y="10799"/>
                      <a:pt x="929" y="10898"/>
                      <a:pt x="1605" y="10934"/>
                    </a:cubicBezTo>
                    <a:cubicBezTo>
                      <a:pt x="1911" y="10943"/>
                      <a:pt x="2506" y="10970"/>
                      <a:pt x="3236" y="11006"/>
                    </a:cubicBezTo>
                    <a:cubicBezTo>
                      <a:pt x="3921" y="11042"/>
                      <a:pt x="4660" y="11078"/>
                      <a:pt x="5427" y="11114"/>
                    </a:cubicBezTo>
                    <a:cubicBezTo>
                      <a:pt x="5814" y="11132"/>
                      <a:pt x="6202" y="11150"/>
                      <a:pt x="6589" y="11169"/>
                    </a:cubicBezTo>
                    <a:cubicBezTo>
                      <a:pt x="6977" y="11187"/>
                      <a:pt x="7364" y="11214"/>
                      <a:pt x="7761" y="11214"/>
                    </a:cubicBezTo>
                    <a:cubicBezTo>
                      <a:pt x="7822" y="11215"/>
                      <a:pt x="7884" y="11216"/>
                      <a:pt x="7946" y="11216"/>
                    </a:cubicBezTo>
                    <a:cubicBezTo>
                      <a:pt x="8274" y="11216"/>
                      <a:pt x="8607" y="11195"/>
                      <a:pt x="8933" y="11141"/>
                    </a:cubicBezTo>
                    <a:cubicBezTo>
                      <a:pt x="9321" y="11087"/>
                      <a:pt x="9690" y="10970"/>
                      <a:pt x="10024" y="10835"/>
                    </a:cubicBezTo>
                    <a:cubicBezTo>
                      <a:pt x="10691" y="10547"/>
                      <a:pt x="11231" y="10177"/>
                      <a:pt x="11682" y="9862"/>
                    </a:cubicBezTo>
                    <a:cubicBezTo>
                      <a:pt x="12566" y="9222"/>
                      <a:pt x="13133" y="8807"/>
                      <a:pt x="13133" y="8807"/>
                    </a:cubicBezTo>
                    <a:cubicBezTo>
                      <a:pt x="13133" y="8807"/>
                      <a:pt x="15405" y="7157"/>
                      <a:pt x="17902" y="5346"/>
                    </a:cubicBezTo>
                    <a:cubicBezTo>
                      <a:pt x="18524" y="4895"/>
                      <a:pt x="19173" y="4444"/>
                      <a:pt x="19768" y="3939"/>
                    </a:cubicBezTo>
                    <a:cubicBezTo>
                      <a:pt x="20065" y="3687"/>
                      <a:pt x="20354" y="3426"/>
                      <a:pt x="20606" y="3146"/>
                    </a:cubicBezTo>
                    <a:cubicBezTo>
                      <a:pt x="20732" y="3011"/>
                      <a:pt x="20858" y="2867"/>
                      <a:pt x="20975" y="2732"/>
                    </a:cubicBezTo>
                    <a:cubicBezTo>
                      <a:pt x="21030" y="2659"/>
                      <a:pt x="21093" y="2587"/>
                      <a:pt x="21147" y="2515"/>
                    </a:cubicBezTo>
                    <a:lnTo>
                      <a:pt x="21228" y="2416"/>
                    </a:lnTo>
                    <a:lnTo>
                      <a:pt x="21300" y="2326"/>
                    </a:lnTo>
                    <a:cubicBezTo>
                      <a:pt x="21570" y="1965"/>
                      <a:pt x="21778" y="1650"/>
                      <a:pt x="21877" y="1497"/>
                    </a:cubicBezTo>
                    <a:cubicBezTo>
                      <a:pt x="22255" y="929"/>
                      <a:pt x="22382" y="559"/>
                      <a:pt x="2256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1"/>
              <p:cNvSpPr/>
              <p:nvPr/>
            </p:nvSpPr>
            <p:spPr>
              <a:xfrm>
                <a:off x="3680750" y="3617125"/>
                <a:ext cx="155075" cy="1967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787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5887" y="289"/>
                      <a:pt x="5860" y="523"/>
                      <a:pt x="5833" y="757"/>
                    </a:cubicBezTo>
                    <a:cubicBezTo>
                      <a:pt x="5805" y="1001"/>
                      <a:pt x="5760" y="1235"/>
                      <a:pt x="5679" y="1542"/>
                    </a:cubicBezTo>
                    <a:cubicBezTo>
                      <a:pt x="5634" y="1686"/>
                      <a:pt x="5553" y="1983"/>
                      <a:pt x="5292" y="2380"/>
                    </a:cubicBezTo>
                    <a:cubicBezTo>
                      <a:pt x="5147" y="2578"/>
                      <a:pt x="4958" y="2795"/>
                      <a:pt x="4724" y="2984"/>
                    </a:cubicBezTo>
                    <a:cubicBezTo>
                      <a:pt x="4489" y="3173"/>
                      <a:pt x="4219" y="3335"/>
                      <a:pt x="3958" y="3444"/>
                    </a:cubicBezTo>
                    <a:cubicBezTo>
                      <a:pt x="3696" y="3561"/>
                      <a:pt x="3453" y="3624"/>
                      <a:pt x="3273" y="3669"/>
                    </a:cubicBezTo>
                    <a:cubicBezTo>
                      <a:pt x="3083" y="3705"/>
                      <a:pt x="2966" y="3732"/>
                      <a:pt x="2966" y="3732"/>
                    </a:cubicBezTo>
                    <a:cubicBezTo>
                      <a:pt x="2966" y="3732"/>
                      <a:pt x="2939" y="3741"/>
                      <a:pt x="2867" y="3750"/>
                    </a:cubicBezTo>
                    <a:cubicBezTo>
                      <a:pt x="2804" y="3768"/>
                      <a:pt x="2714" y="3795"/>
                      <a:pt x="2597" y="3831"/>
                    </a:cubicBezTo>
                    <a:cubicBezTo>
                      <a:pt x="2371" y="3894"/>
                      <a:pt x="2011" y="4048"/>
                      <a:pt x="1767" y="4381"/>
                    </a:cubicBezTo>
                    <a:cubicBezTo>
                      <a:pt x="1641" y="4543"/>
                      <a:pt x="1551" y="4778"/>
                      <a:pt x="1560" y="5012"/>
                    </a:cubicBezTo>
                    <a:cubicBezTo>
                      <a:pt x="1578" y="5246"/>
                      <a:pt x="1659" y="5418"/>
                      <a:pt x="1686" y="5562"/>
                    </a:cubicBezTo>
                    <a:cubicBezTo>
                      <a:pt x="1749" y="5832"/>
                      <a:pt x="1659" y="6094"/>
                      <a:pt x="1551" y="6265"/>
                    </a:cubicBezTo>
                    <a:cubicBezTo>
                      <a:pt x="1470" y="6409"/>
                      <a:pt x="1380" y="6508"/>
                      <a:pt x="1317" y="6580"/>
                    </a:cubicBezTo>
                    <a:cubicBezTo>
                      <a:pt x="1244" y="6653"/>
                      <a:pt x="1190" y="6698"/>
                      <a:pt x="1154" y="6734"/>
                    </a:cubicBezTo>
                    <a:cubicBezTo>
                      <a:pt x="920" y="6932"/>
                      <a:pt x="704" y="7085"/>
                      <a:pt x="514" y="7265"/>
                    </a:cubicBezTo>
                    <a:cubicBezTo>
                      <a:pt x="325" y="7437"/>
                      <a:pt x="154" y="7626"/>
                      <a:pt x="1" y="7869"/>
                    </a:cubicBezTo>
                    <a:cubicBezTo>
                      <a:pt x="496" y="7581"/>
                      <a:pt x="875" y="7527"/>
                      <a:pt x="1443" y="7067"/>
                    </a:cubicBezTo>
                    <a:cubicBezTo>
                      <a:pt x="1488" y="7022"/>
                      <a:pt x="1551" y="6968"/>
                      <a:pt x="1632" y="6887"/>
                    </a:cubicBezTo>
                    <a:cubicBezTo>
                      <a:pt x="1713" y="6797"/>
                      <a:pt x="1821" y="6680"/>
                      <a:pt x="1930" y="6490"/>
                    </a:cubicBezTo>
                    <a:cubicBezTo>
                      <a:pt x="2002" y="6373"/>
                      <a:pt x="2074" y="6229"/>
                      <a:pt x="2110" y="6058"/>
                    </a:cubicBezTo>
                    <a:cubicBezTo>
                      <a:pt x="2155" y="5877"/>
                      <a:pt x="2164" y="5670"/>
                      <a:pt x="2119" y="5472"/>
                    </a:cubicBezTo>
                    <a:cubicBezTo>
                      <a:pt x="2074" y="5273"/>
                      <a:pt x="2011" y="5120"/>
                      <a:pt x="2011" y="4994"/>
                    </a:cubicBezTo>
                    <a:cubicBezTo>
                      <a:pt x="2002" y="4877"/>
                      <a:pt x="2047" y="4751"/>
                      <a:pt x="2128" y="4642"/>
                    </a:cubicBezTo>
                    <a:cubicBezTo>
                      <a:pt x="2200" y="4534"/>
                      <a:pt x="2308" y="4444"/>
                      <a:pt x="2416" y="4381"/>
                    </a:cubicBezTo>
                    <a:cubicBezTo>
                      <a:pt x="2515" y="4327"/>
                      <a:pt x="2633" y="4282"/>
                      <a:pt x="2732" y="4246"/>
                    </a:cubicBezTo>
                    <a:cubicBezTo>
                      <a:pt x="2831" y="4219"/>
                      <a:pt x="2912" y="4192"/>
                      <a:pt x="2975" y="4183"/>
                    </a:cubicBezTo>
                    <a:cubicBezTo>
                      <a:pt x="3029" y="4165"/>
                      <a:pt x="3065" y="4165"/>
                      <a:pt x="3065" y="4165"/>
                    </a:cubicBezTo>
                    <a:cubicBezTo>
                      <a:pt x="3065" y="4165"/>
                      <a:pt x="3173" y="4138"/>
                      <a:pt x="3372" y="4093"/>
                    </a:cubicBezTo>
                    <a:cubicBezTo>
                      <a:pt x="3561" y="4057"/>
                      <a:pt x="3840" y="3984"/>
                      <a:pt x="4129" y="3849"/>
                    </a:cubicBezTo>
                    <a:cubicBezTo>
                      <a:pt x="4426" y="3723"/>
                      <a:pt x="4733" y="3543"/>
                      <a:pt x="4994" y="3326"/>
                    </a:cubicBezTo>
                    <a:cubicBezTo>
                      <a:pt x="5265" y="3110"/>
                      <a:pt x="5490" y="2858"/>
                      <a:pt x="5652" y="2632"/>
                    </a:cubicBezTo>
                    <a:cubicBezTo>
                      <a:pt x="5805" y="2398"/>
                      <a:pt x="5905" y="2200"/>
                      <a:pt x="5977" y="2037"/>
                    </a:cubicBezTo>
                    <a:cubicBezTo>
                      <a:pt x="6040" y="1866"/>
                      <a:pt x="6076" y="1740"/>
                      <a:pt x="6103" y="1659"/>
                    </a:cubicBezTo>
                    <a:cubicBezTo>
                      <a:pt x="6193" y="1307"/>
                      <a:pt x="6202" y="1019"/>
                      <a:pt x="6157" y="748"/>
                    </a:cubicBezTo>
                    <a:cubicBezTo>
                      <a:pt x="6112" y="487"/>
                      <a:pt x="6013" y="244"/>
                      <a:pt x="586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rgbClr val="FA7CFA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51"/>
              <p:cNvSpPr/>
              <p:nvPr/>
            </p:nvSpPr>
            <p:spPr>
              <a:xfrm>
                <a:off x="3826325" y="3751250"/>
                <a:ext cx="415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273">
                    <a:moveTo>
                      <a:pt x="1336" y="1"/>
                    </a:moveTo>
                    <a:cubicBezTo>
                      <a:pt x="1144" y="1"/>
                      <a:pt x="856" y="124"/>
                      <a:pt x="586" y="344"/>
                    </a:cubicBezTo>
                    <a:cubicBezTo>
                      <a:pt x="199" y="650"/>
                      <a:pt x="1" y="1038"/>
                      <a:pt x="127" y="1200"/>
                    </a:cubicBezTo>
                    <a:cubicBezTo>
                      <a:pt x="168" y="1249"/>
                      <a:pt x="235" y="1273"/>
                      <a:pt x="319" y="1273"/>
                    </a:cubicBezTo>
                    <a:cubicBezTo>
                      <a:pt x="511" y="1273"/>
                      <a:pt x="794" y="1149"/>
                      <a:pt x="1064" y="930"/>
                    </a:cubicBezTo>
                    <a:cubicBezTo>
                      <a:pt x="1452" y="623"/>
                      <a:pt x="1659" y="236"/>
                      <a:pt x="1524" y="73"/>
                    </a:cubicBezTo>
                    <a:cubicBezTo>
                      <a:pt x="1486" y="24"/>
                      <a:pt x="1420" y="1"/>
                      <a:pt x="133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51"/>
              <p:cNvSpPr/>
              <p:nvPr/>
            </p:nvSpPr>
            <p:spPr>
              <a:xfrm>
                <a:off x="3738663" y="3768400"/>
                <a:ext cx="5590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167">
                    <a:moveTo>
                      <a:pt x="1723" y="1"/>
                    </a:moveTo>
                    <a:cubicBezTo>
                      <a:pt x="1509" y="1"/>
                      <a:pt x="1237" y="57"/>
                      <a:pt x="956" y="168"/>
                    </a:cubicBezTo>
                    <a:cubicBezTo>
                      <a:pt x="388" y="394"/>
                      <a:pt x="0" y="763"/>
                      <a:pt x="90" y="989"/>
                    </a:cubicBezTo>
                    <a:cubicBezTo>
                      <a:pt x="136" y="1108"/>
                      <a:pt x="299" y="1167"/>
                      <a:pt x="524" y="1167"/>
                    </a:cubicBezTo>
                    <a:cubicBezTo>
                      <a:pt x="739" y="1167"/>
                      <a:pt x="1011" y="1113"/>
                      <a:pt x="1289" y="1007"/>
                    </a:cubicBezTo>
                    <a:cubicBezTo>
                      <a:pt x="1848" y="781"/>
                      <a:pt x="2236" y="412"/>
                      <a:pt x="2145" y="177"/>
                    </a:cubicBezTo>
                    <a:cubicBezTo>
                      <a:pt x="2100" y="59"/>
                      <a:pt x="1942" y="1"/>
                      <a:pt x="172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51"/>
              <p:cNvSpPr/>
              <p:nvPr/>
            </p:nvSpPr>
            <p:spPr>
              <a:xfrm>
                <a:off x="3533825" y="3792775"/>
                <a:ext cx="250825" cy="169275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6771">
                    <a:moveTo>
                      <a:pt x="5314" y="0"/>
                    </a:moveTo>
                    <a:cubicBezTo>
                      <a:pt x="5126" y="0"/>
                      <a:pt x="4935" y="8"/>
                      <a:pt x="4742" y="23"/>
                    </a:cubicBezTo>
                    <a:cubicBezTo>
                      <a:pt x="2056" y="248"/>
                      <a:pt x="0" y="1925"/>
                      <a:pt x="145" y="3782"/>
                    </a:cubicBezTo>
                    <a:cubicBezTo>
                      <a:pt x="287" y="5505"/>
                      <a:pt x="2277" y="6771"/>
                      <a:pt x="4717" y="6771"/>
                    </a:cubicBezTo>
                    <a:cubicBezTo>
                      <a:pt x="4906" y="6771"/>
                      <a:pt x="5098" y="6763"/>
                      <a:pt x="5292" y="6748"/>
                    </a:cubicBezTo>
                    <a:cubicBezTo>
                      <a:pt x="7978" y="6522"/>
                      <a:pt x="10033" y="4846"/>
                      <a:pt x="9880" y="2989"/>
                    </a:cubicBezTo>
                    <a:cubicBezTo>
                      <a:pt x="9737" y="1265"/>
                      <a:pt x="7747" y="0"/>
                      <a:pt x="53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51"/>
              <p:cNvSpPr/>
              <p:nvPr/>
            </p:nvSpPr>
            <p:spPr>
              <a:xfrm>
                <a:off x="3589250" y="3854400"/>
                <a:ext cx="56375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2255">
                    <a:moveTo>
                      <a:pt x="1128" y="1"/>
                    </a:moveTo>
                    <a:cubicBezTo>
                      <a:pt x="506" y="1"/>
                      <a:pt x="1" y="506"/>
                      <a:pt x="1" y="1128"/>
                    </a:cubicBezTo>
                    <a:cubicBezTo>
                      <a:pt x="1" y="1750"/>
                      <a:pt x="506" y="2254"/>
                      <a:pt x="1128" y="2254"/>
                    </a:cubicBezTo>
                    <a:cubicBezTo>
                      <a:pt x="1750" y="2254"/>
                      <a:pt x="2254" y="1750"/>
                      <a:pt x="2254" y="1128"/>
                    </a:cubicBezTo>
                    <a:cubicBezTo>
                      <a:pt x="2254" y="506"/>
                      <a:pt x="1750" y="1"/>
                      <a:pt x="11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3" name="Google Shape;1103;p51"/>
            <p:cNvGrpSpPr/>
            <p:nvPr/>
          </p:nvGrpSpPr>
          <p:grpSpPr>
            <a:xfrm rot="9316818">
              <a:off x="697290" y="2639395"/>
              <a:ext cx="3530849" cy="1407288"/>
              <a:chOff x="2213500" y="3231325"/>
              <a:chExt cx="1604050" cy="639325"/>
            </a:xfrm>
          </p:grpSpPr>
          <p:sp>
            <p:nvSpPr>
              <p:cNvPr id="1104" name="Google Shape;1104;p51"/>
              <p:cNvSpPr/>
              <p:nvPr/>
            </p:nvSpPr>
            <p:spPr>
              <a:xfrm>
                <a:off x="2213500" y="3231325"/>
                <a:ext cx="1456675" cy="443575"/>
              </a:xfrm>
              <a:custGeom>
                <a:avLst/>
                <a:gdLst/>
                <a:ahLst/>
                <a:cxnLst/>
                <a:rect l="l" t="t" r="r" b="b"/>
                <a:pathLst>
                  <a:path w="58267" h="17743">
                    <a:moveTo>
                      <a:pt x="57654" y="1"/>
                    </a:moveTo>
                    <a:lnTo>
                      <a:pt x="57654" y="1"/>
                    </a:lnTo>
                    <a:cubicBezTo>
                      <a:pt x="57798" y="253"/>
                      <a:pt x="57825" y="505"/>
                      <a:pt x="57798" y="731"/>
                    </a:cubicBezTo>
                    <a:cubicBezTo>
                      <a:pt x="57771" y="956"/>
                      <a:pt x="57699" y="1154"/>
                      <a:pt x="57591" y="1335"/>
                    </a:cubicBezTo>
                    <a:cubicBezTo>
                      <a:pt x="57546" y="1425"/>
                      <a:pt x="57483" y="1506"/>
                      <a:pt x="57420" y="1587"/>
                    </a:cubicBezTo>
                    <a:cubicBezTo>
                      <a:pt x="57347" y="1668"/>
                      <a:pt x="57275" y="1749"/>
                      <a:pt x="57185" y="1830"/>
                    </a:cubicBezTo>
                    <a:cubicBezTo>
                      <a:pt x="57014" y="1993"/>
                      <a:pt x="56807" y="2146"/>
                      <a:pt x="56545" y="2317"/>
                    </a:cubicBezTo>
                    <a:cubicBezTo>
                      <a:pt x="56401" y="2407"/>
                      <a:pt x="56176" y="2533"/>
                      <a:pt x="55878" y="2687"/>
                    </a:cubicBezTo>
                    <a:cubicBezTo>
                      <a:pt x="55725" y="2759"/>
                      <a:pt x="55563" y="2849"/>
                      <a:pt x="55373" y="2948"/>
                    </a:cubicBezTo>
                    <a:lnTo>
                      <a:pt x="55274" y="3002"/>
                    </a:lnTo>
                    <a:cubicBezTo>
                      <a:pt x="55211" y="3038"/>
                      <a:pt x="55148" y="3074"/>
                      <a:pt x="55085" y="3119"/>
                    </a:cubicBezTo>
                    <a:cubicBezTo>
                      <a:pt x="54959" y="3191"/>
                      <a:pt x="54833" y="3273"/>
                      <a:pt x="54706" y="3372"/>
                    </a:cubicBezTo>
                    <a:cubicBezTo>
                      <a:pt x="54589" y="3462"/>
                      <a:pt x="54463" y="3561"/>
                      <a:pt x="54355" y="3678"/>
                    </a:cubicBezTo>
                    <a:cubicBezTo>
                      <a:pt x="54229" y="3786"/>
                      <a:pt x="54129" y="3904"/>
                      <a:pt x="54030" y="4030"/>
                    </a:cubicBezTo>
                    <a:cubicBezTo>
                      <a:pt x="53832" y="4273"/>
                      <a:pt x="53652" y="4544"/>
                      <a:pt x="53508" y="4823"/>
                    </a:cubicBezTo>
                    <a:cubicBezTo>
                      <a:pt x="53363" y="5102"/>
                      <a:pt x="53237" y="5382"/>
                      <a:pt x="53120" y="5670"/>
                    </a:cubicBezTo>
                    <a:cubicBezTo>
                      <a:pt x="52886" y="6238"/>
                      <a:pt x="52687" y="6815"/>
                      <a:pt x="52444" y="7356"/>
                    </a:cubicBezTo>
                    <a:cubicBezTo>
                      <a:pt x="52318" y="7617"/>
                      <a:pt x="52191" y="7888"/>
                      <a:pt x="52029" y="8122"/>
                    </a:cubicBezTo>
                    <a:cubicBezTo>
                      <a:pt x="51867" y="8356"/>
                      <a:pt x="51687" y="8582"/>
                      <a:pt x="51479" y="8780"/>
                    </a:cubicBezTo>
                    <a:cubicBezTo>
                      <a:pt x="51065" y="9186"/>
                      <a:pt x="50542" y="9492"/>
                      <a:pt x="49983" y="9690"/>
                    </a:cubicBezTo>
                    <a:cubicBezTo>
                      <a:pt x="49704" y="9790"/>
                      <a:pt x="49406" y="9853"/>
                      <a:pt x="49109" y="9889"/>
                    </a:cubicBezTo>
                    <a:cubicBezTo>
                      <a:pt x="49037" y="9889"/>
                      <a:pt x="48965" y="9898"/>
                      <a:pt x="48883" y="9907"/>
                    </a:cubicBezTo>
                    <a:lnTo>
                      <a:pt x="48667" y="9907"/>
                    </a:lnTo>
                    <a:cubicBezTo>
                      <a:pt x="48514" y="9898"/>
                      <a:pt x="48361" y="9898"/>
                      <a:pt x="48198" y="9880"/>
                    </a:cubicBezTo>
                    <a:cubicBezTo>
                      <a:pt x="47585" y="9817"/>
                      <a:pt x="46963" y="9645"/>
                      <a:pt x="46332" y="9429"/>
                    </a:cubicBezTo>
                    <a:cubicBezTo>
                      <a:pt x="45710" y="9213"/>
                      <a:pt x="45080" y="8960"/>
                      <a:pt x="44412" y="8726"/>
                    </a:cubicBezTo>
                    <a:cubicBezTo>
                      <a:pt x="44250" y="8672"/>
                      <a:pt x="44088" y="8618"/>
                      <a:pt x="43917" y="8564"/>
                    </a:cubicBezTo>
                    <a:cubicBezTo>
                      <a:pt x="43736" y="8510"/>
                      <a:pt x="43547" y="8465"/>
                      <a:pt x="43367" y="8438"/>
                    </a:cubicBezTo>
                    <a:cubicBezTo>
                      <a:pt x="43114" y="8389"/>
                      <a:pt x="42862" y="8369"/>
                      <a:pt x="42612" y="8369"/>
                    </a:cubicBezTo>
                    <a:cubicBezTo>
                      <a:pt x="42488" y="8369"/>
                      <a:pt x="42363" y="8374"/>
                      <a:pt x="42240" y="8383"/>
                    </a:cubicBezTo>
                    <a:cubicBezTo>
                      <a:pt x="41501" y="8429"/>
                      <a:pt x="40816" y="8609"/>
                      <a:pt x="40158" y="8789"/>
                    </a:cubicBezTo>
                    <a:cubicBezTo>
                      <a:pt x="39833" y="8879"/>
                      <a:pt x="39518" y="8960"/>
                      <a:pt x="39193" y="9041"/>
                    </a:cubicBezTo>
                    <a:cubicBezTo>
                      <a:pt x="38869" y="9123"/>
                      <a:pt x="38544" y="9204"/>
                      <a:pt x="38220" y="9285"/>
                    </a:cubicBezTo>
                    <a:cubicBezTo>
                      <a:pt x="37571" y="9447"/>
                      <a:pt x="36931" y="9609"/>
                      <a:pt x="36300" y="9763"/>
                    </a:cubicBezTo>
                    <a:cubicBezTo>
                      <a:pt x="35038" y="10078"/>
                      <a:pt x="33803" y="10376"/>
                      <a:pt x="32622" y="10655"/>
                    </a:cubicBezTo>
                    <a:cubicBezTo>
                      <a:pt x="30252" y="11223"/>
                      <a:pt x="28070" y="11728"/>
                      <a:pt x="26213" y="12142"/>
                    </a:cubicBezTo>
                    <a:cubicBezTo>
                      <a:pt x="24357" y="12557"/>
                      <a:pt x="22824" y="12899"/>
                      <a:pt x="21761" y="13134"/>
                    </a:cubicBezTo>
                    <a:cubicBezTo>
                      <a:pt x="20697" y="13368"/>
                      <a:pt x="20102" y="13503"/>
                      <a:pt x="20102" y="13503"/>
                    </a:cubicBezTo>
                    <a:cubicBezTo>
                      <a:pt x="20102" y="13503"/>
                      <a:pt x="17695" y="14017"/>
                      <a:pt x="13982" y="14819"/>
                    </a:cubicBezTo>
                    <a:cubicBezTo>
                      <a:pt x="13044" y="15018"/>
                      <a:pt x="12035" y="15234"/>
                      <a:pt x="10953" y="15459"/>
                    </a:cubicBezTo>
                    <a:cubicBezTo>
                      <a:pt x="10412" y="15577"/>
                      <a:pt x="9862" y="15694"/>
                      <a:pt x="9285" y="15820"/>
                    </a:cubicBezTo>
                    <a:cubicBezTo>
                      <a:pt x="9006" y="15874"/>
                      <a:pt x="8708" y="15937"/>
                      <a:pt x="8411" y="16018"/>
                    </a:cubicBezTo>
                    <a:cubicBezTo>
                      <a:pt x="8113" y="16090"/>
                      <a:pt x="7816" y="16171"/>
                      <a:pt x="7528" y="16253"/>
                    </a:cubicBezTo>
                    <a:cubicBezTo>
                      <a:pt x="6933" y="16415"/>
                      <a:pt x="6347" y="16586"/>
                      <a:pt x="5743" y="16703"/>
                    </a:cubicBezTo>
                    <a:cubicBezTo>
                      <a:pt x="5277" y="16795"/>
                      <a:pt x="4806" y="16865"/>
                      <a:pt x="4342" y="16865"/>
                    </a:cubicBezTo>
                    <a:cubicBezTo>
                      <a:pt x="4214" y="16865"/>
                      <a:pt x="4085" y="16859"/>
                      <a:pt x="3958" y="16847"/>
                    </a:cubicBezTo>
                    <a:lnTo>
                      <a:pt x="3742" y="16820"/>
                    </a:lnTo>
                    <a:lnTo>
                      <a:pt x="3525" y="16784"/>
                    </a:lnTo>
                    <a:lnTo>
                      <a:pt x="3417" y="16757"/>
                    </a:lnTo>
                    <a:cubicBezTo>
                      <a:pt x="3381" y="16748"/>
                      <a:pt x="3345" y="16739"/>
                      <a:pt x="3309" y="16730"/>
                    </a:cubicBezTo>
                    <a:lnTo>
                      <a:pt x="3093" y="16676"/>
                    </a:lnTo>
                    <a:cubicBezTo>
                      <a:pt x="2976" y="16631"/>
                      <a:pt x="2822" y="16568"/>
                      <a:pt x="2687" y="16505"/>
                    </a:cubicBezTo>
                    <a:cubicBezTo>
                      <a:pt x="2543" y="16433"/>
                      <a:pt x="2399" y="16370"/>
                      <a:pt x="2254" y="16289"/>
                    </a:cubicBezTo>
                    <a:cubicBezTo>
                      <a:pt x="2119" y="16217"/>
                      <a:pt x="1975" y="16144"/>
                      <a:pt x="1840" y="16063"/>
                    </a:cubicBezTo>
                    <a:cubicBezTo>
                      <a:pt x="1714" y="15982"/>
                      <a:pt x="1578" y="15892"/>
                      <a:pt x="1506" y="15829"/>
                    </a:cubicBezTo>
                    <a:lnTo>
                      <a:pt x="1488" y="15811"/>
                    </a:lnTo>
                    <a:cubicBezTo>
                      <a:pt x="1488" y="15811"/>
                      <a:pt x="1488" y="15802"/>
                      <a:pt x="1488" y="15802"/>
                    </a:cubicBezTo>
                    <a:cubicBezTo>
                      <a:pt x="1488" y="15802"/>
                      <a:pt x="1463" y="15817"/>
                      <a:pt x="1443" y="15832"/>
                    </a:cubicBezTo>
                    <a:lnTo>
                      <a:pt x="1443" y="15832"/>
                    </a:lnTo>
                    <a:cubicBezTo>
                      <a:pt x="1478" y="15803"/>
                      <a:pt x="1485" y="15796"/>
                      <a:pt x="1483" y="15796"/>
                    </a:cubicBezTo>
                    <a:cubicBezTo>
                      <a:pt x="1482" y="15796"/>
                      <a:pt x="1475" y="15800"/>
                      <a:pt x="1474" y="15800"/>
                    </a:cubicBezTo>
                    <a:cubicBezTo>
                      <a:pt x="1473" y="15800"/>
                      <a:pt x="1474" y="15799"/>
                      <a:pt x="1479" y="15793"/>
                    </a:cubicBezTo>
                    <a:cubicBezTo>
                      <a:pt x="1461" y="15766"/>
                      <a:pt x="1443" y="15748"/>
                      <a:pt x="1425" y="15721"/>
                    </a:cubicBezTo>
                    <a:cubicBezTo>
                      <a:pt x="1389" y="15667"/>
                      <a:pt x="1362" y="15604"/>
                      <a:pt x="1326" y="15540"/>
                    </a:cubicBezTo>
                    <a:cubicBezTo>
                      <a:pt x="1263" y="15405"/>
                      <a:pt x="1209" y="15261"/>
                      <a:pt x="1155" y="15117"/>
                    </a:cubicBezTo>
                    <a:cubicBezTo>
                      <a:pt x="1047" y="14819"/>
                      <a:pt x="956" y="14513"/>
                      <a:pt x="911" y="14215"/>
                    </a:cubicBezTo>
                    <a:cubicBezTo>
                      <a:pt x="902" y="14143"/>
                      <a:pt x="893" y="14071"/>
                      <a:pt x="893" y="14008"/>
                    </a:cubicBezTo>
                    <a:cubicBezTo>
                      <a:pt x="893" y="13981"/>
                      <a:pt x="884" y="13945"/>
                      <a:pt x="893" y="13918"/>
                    </a:cubicBezTo>
                    <a:cubicBezTo>
                      <a:pt x="893" y="13891"/>
                      <a:pt x="893" y="13873"/>
                      <a:pt x="902" y="13828"/>
                    </a:cubicBezTo>
                    <a:lnTo>
                      <a:pt x="965" y="13350"/>
                    </a:lnTo>
                    <a:cubicBezTo>
                      <a:pt x="1083" y="12719"/>
                      <a:pt x="1281" y="12097"/>
                      <a:pt x="1560" y="11520"/>
                    </a:cubicBezTo>
                    <a:cubicBezTo>
                      <a:pt x="2101" y="10357"/>
                      <a:pt x="2976" y="9357"/>
                      <a:pt x="4039" y="8672"/>
                    </a:cubicBezTo>
                    <a:cubicBezTo>
                      <a:pt x="4165" y="8591"/>
                      <a:pt x="4301" y="8501"/>
                      <a:pt x="4436" y="8429"/>
                    </a:cubicBezTo>
                    <a:lnTo>
                      <a:pt x="4643" y="8311"/>
                    </a:lnTo>
                    <a:lnTo>
                      <a:pt x="4859" y="8212"/>
                    </a:lnTo>
                    <a:cubicBezTo>
                      <a:pt x="4995" y="8149"/>
                      <a:pt x="5148" y="8086"/>
                      <a:pt x="5301" y="8023"/>
                    </a:cubicBezTo>
                    <a:cubicBezTo>
                      <a:pt x="5445" y="7960"/>
                      <a:pt x="5599" y="7906"/>
                      <a:pt x="5752" y="7843"/>
                    </a:cubicBezTo>
                    <a:cubicBezTo>
                      <a:pt x="6356" y="7608"/>
                      <a:pt x="6960" y="7401"/>
                      <a:pt x="7555" y="7239"/>
                    </a:cubicBezTo>
                    <a:cubicBezTo>
                      <a:pt x="8159" y="7085"/>
                      <a:pt x="8753" y="6977"/>
                      <a:pt x="9348" y="6932"/>
                    </a:cubicBezTo>
                    <a:cubicBezTo>
                      <a:pt x="9502" y="6914"/>
                      <a:pt x="9646" y="6914"/>
                      <a:pt x="9799" y="6905"/>
                    </a:cubicBezTo>
                    <a:cubicBezTo>
                      <a:pt x="9943" y="6896"/>
                      <a:pt x="10088" y="6896"/>
                      <a:pt x="10232" y="6896"/>
                    </a:cubicBezTo>
                    <a:cubicBezTo>
                      <a:pt x="10385" y="6905"/>
                      <a:pt x="10529" y="6905"/>
                      <a:pt x="10673" y="6914"/>
                    </a:cubicBezTo>
                    <a:cubicBezTo>
                      <a:pt x="10800" y="6923"/>
                      <a:pt x="10917" y="6923"/>
                      <a:pt x="11043" y="6932"/>
                    </a:cubicBezTo>
                    <a:cubicBezTo>
                      <a:pt x="11935" y="7013"/>
                      <a:pt x="12675" y="7040"/>
                      <a:pt x="13053" y="7058"/>
                    </a:cubicBezTo>
                    <a:cubicBezTo>
                      <a:pt x="13150" y="7061"/>
                      <a:pt x="13244" y="7062"/>
                      <a:pt x="13335" y="7062"/>
                    </a:cubicBezTo>
                    <a:cubicBezTo>
                      <a:pt x="13891" y="7062"/>
                      <a:pt x="14353" y="7015"/>
                      <a:pt x="14802" y="6914"/>
                    </a:cubicBezTo>
                    <a:cubicBezTo>
                      <a:pt x="15054" y="6851"/>
                      <a:pt x="15307" y="6770"/>
                      <a:pt x="15550" y="6644"/>
                    </a:cubicBezTo>
                    <a:cubicBezTo>
                      <a:pt x="15676" y="6590"/>
                      <a:pt x="15793" y="6518"/>
                      <a:pt x="15911" y="6436"/>
                    </a:cubicBezTo>
                    <a:cubicBezTo>
                      <a:pt x="16019" y="6346"/>
                      <a:pt x="16127" y="6256"/>
                      <a:pt x="16226" y="6157"/>
                    </a:cubicBezTo>
                    <a:lnTo>
                      <a:pt x="16226" y="6157"/>
                    </a:lnTo>
                    <a:cubicBezTo>
                      <a:pt x="15899" y="6262"/>
                      <a:pt x="15613" y="6291"/>
                      <a:pt x="15334" y="6291"/>
                    </a:cubicBezTo>
                    <a:cubicBezTo>
                      <a:pt x="15135" y="6291"/>
                      <a:pt x="14941" y="6276"/>
                      <a:pt x="14739" y="6265"/>
                    </a:cubicBezTo>
                    <a:cubicBezTo>
                      <a:pt x="14261" y="6238"/>
                      <a:pt x="13747" y="6202"/>
                      <a:pt x="13080" y="6175"/>
                    </a:cubicBezTo>
                    <a:cubicBezTo>
                      <a:pt x="12720" y="6166"/>
                      <a:pt x="11998" y="6130"/>
                      <a:pt x="11115" y="6049"/>
                    </a:cubicBezTo>
                    <a:cubicBezTo>
                      <a:pt x="10980" y="6040"/>
                      <a:pt x="10854" y="6040"/>
                      <a:pt x="10718" y="6031"/>
                    </a:cubicBezTo>
                    <a:cubicBezTo>
                      <a:pt x="10556" y="6013"/>
                      <a:pt x="10403" y="6013"/>
                      <a:pt x="10241" y="6013"/>
                    </a:cubicBezTo>
                    <a:lnTo>
                      <a:pt x="9763" y="6013"/>
                    </a:lnTo>
                    <a:cubicBezTo>
                      <a:pt x="9601" y="6031"/>
                      <a:pt x="9439" y="6031"/>
                      <a:pt x="9276" y="6049"/>
                    </a:cubicBezTo>
                    <a:cubicBezTo>
                      <a:pt x="8627" y="6103"/>
                      <a:pt x="7978" y="6211"/>
                      <a:pt x="7329" y="6382"/>
                    </a:cubicBezTo>
                    <a:cubicBezTo>
                      <a:pt x="6689" y="6554"/>
                      <a:pt x="6049" y="6770"/>
                      <a:pt x="5427" y="7013"/>
                    </a:cubicBezTo>
                    <a:cubicBezTo>
                      <a:pt x="5274" y="7076"/>
                      <a:pt x="5112" y="7140"/>
                      <a:pt x="4959" y="7203"/>
                    </a:cubicBezTo>
                    <a:cubicBezTo>
                      <a:pt x="4805" y="7266"/>
                      <a:pt x="4652" y="7329"/>
                      <a:pt x="4490" y="7410"/>
                    </a:cubicBezTo>
                    <a:lnTo>
                      <a:pt x="4247" y="7527"/>
                    </a:lnTo>
                    <a:lnTo>
                      <a:pt x="4012" y="7653"/>
                    </a:lnTo>
                    <a:cubicBezTo>
                      <a:pt x="3850" y="7734"/>
                      <a:pt x="3706" y="7834"/>
                      <a:pt x="3552" y="7924"/>
                    </a:cubicBezTo>
                    <a:cubicBezTo>
                      <a:pt x="2354" y="8699"/>
                      <a:pt x="1371" y="9835"/>
                      <a:pt x="758" y="11142"/>
                    </a:cubicBezTo>
                    <a:cubicBezTo>
                      <a:pt x="452" y="11791"/>
                      <a:pt x="226" y="12485"/>
                      <a:pt x="100" y="13188"/>
                    </a:cubicBezTo>
                    <a:lnTo>
                      <a:pt x="19" y="13720"/>
                    </a:lnTo>
                    <a:cubicBezTo>
                      <a:pt x="10" y="13765"/>
                      <a:pt x="10" y="13828"/>
                      <a:pt x="10" y="13891"/>
                    </a:cubicBezTo>
                    <a:cubicBezTo>
                      <a:pt x="1" y="13945"/>
                      <a:pt x="10" y="13999"/>
                      <a:pt x="10" y="14053"/>
                    </a:cubicBezTo>
                    <a:cubicBezTo>
                      <a:pt x="19" y="14152"/>
                      <a:pt x="28" y="14251"/>
                      <a:pt x="37" y="14351"/>
                    </a:cubicBezTo>
                    <a:cubicBezTo>
                      <a:pt x="100" y="14729"/>
                      <a:pt x="199" y="15072"/>
                      <a:pt x="325" y="15414"/>
                    </a:cubicBezTo>
                    <a:cubicBezTo>
                      <a:pt x="389" y="15586"/>
                      <a:pt x="452" y="15748"/>
                      <a:pt x="533" y="15919"/>
                    </a:cubicBezTo>
                    <a:cubicBezTo>
                      <a:pt x="578" y="16009"/>
                      <a:pt x="623" y="16090"/>
                      <a:pt x="677" y="16180"/>
                    </a:cubicBezTo>
                    <a:cubicBezTo>
                      <a:pt x="695" y="16226"/>
                      <a:pt x="740" y="16271"/>
                      <a:pt x="767" y="16316"/>
                    </a:cubicBezTo>
                    <a:cubicBezTo>
                      <a:pt x="803" y="16361"/>
                      <a:pt x="866" y="16442"/>
                      <a:pt x="902" y="16469"/>
                    </a:cubicBezTo>
                    <a:cubicBezTo>
                      <a:pt x="1083" y="16631"/>
                      <a:pt x="1236" y="16721"/>
                      <a:pt x="1389" y="16820"/>
                    </a:cubicBezTo>
                    <a:cubicBezTo>
                      <a:pt x="1542" y="16911"/>
                      <a:pt x="1696" y="16992"/>
                      <a:pt x="1849" y="17073"/>
                    </a:cubicBezTo>
                    <a:cubicBezTo>
                      <a:pt x="2002" y="17154"/>
                      <a:pt x="2155" y="17226"/>
                      <a:pt x="2318" y="17298"/>
                    </a:cubicBezTo>
                    <a:cubicBezTo>
                      <a:pt x="2480" y="17370"/>
                      <a:pt x="2624" y="17442"/>
                      <a:pt x="2822" y="17505"/>
                    </a:cubicBezTo>
                    <a:lnTo>
                      <a:pt x="3084" y="17587"/>
                    </a:lnTo>
                    <a:cubicBezTo>
                      <a:pt x="3129" y="17596"/>
                      <a:pt x="3174" y="17614"/>
                      <a:pt x="3219" y="17623"/>
                    </a:cubicBezTo>
                    <a:lnTo>
                      <a:pt x="3345" y="17641"/>
                    </a:lnTo>
                    <a:lnTo>
                      <a:pt x="3616" y="17695"/>
                    </a:lnTo>
                    <a:lnTo>
                      <a:pt x="3886" y="17722"/>
                    </a:lnTo>
                    <a:cubicBezTo>
                      <a:pt x="4046" y="17736"/>
                      <a:pt x="4205" y="17742"/>
                      <a:pt x="4363" y="17742"/>
                    </a:cubicBezTo>
                    <a:cubicBezTo>
                      <a:pt x="4904" y="17742"/>
                      <a:pt x="5427" y="17666"/>
                      <a:pt x="5923" y="17569"/>
                    </a:cubicBezTo>
                    <a:cubicBezTo>
                      <a:pt x="6572" y="17433"/>
                      <a:pt x="7176" y="17262"/>
                      <a:pt x="7762" y="17100"/>
                    </a:cubicBezTo>
                    <a:cubicBezTo>
                      <a:pt x="8059" y="17019"/>
                      <a:pt x="8348" y="16938"/>
                      <a:pt x="8627" y="16866"/>
                    </a:cubicBezTo>
                    <a:cubicBezTo>
                      <a:pt x="8907" y="16793"/>
                      <a:pt x="9186" y="16739"/>
                      <a:pt x="9475" y="16676"/>
                    </a:cubicBezTo>
                    <a:cubicBezTo>
                      <a:pt x="10042" y="16559"/>
                      <a:pt x="10601" y="16442"/>
                      <a:pt x="11142" y="16325"/>
                    </a:cubicBezTo>
                    <a:cubicBezTo>
                      <a:pt x="12224" y="16090"/>
                      <a:pt x="13233" y="15874"/>
                      <a:pt x="14162" y="15676"/>
                    </a:cubicBezTo>
                    <a:cubicBezTo>
                      <a:pt x="17885" y="14873"/>
                      <a:pt x="20291" y="14360"/>
                      <a:pt x="20291" y="14360"/>
                    </a:cubicBezTo>
                    <a:cubicBezTo>
                      <a:pt x="20291" y="14360"/>
                      <a:pt x="20886" y="14224"/>
                      <a:pt x="21950" y="13990"/>
                    </a:cubicBezTo>
                    <a:cubicBezTo>
                      <a:pt x="23022" y="13756"/>
                      <a:pt x="24546" y="13413"/>
                      <a:pt x="26403" y="13008"/>
                    </a:cubicBezTo>
                    <a:cubicBezTo>
                      <a:pt x="28269" y="12584"/>
                      <a:pt x="30450" y="12079"/>
                      <a:pt x="32830" y="11520"/>
                    </a:cubicBezTo>
                    <a:cubicBezTo>
                      <a:pt x="34019" y="11232"/>
                      <a:pt x="35254" y="10934"/>
                      <a:pt x="36516" y="10619"/>
                    </a:cubicBezTo>
                    <a:cubicBezTo>
                      <a:pt x="37147" y="10466"/>
                      <a:pt x="37787" y="10303"/>
                      <a:pt x="38436" y="10141"/>
                    </a:cubicBezTo>
                    <a:cubicBezTo>
                      <a:pt x="38761" y="10060"/>
                      <a:pt x="39085" y="9979"/>
                      <a:pt x="39410" y="9898"/>
                    </a:cubicBezTo>
                    <a:cubicBezTo>
                      <a:pt x="39734" y="9817"/>
                      <a:pt x="40068" y="9727"/>
                      <a:pt x="40392" y="9636"/>
                    </a:cubicBezTo>
                    <a:cubicBezTo>
                      <a:pt x="41041" y="9465"/>
                      <a:pt x="41672" y="9303"/>
                      <a:pt x="42303" y="9267"/>
                    </a:cubicBezTo>
                    <a:cubicBezTo>
                      <a:pt x="42401" y="9258"/>
                      <a:pt x="42500" y="9254"/>
                      <a:pt x="42598" y="9254"/>
                    </a:cubicBezTo>
                    <a:cubicBezTo>
                      <a:pt x="42805" y="9254"/>
                      <a:pt x="43012" y="9272"/>
                      <a:pt x="43214" y="9303"/>
                    </a:cubicBezTo>
                    <a:cubicBezTo>
                      <a:pt x="43367" y="9330"/>
                      <a:pt x="43511" y="9366"/>
                      <a:pt x="43655" y="9411"/>
                    </a:cubicBezTo>
                    <a:cubicBezTo>
                      <a:pt x="43818" y="9465"/>
                      <a:pt x="43971" y="9510"/>
                      <a:pt x="44133" y="9564"/>
                    </a:cubicBezTo>
                    <a:cubicBezTo>
                      <a:pt x="44755" y="9781"/>
                      <a:pt x="45395" y="10042"/>
                      <a:pt x="46053" y="10267"/>
                    </a:cubicBezTo>
                    <a:cubicBezTo>
                      <a:pt x="46711" y="10493"/>
                      <a:pt x="47396" y="10691"/>
                      <a:pt x="48117" y="10763"/>
                    </a:cubicBezTo>
                    <a:cubicBezTo>
                      <a:pt x="48297" y="10781"/>
                      <a:pt x="48478" y="10790"/>
                      <a:pt x="48658" y="10790"/>
                    </a:cubicBezTo>
                    <a:lnTo>
                      <a:pt x="48937" y="10790"/>
                    </a:lnTo>
                    <a:cubicBezTo>
                      <a:pt x="49028" y="10781"/>
                      <a:pt x="49118" y="10772"/>
                      <a:pt x="49208" y="10763"/>
                    </a:cubicBezTo>
                    <a:cubicBezTo>
                      <a:pt x="49577" y="10727"/>
                      <a:pt x="49929" y="10646"/>
                      <a:pt x="50272" y="10529"/>
                    </a:cubicBezTo>
                    <a:cubicBezTo>
                      <a:pt x="50957" y="10285"/>
                      <a:pt x="51579" y="9907"/>
                      <a:pt x="52092" y="9420"/>
                    </a:cubicBezTo>
                    <a:cubicBezTo>
                      <a:pt x="52345" y="9177"/>
                      <a:pt x="52579" y="8897"/>
                      <a:pt x="52768" y="8609"/>
                    </a:cubicBezTo>
                    <a:cubicBezTo>
                      <a:pt x="52967" y="8320"/>
                      <a:pt x="53111" y="8023"/>
                      <a:pt x="53255" y="7725"/>
                    </a:cubicBezTo>
                    <a:cubicBezTo>
                      <a:pt x="53526" y="7122"/>
                      <a:pt x="53724" y="6536"/>
                      <a:pt x="53940" y="6004"/>
                    </a:cubicBezTo>
                    <a:cubicBezTo>
                      <a:pt x="54048" y="5733"/>
                      <a:pt x="54166" y="5472"/>
                      <a:pt x="54292" y="5238"/>
                    </a:cubicBezTo>
                    <a:cubicBezTo>
                      <a:pt x="54418" y="4994"/>
                      <a:pt x="54562" y="4778"/>
                      <a:pt x="54715" y="4589"/>
                    </a:cubicBezTo>
                    <a:cubicBezTo>
                      <a:pt x="54797" y="4489"/>
                      <a:pt x="54878" y="4390"/>
                      <a:pt x="54968" y="4318"/>
                    </a:cubicBezTo>
                    <a:cubicBezTo>
                      <a:pt x="55058" y="4228"/>
                      <a:pt x="55148" y="4147"/>
                      <a:pt x="55247" y="4075"/>
                    </a:cubicBezTo>
                    <a:cubicBezTo>
                      <a:pt x="55337" y="4003"/>
                      <a:pt x="55446" y="3940"/>
                      <a:pt x="55554" y="3867"/>
                    </a:cubicBezTo>
                    <a:cubicBezTo>
                      <a:pt x="55608" y="3840"/>
                      <a:pt x="55662" y="3804"/>
                      <a:pt x="55716" y="3777"/>
                    </a:cubicBezTo>
                    <a:lnTo>
                      <a:pt x="55806" y="3723"/>
                    </a:lnTo>
                    <a:cubicBezTo>
                      <a:pt x="55977" y="3633"/>
                      <a:pt x="56140" y="3543"/>
                      <a:pt x="56293" y="3471"/>
                    </a:cubicBezTo>
                    <a:cubicBezTo>
                      <a:pt x="56599" y="3309"/>
                      <a:pt x="56852" y="3164"/>
                      <a:pt x="57014" y="3056"/>
                    </a:cubicBezTo>
                    <a:cubicBezTo>
                      <a:pt x="57636" y="2669"/>
                      <a:pt x="58078" y="2155"/>
                      <a:pt x="58204" y="1551"/>
                    </a:cubicBezTo>
                    <a:cubicBezTo>
                      <a:pt x="58267" y="1253"/>
                      <a:pt x="58258" y="965"/>
                      <a:pt x="58177" y="686"/>
                    </a:cubicBezTo>
                    <a:cubicBezTo>
                      <a:pt x="58087" y="415"/>
                      <a:pt x="57906" y="154"/>
                      <a:pt x="576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1"/>
              <p:cNvSpPr/>
              <p:nvPr/>
            </p:nvSpPr>
            <p:spPr>
              <a:xfrm>
                <a:off x="3297650" y="3353200"/>
                <a:ext cx="519900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3617">
                    <a:moveTo>
                      <a:pt x="7190" y="1"/>
                    </a:moveTo>
                    <a:cubicBezTo>
                      <a:pt x="6993" y="1"/>
                      <a:pt x="6793" y="10"/>
                      <a:pt x="6590" y="29"/>
                    </a:cubicBezTo>
                    <a:cubicBezTo>
                      <a:pt x="6211" y="65"/>
                      <a:pt x="5842" y="155"/>
                      <a:pt x="5508" y="263"/>
                    </a:cubicBezTo>
                    <a:cubicBezTo>
                      <a:pt x="4823" y="480"/>
                      <a:pt x="4255" y="777"/>
                      <a:pt x="3850" y="1003"/>
                    </a:cubicBezTo>
                    <a:cubicBezTo>
                      <a:pt x="3156" y="1372"/>
                      <a:pt x="2840" y="1552"/>
                      <a:pt x="2633" y="1661"/>
                    </a:cubicBezTo>
                    <a:cubicBezTo>
                      <a:pt x="1454" y="2318"/>
                      <a:pt x="859" y="2822"/>
                      <a:pt x="13" y="3613"/>
                    </a:cubicBezTo>
                    <a:lnTo>
                      <a:pt x="13" y="3613"/>
                    </a:lnTo>
                    <a:cubicBezTo>
                      <a:pt x="1133" y="3317"/>
                      <a:pt x="1880" y="3073"/>
                      <a:pt x="3057" y="2436"/>
                    </a:cubicBezTo>
                    <a:cubicBezTo>
                      <a:pt x="3255" y="2319"/>
                      <a:pt x="3579" y="2147"/>
                      <a:pt x="4255" y="1778"/>
                    </a:cubicBezTo>
                    <a:cubicBezTo>
                      <a:pt x="4652" y="1570"/>
                      <a:pt x="5184" y="1291"/>
                      <a:pt x="5779" y="1102"/>
                    </a:cubicBezTo>
                    <a:cubicBezTo>
                      <a:pt x="6067" y="1012"/>
                      <a:pt x="6374" y="939"/>
                      <a:pt x="6680" y="903"/>
                    </a:cubicBezTo>
                    <a:cubicBezTo>
                      <a:pt x="6838" y="890"/>
                      <a:pt x="6996" y="883"/>
                      <a:pt x="7152" y="883"/>
                    </a:cubicBezTo>
                    <a:cubicBezTo>
                      <a:pt x="7309" y="883"/>
                      <a:pt x="7464" y="890"/>
                      <a:pt x="7618" y="903"/>
                    </a:cubicBezTo>
                    <a:cubicBezTo>
                      <a:pt x="8231" y="949"/>
                      <a:pt x="8807" y="1075"/>
                      <a:pt x="9231" y="1165"/>
                    </a:cubicBezTo>
                    <a:cubicBezTo>
                      <a:pt x="9664" y="1246"/>
                      <a:pt x="9934" y="1300"/>
                      <a:pt x="9934" y="1300"/>
                    </a:cubicBezTo>
                    <a:cubicBezTo>
                      <a:pt x="9934" y="1300"/>
                      <a:pt x="10160" y="1336"/>
                      <a:pt x="10538" y="1399"/>
                    </a:cubicBezTo>
                    <a:cubicBezTo>
                      <a:pt x="10908" y="1462"/>
                      <a:pt x="11431" y="1543"/>
                      <a:pt x="12007" y="1607"/>
                    </a:cubicBezTo>
                    <a:cubicBezTo>
                      <a:pt x="12593" y="1679"/>
                      <a:pt x="13242" y="1733"/>
                      <a:pt x="13882" y="1760"/>
                    </a:cubicBezTo>
                    <a:cubicBezTo>
                      <a:pt x="14513" y="1796"/>
                      <a:pt x="15126" y="1805"/>
                      <a:pt x="15640" y="1805"/>
                    </a:cubicBezTo>
                    <a:cubicBezTo>
                      <a:pt x="16686" y="1796"/>
                      <a:pt x="17335" y="1751"/>
                      <a:pt x="17668" y="1724"/>
                    </a:cubicBezTo>
                    <a:cubicBezTo>
                      <a:pt x="18353" y="1670"/>
                      <a:pt x="18894" y="1579"/>
                      <a:pt x="19390" y="1408"/>
                    </a:cubicBezTo>
                    <a:cubicBezTo>
                      <a:pt x="19886" y="1237"/>
                      <a:pt x="20345" y="1003"/>
                      <a:pt x="20796" y="633"/>
                    </a:cubicBezTo>
                    <a:lnTo>
                      <a:pt x="20796" y="633"/>
                    </a:lnTo>
                    <a:cubicBezTo>
                      <a:pt x="20228" y="750"/>
                      <a:pt x="19759" y="759"/>
                      <a:pt x="19273" y="777"/>
                    </a:cubicBezTo>
                    <a:cubicBezTo>
                      <a:pt x="18786" y="786"/>
                      <a:pt x="18272" y="804"/>
                      <a:pt x="17605" y="849"/>
                    </a:cubicBezTo>
                    <a:cubicBezTo>
                      <a:pt x="17281" y="867"/>
                      <a:pt x="16650" y="912"/>
                      <a:pt x="15631" y="921"/>
                    </a:cubicBezTo>
                    <a:cubicBezTo>
                      <a:pt x="15135" y="921"/>
                      <a:pt x="14540" y="912"/>
                      <a:pt x="13927" y="876"/>
                    </a:cubicBezTo>
                    <a:cubicBezTo>
                      <a:pt x="13314" y="849"/>
                      <a:pt x="12683" y="795"/>
                      <a:pt x="12116" y="732"/>
                    </a:cubicBezTo>
                    <a:cubicBezTo>
                      <a:pt x="11548" y="669"/>
                      <a:pt x="11043" y="597"/>
                      <a:pt x="10682" y="534"/>
                    </a:cubicBezTo>
                    <a:cubicBezTo>
                      <a:pt x="10313" y="471"/>
                      <a:pt x="10096" y="435"/>
                      <a:pt x="10096" y="435"/>
                    </a:cubicBezTo>
                    <a:cubicBezTo>
                      <a:pt x="10096" y="435"/>
                      <a:pt x="9835" y="390"/>
                      <a:pt x="9411" y="300"/>
                    </a:cubicBezTo>
                    <a:cubicBezTo>
                      <a:pt x="8979" y="218"/>
                      <a:pt x="8384" y="83"/>
                      <a:pt x="7690" y="20"/>
                    </a:cubicBezTo>
                    <a:cubicBezTo>
                      <a:pt x="7527" y="8"/>
                      <a:pt x="7360" y="1"/>
                      <a:pt x="7190" y="1"/>
                    </a:cubicBezTo>
                    <a:close/>
                    <a:moveTo>
                      <a:pt x="13" y="3613"/>
                    </a:moveTo>
                    <a:lnTo>
                      <a:pt x="13" y="3613"/>
                    </a:lnTo>
                    <a:cubicBezTo>
                      <a:pt x="9" y="3614"/>
                      <a:pt x="5" y="3616"/>
                      <a:pt x="1" y="3617"/>
                    </a:cubicBezTo>
                    <a:lnTo>
                      <a:pt x="10" y="3617"/>
                    </a:lnTo>
                    <a:cubicBezTo>
                      <a:pt x="11" y="3616"/>
                      <a:pt x="12" y="3614"/>
                      <a:pt x="13" y="36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1"/>
              <p:cNvSpPr/>
              <p:nvPr/>
            </p:nvSpPr>
            <p:spPr>
              <a:xfrm>
                <a:off x="2762450" y="3475925"/>
                <a:ext cx="5158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20634" h="7614">
                    <a:moveTo>
                      <a:pt x="3984" y="1"/>
                    </a:moveTo>
                    <a:cubicBezTo>
                      <a:pt x="3876" y="1"/>
                      <a:pt x="3777" y="30"/>
                      <a:pt x="3697" y="60"/>
                    </a:cubicBezTo>
                    <a:cubicBezTo>
                      <a:pt x="3498" y="150"/>
                      <a:pt x="3354" y="267"/>
                      <a:pt x="3219" y="384"/>
                    </a:cubicBezTo>
                    <a:cubicBezTo>
                      <a:pt x="3102" y="501"/>
                      <a:pt x="2975" y="610"/>
                      <a:pt x="2858" y="718"/>
                    </a:cubicBezTo>
                    <a:cubicBezTo>
                      <a:pt x="2615" y="943"/>
                      <a:pt x="2390" y="1150"/>
                      <a:pt x="2164" y="1358"/>
                    </a:cubicBezTo>
                    <a:cubicBezTo>
                      <a:pt x="1668" y="1817"/>
                      <a:pt x="1254" y="2196"/>
                      <a:pt x="1046" y="2385"/>
                    </a:cubicBezTo>
                    <a:cubicBezTo>
                      <a:pt x="551" y="2845"/>
                      <a:pt x="325" y="3160"/>
                      <a:pt x="1" y="3647"/>
                    </a:cubicBezTo>
                    <a:cubicBezTo>
                      <a:pt x="515" y="3368"/>
                      <a:pt x="848" y="3160"/>
                      <a:pt x="1344" y="2710"/>
                    </a:cubicBezTo>
                    <a:cubicBezTo>
                      <a:pt x="1551" y="2520"/>
                      <a:pt x="1966" y="2142"/>
                      <a:pt x="2462" y="1682"/>
                    </a:cubicBezTo>
                    <a:cubicBezTo>
                      <a:pt x="2687" y="1475"/>
                      <a:pt x="2921" y="1268"/>
                      <a:pt x="3156" y="1042"/>
                    </a:cubicBezTo>
                    <a:cubicBezTo>
                      <a:pt x="3273" y="934"/>
                      <a:pt x="3399" y="826"/>
                      <a:pt x="3516" y="709"/>
                    </a:cubicBezTo>
                    <a:cubicBezTo>
                      <a:pt x="3633" y="610"/>
                      <a:pt x="3751" y="519"/>
                      <a:pt x="3868" y="465"/>
                    </a:cubicBezTo>
                    <a:cubicBezTo>
                      <a:pt x="3922" y="447"/>
                      <a:pt x="3967" y="438"/>
                      <a:pt x="4003" y="438"/>
                    </a:cubicBezTo>
                    <a:cubicBezTo>
                      <a:pt x="4039" y="447"/>
                      <a:pt x="4066" y="456"/>
                      <a:pt x="4102" y="492"/>
                    </a:cubicBezTo>
                    <a:cubicBezTo>
                      <a:pt x="4129" y="519"/>
                      <a:pt x="4174" y="573"/>
                      <a:pt x="4210" y="646"/>
                    </a:cubicBezTo>
                    <a:cubicBezTo>
                      <a:pt x="4246" y="718"/>
                      <a:pt x="4291" y="799"/>
                      <a:pt x="4337" y="880"/>
                    </a:cubicBezTo>
                    <a:cubicBezTo>
                      <a:pt x="4526" y="1186"/>
                      <a:pt x="4760" y="1466"/>
                      <a:pt x="5013" y="1718"/>
                    </a:cubicBezTo>
                    <a:cubicBezTo>
                      <a:pt x="5256" y="1971"/>
                      <a:pt x="5517" y="2196"/>
                      <a:pt x="5779" y="2403"/>
                    </a:cubicBezTo>
                    <a:cubicBezTo>
                      <a:pt x="6040" y="2611"/>
                      <a:pt x="6284" y="2809"/>
                      <a:pt x="6536" y="2998"/>
                    </a:cubicBezTo>
                    <a:cubicBezTo>
                      <a:pt x="7023" y="3377"/>
                      <a:pt x="7518" y="3701"/>
                      <a:pt x="7978" y="3909"/>
                    </a:cubicBezTo>
                    <a:cubicBezTo>
                      <a:pt x="8438" y="4116"/>
                      <a:pt x="8862" y="4188"/>
                      <a:pt x="9141" y="4224"/>
                    </a:cubicBezTo>
                    <a:cubicBezTo>
                      <a:pt x="9411" y="4260"/>
                      <a:pt x="9565" y="4287"/>
                      <a:pt x="9565" y="4287"/>
                    </a:cubicBezTo>
                    <a:cubicBezTo>
                      <a:pt x="9565" y="4287"/>
                      <a:pt x="9601" y="4287"/>
                      <a:pt x="9673" y="4296"/>
                    </a:cubicBezTo>
                    <a:cubicBezTo>
                      <a:pt x="9745" y="4314"/>
                      <a:pt x="9844" y="4323"/>
                      <a:pt x="9970" y="4350"/>
                    </a:cubicBezTo>
                    <a:cubicBezTo>
                      <a:pt x="10033" y="4368"/>
                      <a:pt x="10105" y="4386"/>
                      <a:pt x="10178" y="4404"/>
                    </a:cubicBezTo>
                    <a:cubicBezTo>
                      <a:pt x="10250" y="4422"/>
                      <a:pt x="10331" y="4449"/>
                      <a:pt x="10421" y="4486"/>
                    </a:cubicBezTo>
                    <a:cubicBezTo>
                      <a:pt x="10592" y="4549"/>
                      <a:pt x="10781" y="4630"/>
                      <a:pt x="10980" y="4738"/>
                    </a:cubicBezTo>
                    <a:cubicBezTo>
                      <a:pt x="11385" y="4963"/>
                      <a:pt x="11827" y="5288"/>
                      <a:pt x="12332" y="5648"/>
                    </a:cubicBezTo>
                    <a:cubicBezTo>
                      <a:pt x="12584" y="5829"/>
                      <a:pt x="12855" y="6018"/>
                      <a:pt x="13152" y="6180"/>
                    </a:cubicBezTo>
                    <a:cubicBezTo>
                      <a:pt x="13296" y="6270"/>
                      <a:pt x="13459" y="6342"/>
                      <a:pt x="13612" y="6423"/>
                    </a:cubicBezTo>
                    <a:cubicBezTo>
                      <a:pt x="13765" y="6487"/>
                      <a:pt x="13927" y="6559"/>
                      <a:pt x="14081" y="6622"/>
                    </a:cubicBezTo>
                    <a:cubicBezTo>
                      <a:pt x="14730" y="6883"/>
                      <a:pt x="15415" y="7082"/>
                      <a:pt x="16082" y="7235"/>
                    </a:cubicBezTo>
                    <a:cubicBezTo>
                      <a:pt x="16244" y="7271"/>
                      <a:pt x="16415" y="7298"/>
                      <a:pt x="16577" y="7334"/>
                    </a:cubicBezTo>
                    <a:cubicBezTo>
                      <a:pt x="16740" y="7370"/>
                      <a:pt x="16911" y="7397"/>
                      <a:pt x="17064" y="7424"/>
                    </a:cubicBezTo>
                    <a:cubicBezTo>
                      <a:pt x="17226" y="7451"/>
                      <a:pt x="17389" y="7469"/>
                      <a:pt x="17551" y="7496"/>
                    </a:cubicBezTo>
                    <a:cubicBezTo>
                      <a:pt x="17623" y="7505"/>
                      <a:pt x="17704" y="7514"/>
                      <a:pt x="17785" y="7523"/>
                    </a:cubicBezTo>
                    <a:cubicBezTo>
                      <a:pt x="17857" y="7532"/>
                      <a:pt x="17930" y="7541"/>
                      <a:pt x="18002" y="7541"/>
                    </a:cubicBezTo>
                    <a:cubicBezTo>
                      <a:pt x="18227" y="7568"/>
                      <a:pt x="18434" y="7586"/>
                      <a:pt x="18606" y="7595"/>
                    </a:cubicBezTo>
                    <a:cubicBezTo>
                      <a:pt x="18777" y="7604"/>
                      <a:pt x="18912" y="7604"/>
                      <a:pt x="19011" y="7613"/>
                    </a:cubicBezTo>
                    <a:cubicBezTo>
                      <a:pt x="19182" y="7613"/>
                      <a:pt x="19336" y="7613"/>
                      <a:pt x="19480" y="7595"/>
                    </a:cubicBezTo>
                    <a:cubicBezTo>
                      <a:pt x="19615" y="7586"/>
                      <a:pt x="19750" y="7568"/>
                      <a:pt x="19877" y="7541"/>
                    </a:cubicBezTo>
                    <a:cubicBezTo>
                      <a:pt x="20003" y="7514"/>
                      <a:pt x="20129" y="7487"/>
                      <a:pt x="20246" y="7442"/>
                    </a:cubicBezTo>
                    <a:cubicBezTo>
                      <a:pt x="20372" y="7406"/>
                      <a:pt x="20498" y="7352"/>
                      <a:pt x="20634" y="7298"/>
                    </a:cubicBezTo>
                    <a:cubicBezTo>
                      <a:pt x="20489" y="7289"/>
                      <a:pt x="20354" y="7271"/>
                      <a:pt x="20228" y="7262"/>
                    </a:cubicBezTo>
                    <a:cubicBezTo>
                      <a:pt x="20102" y="7244"/>
                      <a:pt x="19985" y="7226"/>
                      <a:pt x="19858" y="7217"/>
                    </a:cubicBezTo>
                    <a:cubicBezTo>
                      <a:pt x="19741" y="7217"/>
                      <a:pt x="19606" y="7199"/>
                      <a:pt x="19471" y="7190"/>
                    </a:cubicBezTo>
                    <a:cubicBezTo>
                      <a:pt x="19336" y="7181"/>
                      <a:pt x="19182" y="7181"/>
                      <a:pt x="19020" y="7172"/>
                    </a:cubicBezTo>
                    <a:cubicBezTo>
                      <a:pt x="18930" y="7163"/>
                      <a:pt x="18795" y="7163"/>
                      <a:pt x="18633" y="7154"/>
                    </a:cubicBezTo>
                    <a:cubicBezTo>
                      <a:pt x="18461" y="7145"/>
                      <a:pt x="18263" y="7127"/>
                      <a:pt x="18047" y="7109"/>
                    </a:cubicBezTo>
                    <a:cubicBezTo>
                      <a:pt x="17975" y="7100"/>
                      <a:pt x="17902" y="7091"/>
                      <a:pt x="17839" y="7082"/>
                    </a:cubicBezTo>
                    <a:cubicBezTo>
                      <a:pt x="17758" y="7072"/>
                      <a:pt x="17686" y="7063"/>
                      <a:pt x="17605" y="7054"/>
                    </a:cubicBezTo>
                    <a:cubicBezTo>
                      <a:pt x="17452" y="7027"/>
                      <a:pt x="17299" y="7018"/>
                      <a:pt x="17145" y="6982"/>
                    </a:cubicBezTo>
                    <a:cubicBezTo>
                      <a:pt x="16983" y="6955"/>
                      <a:pt x="16821" y="6937"/>
                      <a:pt x="16659" y="6901"/>
                    </a:cubicBezTo>
                    <a:cubicBezTo>
                      <a:pt x="16505" y="6865"/>
                      <a:pt x="16343" y="6838"/>
                      <a:pt x="16181" y="6802"/>
                    </a:cubicBezTo>
                    <a:cubicBezTo>
                      <a:pt x="15523" y="6658"/>
                      <a:pt x="14865" y="6460"/>
                      <a:pt x="14252" y="6216"/>
                    </a:cubicBezTo>
                    <a:cubicBezTo>
                      <a:pt x="14099" y="6153"/>
                      <a:pt x="13945" y="6081"/>
                      <a:pt x="13792" y="6018"/>
                    </a:cubicBezTo>
                    <a:cubicBezTo>
                      <a:pt x="13648" y="5946"/>
                      <a:pt x="13504" y="5883"/>
                      <a:pt x="13368" y="5802"/>
                    </a:cubicBezTo>
                    <a:cubicBezTo>
                      <a:pt x="13098" y="5648"/>
                      <a:pt x="12837" y="5468"/>
                      <a:pt x="12584" y="5288"/>
                    </a:cubicBezTo>
                    <a:cubicBezTo>
                      <a:pt x="12098" y="4936"/>
                      <a:pt x="11629" y="4594"/>
                      <a:pt x="11187" y="4359"/>
                    </a:cubicBezTo>
                    <a:cubicBezTo>
                      <a:pt x="10971" y="4233"/>
                      <a:pt x="10763" y="4143"/>
                      <a:pt x="10565" y="4071"/>
                    </a:cubicBezTo>
                    <a:cubicBezTo>
                      <a:pt x="10475" y="4035"/>
                      <a:pt x="10385" y="4008"/>
                      <a:pt x="10295" y="3981"/>
                    </a:cubicBezTo>
                    <a:cubicBezTo>
                      <a:pt x="10214" y="3954"/>
                      <a:pt x="10132" y="3936"/>
                      <a:pt x="10060" y="3927"/>
                    </a:cubicBezTo>
                    <a:cubicBezTo>
                      <a:pt x="9916" y="3891"/>
                      <a:pt x="9808" y="3882"/>
                      <a:pt x="9736" y="3864"/>
                    </a:cubicBezTo>
                    <a:cubicBezTo>
                      <a:pt x="9664" y="3855"/>
                      <a:pt x="9628" y="3855"/>
                      <a:pt x="9628" y="3855"/>
                    </a:cubicBezTo>
                    <a:cubicBezTo>
                      <a:pt x="9628" y="3855"/>
                      <a:pt x="9474" y="3827"/>
                      <a:pt x="9204" y="3791"/>
                    </a:cubicBezTo>
                    <a:cubicBezTo>
                      <a:pt x="8934" y="3755"/>
                      <a:pt x="8573" y="3692"/>
                      <a:pt x="8158" y="3503"/>
                    </a:cubicBezTo>
                    <a:cubicBezTo>
                      <a:pt x="7744" y="3323"/>
                      <a:pt x="7284" y="3016"/>
                      <a:pt x="6806" y="2647"/>
                    </a:cubicBezTo>
                    <a:cubicBezTo>
                      <a:pt x="6320" y="2268"/>
                      <a:pt x="5788" y="1880"/>
                      <a:pt x="5328" y="1412"/>
                    </a:cubicBezTo>
                    <a:cubicBezTo>
                      <a:pt x="5094" y="1177"/>
                      <a:pt x="4886" y="925"/>
                      <a:pt x="4715" y="655"/>
                    </a:cubicBezTo>
                    <a:cubicBezTo>
                      <a:pt x="4679" y="582"/>
                      <a:pt x="4643" y="519"/>
                      <a:pt x="4598" y="438"/>
                    </a:cubicBezTo>
                    <a:cubicBezTo>
                      <a:pt x="4553" y="357"/>
                      <a:pt x="4499" y="258"/>
                      <a:pt x="4409" y="177"/>
                    </a:cubicBezTo>
                    <a:cubicBezTo>
                      <a:pt x="4319" y="87"/>
                      <a:pt x="4183" y="15"/>
                      <a:pt x="4057" y="6"/>
                    </a:cubicBezTo>
                    <a:cubicBezTo>
                      <a:pt x="4032" y="2"/>
                      <a:pt x="4008" y="1"/>
                      <a:pt x="398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1"/>
              <p:cNvSpPr/>
              <p:nvPr/>
            </p:nvSpPr>
            <p:spPr>
              <a:xfrm>
                <a:off x="2276825" y="3367150"/>
                <a:ext cx="1028300" cy="503275"/>
              </a:xfrm>
              <a:custGeom>
                <a:avLst/>
                <a:gdLst/>
                <a:ahLst/>
                <a:cxnLst/>
                <a:rect l="l" t="t" r="r" b="b"/>
                <a:pathLst>
                  <a:path w="41132" h="20131">
                    <a:moveTo>
                      <a:pt x="16047" y="1"/>
                    </a:moveTo>
                    <a:cubicBezTo>
                      <a:pt x="14449" y="1"/>
                      <a:pt x="12874" y="162"/>
                      <a:pt x="11385" y="553"/>
                    </a:cubicBezTo>
                    <a:cubicBezTo>
                      <a:pt x="4959" y="2247"/>
                      <a:pt x="1" y="6304"/>
                      <a:pt x="118" y="11712"/>
                    </a:cubicBezTo>
                    <a:cubicBezTo>
                      <a:pt x="189" y="15247"/>
                      <a:pt x="5028" y="20131"/>
                      <a:pt x="12684" y="20131"/>
                    </a:cubicBezTo>
                    <a:cubicBezTo>
                      <a:pt x="16740" y="20131"/>
                      <a:pt x="21587" y="18760"/>
                      <a:pt x="26934" y="15092"/>
                    </a:cubicBezTo>
                    <a:cubicBezTo>
                      <a:pt x="31532" y="11928"/>
                      <a:pt x="33127" y="7881"/>
                      <a:pt x="34479" y="6980"/>
                    </a:cubicBezTo>
                    <a:cubicBezTo>
                      <a:pt x="35831" y="6078"/>
                      <a:pt x="37634" y="5060"/>
                      <a:pt x="39103" y="4726"/>
                    </a:cubicBezTo>
                    <a:cubicBezTo>
                      <a:pt x="40563" y="4384"/>
                      <a:pt x="41131" y="3825"/>
                      <a:pt x="40789" y="3374"/>
                    </a:cubicBezTo>
                    <a:cubicBezTo>
                      <a:pt x="40789" y="3374"/>
                      <a:pt x="41008" y="2797"/>
                      <a:pt x="39651" y="2797"/>
                    </a:cubicBezTo>
                    <a:cubicBezTo>
                      <a:pt x="39312" y="2797"/>
                      <a:pt x="38874" y="2833"/>
                      <a:pt x="38310" y="2923"/>
                    </a:cubicBezTo>
                    <a:cubicBezTo>
                      <a:pt x="36679" y="3185"/>
                      <a:pt x="35891" y="3549"/>
                      <a:pt x="34601" y="3549"/>
                    </a:cubicBezTo>
                    <a:cubicBezTo>
                      <a:pt x="33666" y="3549"/>
                      <a:pt x="32468" y="3358"/>
                      <a:pt x="30495" y="2797"/>
                    </a:cubicBezTo>
                    <a:cubicBezTo>
                      <a:pt x="26895" y="1766"/>
                      <a:pt x="21339" y="1"/>
                      <a:pt x="1604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1"/>
              <p:cNvSpPr/>
              <p:nvPr/>
            </p:nvSpPr>
            <p:spPr>
              <a:xfrm>
                <a:off x="2291925" y="3443275"/>
                <a:ext cx="396650" cy="285250"/>
              </a:xfrm>
              <a:custGeom>
                <a:avLst/>
                <a:gdLst/>
                <a:ahLst/>
                <a:cxnLst/>
                <a:rect l="l" t="t" r="r" b="b"/>
                <a:pathLst>
                  <a:path w="15866" h="11410">
                    <a:moveTo>
                      <a:pt x="9944" y="0"/>
                    </a:moveTo>
                    <a:cubicBezTo>
                      <a:pt x="8570" y="0"/>
                      <a:pt x="7058" y="353"/>
                      <a:pt x="5598" y="1086"/>
                    </a:cubicBezTo>
                    <a:cubicBezTo>
                      <a:pt x="1930" y="2943"/>
                      <a:pt x="1" y="6513"/>
                      <a:pt x="1290" y="9055"/>
                    </a:cubicBezTo>
                    <a:cubicBezTo>
                      <a:pt x="2061" y="10592"/>
                      <a:pt x="3828" y="11409"/>
                      <a:pt x="5914" y="11409"/>
                    </a:cubicBezTo>
                    <a:cubicBezTo>
                      <a:pt x="7288" y="11409"/>
                      <a:pt x="8801" y="11054"/>
                      <a:pt x="10259" y="10316"/>
                    </a:cubicBezTo>
                    <a:cubicBezTo>
                      <a:pt x="13927" y="8469"/>
                      <a:pt x="15865" y="4899"/>
                      <a:pt x="14576" y="2348"/>
                    </a:cubicBezTo>
                    <a:cubicBezTo>
                      <a:pt x="13799" y="815"/>
                      <a:pt x="12031" y="0"/>
                      <a:pt x="994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51"/>
              <p:cNvSpPr/>
              <p:nvPr/>
            </p:nvSpPr>
            <p:spPr>
              <a:xfrm>
                <a:off x="2407975" y="3559875"/>
                <a:ext cx="90175" cy="90175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3607">
                    <a:moveTo>
                      <a:pt x="1804" y="1"/>
                    </a:moveTo>
                    <a:cubicBezTo>
                      <a:pt x="803" y="1"/>
                      <a:pt x="1" y="803"/>
                      <a:pt x="1" y="1804"/>
                    </a:cubicBezTo>
                    <a:cubicBezTo>
                      <a:pt x="1" y="2795"/>
                      <a:pt x="803" y="3606"/>
                      <a:pt x="1804" y="3606"/>
                    </a:cubicBezTo>
                    <a:cubicBezTo>
                      <a:pt x="2795" y="3606"/>
                      <a:pt x="3607" y="2795"/>
                      <a:pt x="3607" y="1804"/>
                    </a:cubicBezTo>
                    <a:cubicBezTo>
                      <a:pt x="3607" y="803"/>
                      <a:pt x="2795" y="1"/>
                      <a:pt x="180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51"/>
              <p:cNvSpPr/>
              <p:nvPr/>
            </p:nvSpPr>
            <p:spPr>
              <a:xfrm>
                <a:off x="2703650" y="3449450"/>
                <a:ext cx="101425" cy="42850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714">
                    <a:moveTo>
                      <a:pt x="2028" y="1"/>
                    </a:moveTo>
                    <a:cubicBezTo>
                      <a:pt x="911" y="1"/>
                      <a:pt x="0" y="380"/>
                      <a:pt x="0" y="857"/>
                    </a:cubicBezTo>
                    <a:cubicBezTo>
                      <a:pt x="0" y="1326"/>
                      <a:pt x="911" y="1714"/>
                      <a:pt x="2028" y="1714"/>
                    </a:cubicBezTo>
                    <a:cubicBezTo>
                      <a:pt x="3146" y="1714"/>
                      <a:pt x="4056" y="1326"/>
                      <a:pt x="4056" y="857"/>
                    </a:cubicBezTo>
                    <a:cubicBezTo>
                      <a:pt x="4056" y="380"/>
                      <a:pt x="3146" y="1"/>
                      <a:pt x="202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51"/>
              <p:cNvSpPr/>
              <p:nvPr/>
            </p:nvSpPr>
            <p:spPr>
              <a:xfrm>
                <a:off x="2622750" y="3493100"/>
                <a:ext cx="88350" cy="40475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1619">
                    <a:moveTo>
                      <a:pt x="2441" y="0"/>
                    </a:moveTo>
                    <a:cubicBezTo>
                      <a:pt x="2185" y="0"/>
                      <a:pt x="1900" y="33"/>
                      <a:pt x="1605" y="103"/>
                    </a:cubicBezTo>
                    <a:cubicBezTo>
                      <a:pt x="676" y="319"/>
                      <a:pt x="0" y="806"/>
                      <a:pt x="90" y="1203"/>
                    </a:cubicBezTo>
                    <a:cubicBezTo>
                      <a:pt x="158" y="1468"/>
                      <a:pt x="563" y="1619"/>
                      <a:pt x="1106" y="1619"/>
                    </a:cubicBezTo>
                    <a:cubicBezTo>
                      <a:pt x="1358" y="1619"/>
                      <a:pt x="1638" y="1586"/>
                      <a:pt x="1929" y="1518"/>
                    </a:cubicBezTo>
                    <a:cubicBezTo>
                      <a:pt x="2858" y="1293"/>
                      <a:pt x="3534" y="806"/>
                      <a:pt x="3444" y="418"/>
                    </a:cubicBezTo>
                    <a:cubicBezTo>
                      <a:pt x="3382" y="149"/>
                      <a:pt x="2980" y="0"/>
                      <a:pt x="2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1"/>
              <p:cNvSpPr/>
              <p:nvPr/>
            </p:nvSpPr>
            <p:spPr>
              <a:xfrm>
                <a:off x="2735200" y="3571875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53" y="0"/>
                    </a:moveTo>
                    <a:cubicBezTo>
                      <a:pt x="1844" y="0"/>
                      <a:pt x="1382" y="201"/>
                      <a:pt x="947" y="548"/>
                    </a:cubicBezTo>
                    <a:cubicBezTo>
                      <a:pt x="334" y="1053"/>
                      <a:pt x="0" y="1666"/>
                      <a:pt x="207" y="1927"/>
                    </a:cubicBezTo>
                    <a:cubicBezTo>
                      <a:pt x="273" y="2007"/>
                      <a:pt x="381" y="2045"/>
                      <a:pt x="516" y="2045"/>
                    </a:cubicBezTo>
                    <a:cubicBezTo>
                      <a:pt x="825" y="2045"/>
                      <a:pt x="1280" y="1846"/>
                      <a:pt x="1713" y="1495"/>
                    </a:cubicBezTo>
                    <a:cubicBezTo>
                      <a:pt x="2335" y="999"/>
                      <a:pt x="2668" y="377"/>
                      <a:pt x="2452" y="116"/>
                    </a:cubicBezTo>
                    <a:cubicBezTo>
                      <a:pt x="2390" y="37"/>
                      <a:pt x="2285" y="0"/>
                      <a:pt x="215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dk2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1"/>
              <p:cNvSpPr/>
              <p:nvPr/>
            </p:nvSpPr>
            <p:spPr>
              <a:xfrm>
                <a:off x="2972700" y="3476900"/>
                <a:ext cx="521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310">
                    <a:moveTo>
                      <a:pt x="1648" y="1"/>
                    </a:moveTo>
                    <a:cubicBezTo>
                      <a:pt x="1427" y="1"/>
                      <a:pt x="1124" y="95"/>
                      <a:pt x="821" y="273"/>
                    </a:cubicBezTo>
                    <a:cubicBezTo>
                      <a:pt x="316" y="562"/>
                      <a:pt x="1" y="967"/>
                      <a:pt x="127" y="1183"/>
                    </a:cubicBezTo>
                    <a:cubicBezTo>
                      <a:pt x="177" y="1269"/>
                      <a:pt x="285" y="1309"/>
                      <a:pt x="430" y="1309"/>
                    </a:cubicBezTo>
                    <a:cubicBezTo>
                      <a:pt x="651" y="1309"/>
                      <a:pt x="957" y="1214"/>
                      <a:pt x="1263" y="1039"/>
                    </a:cubicBezTo>
                    <a:cubicBezTo>
                      <a:pt x="1768" y="751"/>
                      <a:pt x="2083" y="336"/>
                      <a:pt x="1957" y="129"/>
                    </a:cubicBezTo>
                    <a:cubicBezTo>
                      <a:pt x="1906" y="42"/>
                      <a:pt x="1795" y="1"/>
                      <a:pt x="164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51"/>
              <p:cNvSpPr/>
              <p:nvPr/>
            </p:nvSpPr>
            <p:spPr>
              <a:xfrm>
                <a:off x="3027475" y="3479725"/>
                <a:ext cx="49600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035">
                    <a:moveTo>
                      <a:pt x="881" y="0"/>
                    </a:moveTo>
                    <a:cubicBezTo>
                      <a:pt x="420" y="0"/>
                      <a:pt x="52" y="179"/>
                      <a:pt x="27" y="430"/>
                    </a:cubicBezTo>
                    <a:cubicBezTo>
                      <a:pt x="0" y="710"/>
                      <a:pt x="415" y="980"/>
                      <a:pt x="947" y="1025"/>
                    </a:cubicBezTo>
                    <a:cubicBezTo>
                      <a:pt x="1008" y="1032"/>
                      <a:pt x="1068" y="1035"/>
                      <a:pt x="1127" y="1035"/>
                    </a:cubicBezTo>
                    <a:cubicBezTo>
                      <a:pt x="1579" y="1035"/>
                      <a:pt x="1940" y="858"/>
                      <a:pt x="1956" y="611"/>
                    </a:cubicBezTo>
                    <a:cubicBezTo>
                      <a:pt x="1983" y="331"/>
                      <a:pt x="1578" y="61"/>
                      <a:pt x="1037" y="7"/>
                    </a:cubicBezTo>
                    <a:cubicBezTo>
                      <a:pt x="984" y="2"/>
                      <a:pt x="932" y="0"/>
                      <a:pt x="88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51"/>
              <p:cNvSpPr/>
              <p:nvPr/>
            </p:nvSpPr>
            <p:spPr>
              <a:xfrm>
                <a:off x="2748025" y="3511075"/>
                <a:ext cx="859975" cy="103150"/>
              </a:xfrm>
              <a:custGeom>
                <a:avLst/>
                <a:gdLst/>
                <a:ahLst/>
                <a:cxnLst/>
                <a:rect l="l" t="t" r="r" b="b"/>
                <a:pathLst>
                  <a:path w="34399" h="4126">
                    <a:moveTo>
                      <a:pt x="22265" y="1"/>
                    </a:moveTo>
                    <a:cubicBezTo>
                      <a:pt x="22178" y="1"/>
                      <a:pt x="22091" y="2"/>
                      <a:pt x="22004" y="6"/>
                    </a:cubicBezTo>
                    <a:cubicBezTo>
                      <a:pt x="21328" y="42"/>
                      <a:pt x="20706" y="168"/>
                      <a:pt x="20174" y="330"/>
                    </a:cubicBezTo>
                    <a:cubicBezTo>
                      <a:pt x="19633" y="493"/>
                      <a:pt x="19183" y="673"/>
                      <a:pt x="18804" y="826"/>
                    </a:cubicBezTo>
                    <a:cubicBezTo>
                      <a:pt x="18425" y="988"/>
                      <a:pt x="18128" y="1114"/>
                      <a:pt x="17921" y="1205"/>
                    </a:cubicBezTo>
                    <a:cubicBezTo>
                      <a:pt x="17722" y="1286"/>
                      <a:pt x="17605" y="1340"/>
                      <a:pt x="17605" y="1340"/>
                    </a:cubicBezTo>
                    <a:cubicBezTo>
                      <a:pt x="17605" y="1340"/>
                      <a:pt x="17416" y="1412"/>
                      <a:pt x="17091" y="1556"/>
                    </a:cubicBezTo>
                    <a:cubicBezTo>
                      <a:pt x="16758" y="1682"/>
                      <a:pt x="16280" y="1872"/>
                      <a:pt x="15694" y="2025"/>
                    </a:cubicBezTo>
                    <a:cubicBezTo>
                      <a:pt x="15117" y="2187"/>
                      <a:pt x="14414" y="2277"/>
                      <a:pt x="13621" y="2286"/>
                    </a:cubicBezTo>
                    <a:cubicBezTo>
                      <a:pt x="13536" y="2288"/>
                      <a:pt x="13449" y="2289"/>
                      <a:pt x="13361" y="2289"/>
                    </a:cubicBezTo>
                    <a:cubicBezTo>
                      <a:pt x="12644" y="2289"/>
                      <a:pt x="11854" y="2229"/>
                      <a:pt x="11043" y="2205"/>
                    </a:cubicBezTo>
                    <a:cubicBezTo>
                      <a:pt x="9412" y="2132"/>
                      <a:pt x="7716" y="2096"/>
                      <a:pt x="6217" y="2096"/>
                    </a:cubicBezTo>
                    <a:cubicBezTo>
                      <a:pt x="6050" y="2096"/>
                      <a:pt x="5886" y="2096"/>
                      <a:pt x="5725" y="2097"/>
                    </a:cubicBezTo>
                    <a:cubicBezTo>
                      <a:pt x="5328" y="2097"/>
                      <a:pt x="4950" y="2106"/>
                      <a:pt x="4598" y="2106"/>
                    </a:cubicBezTo>
                    <a:cubicBezTo>
                      <a:pt x="4400" y="2106"/>
                      <a:pt x="4210" y="2115"/>
                      <a:pt x="4039" y="2115"/>
                    </a:cubicBezTo>
                    <a:cubicBezTo>
                      <a:pt x="3697" y="2124"/>
                      <a:pt x="3426" y="2124"/>
                      <a:pt x="3237" y="2133"/>
                    </a:cubicBezTo>
                    <a:cubicBezTo>
                      <a:pt x="1885" y="2169"/>
                      <a:pt x="1119" y="2349"/>
                      <a:pt x="10" y="2683"/>
                    </a:cubicBezTo>
                    <a:lnTo>
                      <a:pt x="1" y="2692"/>
                    </a:lnTo>
                    <a:cubicBezTo>
                      <a:pt x="1043" y="2897"/>
                      <a:pt x="1771" y="3020"/>
                      <a:pt x="2907" y="3020"/>
                    </a:cubicBezTo>
                    <a:cubicBezTo>
                      <a:pt x="3019" y="3020"/>
                      <a:pt x="3135" y="3019"/>
                      <a:pt x="3255" y="3016"/>
                    </a:cubicBezTo>
                    <a:cubicBezTo>
                      <a:pt x="3444" y="3007"/>
                      <a:pt x="3715" y="3007"/>
                      <a:pt x="4048" y="2998"/>
                    </a:cubicBezTo>
                    <a:lnTo>
                      <a:pt x="4607" y="2998"/>
                    </a:lnTo>
                    <a:cubicBezTo>
                      <a:pt x="4959" y="2989"/>
                      <a:pt x="5337" y="2989"/>
                      <a:pt x="5725" y="2989"/>
                    </a:cubicBezTo>
                    <a:cubicBezTo>
                      <a:pt x="5886" y="2988"/>
                      <a:pt x="6050" y="2988"/>
                      <a:pt x="6217" y="2988"/>
                    </a:cubicBezTo>
                    <a:cubicBezTo>
                      <a:pt x="7700" y="2988"/>
                      <a:pt x="9386" y="3024"/>
                      <a:pt x="11007" y="3089"/>
                    </a:cubicBezTo>
                    <a:cubicBezTo>
                      <a:pt x="11799" y="3120"/>
                      <a:pt x="12578" y="3173"/>
                      <a:pt x="13330" y="3173"/>
                    </a:cubicBezTo>
                    <a:cubicBezTo>
                      <a:pt x="13434" y="3173"/>
                      <a:pt x="13537" y="3172"/>
                      <a:pt x="13639" y="3170"/>
                    </a:cubicBezTo>
                    <a:cubicBezTo>
                      <a:pt x="14054" y="3170"/>
                      <a:pt x="14468" y="3143"/>
                      <a:pt x="14847" y="3089"/>
                    </a:cubicBezTo>
                    <a:cubicBezTo>
                      <a:pt x="15234" y="3052"/>
                      <a:pt x="15595" y="2962"/>
                      <a:pt x="15920" y="2881"/>
                    </a:cubicBezTo>
                    <a:cubicBezTo>
                      <a:pt x="16569" y="2710"/>
                      <a:pt x="17073" y="2512"/>
                      <a:pt x="17416" y="2367"/>
                    </a:cubicBezTo>
                    <a:cubicBezTo>
                      <a:pt x="17758" y="2232"/>
                      <a:pt x="17948" y="2151"/>
                      <a:pt x="17948" y="2151"/>
                    </a:cubicBezTo>
                    <a:cubicBezTo>
                      <a:pt x="17948" y="2151"/>
                      <a:pt x="18065" y="2097"/>
                      <a:pt x="18272" y="2007"/>
                    </a:cubicBezTo>
                    <a:cubicBezTo>
                      <a:pt x="18470" y="1926"/>
                      <a:pt x="18768" y="1800"/>
                      <a:pt x="19137" y="1646"/>
                    </a:cubicBezTo>
                    <a:cubicBezTo>
                      <a:pt x="19859" y="1349"/>
                      <a:pt x="20877" y="943"/>
                      <a:pt x="22031" y="889"/>
                    </a:cubicBezTo>
                    <a:cubicBezTo>
                      <a:pt x="22097" y="887"/>
                      <a:pt x="22164" y="886"/>
                      <a:pt x="22231" y="886"/>
                    </a:cubicBezTo>
                    <a:cubicBezTo>
                      <a:pt x="22758" y="886"/>
                      <a:pt x="23312" y="947"/>
                      <a:pt x="23888" y="1051"/>
                    </a:cubicBezTo>
                    <a:cubicBezTo>
                      <a:pt x="24041" y="1087"/>
                      <a:pt x="24203" y="1114"/>
                      <a:pt x="24366" y="1151"/>
                    </a:cubicBezTo>
                    <a:lnTo>
                      <a:pt x="24618" y="1205"/>
                    </a:lnTo>
                    <a:cubicBezTo>
                      <a:pt x="24699" y="1223"/>
                      <a:pt x="24780" y="1232"/>
                      <a:pt x="24852" y="1259"/>
                    </a:cubicBezTo>
                    <a:cubicBezTo>
                      <a:pt x="25150" y="1331"/>
                      <a:pt x="25465" y="1430"/>
                      <a:pt x="25781" y="1538"/>
                    </a:cubicBezTo>
                    <a:cubicBezTo>
                      <a:pt x="27025" y="1980"/>
                      <a:pt x="28233" y="2485"/>
                      <a:pt x="29242" y="2890"/>
                    </a:cubicBezTo>
                    <a:cubicBezTo>
                      <a:pt x="30207" y="3269"/>
                      <a:pt x="30801" y="3503"/>
                      <a:pt x="31117" y="3611"/>
                    </a:cubicBezTo>
                    <a:cubicBezTo>
                      <a:pt x="31757" y="3855"/>
                      <a:pt x="32280" y="3990"/>
                      <a:pt x="32794" y="4062"/>
                    </a:cubicBezTo>
                    <a:cubicBezTo>
                      <a:pt x="33055" y="4107"/>
                      <a:pt x="33307" y="4125"/>
                      <a:pt x="33578" y="4125"/>
                    </a:cubicBezTo>
                    <a:cubicBezTo>
                      <a:pt x="33704" y="4125"/>
                      <a:pt x="33839" y="4116"/>
                      <a:pt x="33983" y="4098"/>
                    </a:cubicBezTo>
                    <a:cubicBezTo>
                      <a:pt x="34056" y="4089"/>
                      <a:pt x="34119" y="4080"/>
                      <a:pt x="34191" y="4053"/>
                    </a:cubicBezTo>
                    <a:cubicBezTo>
                      <a:pt x="34227" y="4044"/>
                      <a:pt x="34263" y="4035"/>
                      <a:pt x="34299" y="4026"/>
                    </a:cubicBezTo>
                    <a:cubicBezTo>
                      <a:pt x="34326" y="4008"/>
                      <a:pt x="34362" y="3990"/>
                      <a:pt x="34398" y="3972"/>
                    </a:cubicBezTo>
                    <a:lnTo>
                      <a:pt x="34290" y="3972"/>
                    </a:lnTo>
                    <a:cubicBezTo>
                      <a:pt x="34254" y="3972"/>
                      <a:pt x="34218" y="3954"/>
                      <a:pt x="34191" y="3954"/>
                    </a:cubicBezTo>
                    <a:cubicBezTo>
                      <a:pt x="34128" y="3945"/>
                      <a:pt x="34065" y="3918"/>
                      <a:pt x="34001" y="3900"/>
                    </a:cubicBezTo>
                    <a:cubicBezTo>
                      <a:pt x="33875" y="3855"/>
                      <a:pt x="33758" y="3810"/>
                      <a:pt x="33650" y="3756"/>
                    </a:cubicBezTo>
                    <a:cubicBezTo>
                      <a:pt x="33416" y="3656"/>
                      <a:pt x="33199" y="3548"/>
                      <a:pt x="32983" y="3449"/>
                    </a:cubicBezTo>
                    <a:cubicBezTo>
                      <a:pt x="32532" y="3233"/>
                      <a:pt x="32054" y="3025"/>
                      <a:pt x="31423" y="2791"/>
                    </a:cubicBezTo>
                    <a:cubicBezTo>
                      <a:pt x="31117" y="2674"/>
                      <a:pt x="30522" y="2449"/>
                      <a:pt x="29567" y="2061"/>
                    </a:cubicBezTo>
                    <a:cubicBezTo>
                      <a:pt x="28557" y="1664"/>
                      <a:pt x="27358" y="1160"/>
                      <a:pt x="26069" y="700"/>
                    </a:cubicBezTo>
                    <a:cubicBezTo>
                      <a:pt x="25745" y="592"/>
                      <a:pt x="25420" y="484"/>
                      <a:pt x="25060" y="393"/>
                    </a:cubicBezTo>
                    <a:cubicBezTo>
                      <a:pt x="24969" y="375"/>
                      <a:pt x="24879" y="357"/>
                      <a:pt x="24798" y="339"/>
                    </a:cubicBezTo>
                    <a:lnTo>
                      <a:pt x="24546" y="285"/>
                    </a:lnTo>
                    <a:cubicBezTo>
                      <a:pt x="24384" y="249"/>
                      <a:pt x="24212" y="213"/>
                      <a:pt x="24041" y="186"/>
                    </a:cubicBezTo>
                    <a:cubicBezTo>
                      <a:pt x="23453" y="76"/>
                      <a:pt x="22851" y="1"/>
                      <a:pt x="222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1"/>
              <p:cNvSpPr/>
              <p:nvPr/>
            </p:nvSpPr>
            <p:spPr>
              <a:xfrm>
                <a:off x="2398975" y="3520400"/>
                <a:ext cx="465600" cy="294400"/>
              </a:xfrm>
              <a:custGeom>
                <a:avLst/>
                <a:gdLst/>
                <a:ahLst/>
                <a:cxnLst/>
                <a:rect l="l" t="t" r="r" b="b"/>
                <a:pathLst>
                  <a:path w="18624" h="11776">
                    <a:moveTo>
                      <a:pt x="9980" y="1"/>
                    </a:moveTo>
                    <a:cubicBezTo>
                      <a:pt x="9603" y="1"/>
                      <a:pt x="9221" y="16"/>
                      <a:pt x="8834" y="47"/>
                    </a:cubicBezTo>
                    <a:cubicBezTo>
                      <a:pt x="3840" y="453"/>
                      <a:pt x="0" y="3401"/>
                      <a:pt x="262" y="6619"/>
                    </a:cubicBezTo>
                    <a:cubicBezTo>
                      <a:pt x="503" y="9596"/>
                      <a:pt x="4152" y="11776"/>
                      <a:pt x="8639" y="11776"/>
                    </a:cubicBezTo>
                    <a:cubicBezTo>
                      <a:pt x="9014" y="11776"/>
                      <a:pt x="9395" y="11761"/>
                      <a:pt x="9780" y="11729"/>
                    </a:cubicBezTo>
                    <a:cubicBezTo>
                      <a:pt x="14783" y="11324"/>
                      <a:pt x="18623" y="8376"/>
                      <a:pt x="18353" y="5149"/>
                    </a:cubicBezTo>
                    <a:cubicBezTo>
                      <a:pt x="18112" y="2172"/>
                      <a:pt x="14464" y="1"/>
                      <a:pt x="998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1"/>
              <p:cNvSpPr/>
              <p:nvPr/>
            </p:nvSpPr>
            <p:spPr>
              <a:xfrm>
                <a:off x="2520650" y="3633125"/>
                <a:ext cx="90175" cy="90150"/>
              </a:xfrm>
              <a:custGeom>
                <a:avLst/>
                <a:gdLst/>
                <a:ahLst/>
                <a:cxnLst/>
                <a:rect l="l" t="t" r="r" b="b"/>
                <a:pathLst>
                  <a:path w="3607" h="3606">
                    <a:moveTo>
                      <a:pt x="1804" y="0"/>
                    </a:moveTo>
                    <a:cubicBezTo>
                      <a:pt x="803" y="0"/>
                      <a:pt x="1" y="803"/>
                      <a:pt x="1" y="1803"/>
                    </a:cubicBezTo>
                    <a:cubicBezTo>
                      <a:pt x="1" y="2795"/>
                      <a:pt x="803" y="3606"/>
                      <a:pt x="1804" y="3606"/>
                    </a:cubicBezTo>
                    <a:cubicBezTo>
                      <a:pt x="2795" y="3606"/>
                      <a:pt x="3606" y="2795"/>
                      <a:pt x="3606" y="1803"/>
                    </a:cubicBezTo>
                    <a:cubicBezTo>
                      <a:pt x="3606" y="803"/>
                      <a:pt x="2795" y="0"/>
                      <a:pt x="180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1"/>
              <p:cNvSpPr/>
              <p:nvPr/>
            </p:nvSpPr>
            <p:spPr>
              <a:xfrm>
                <a:off x="2853050" y="3604950"/>
                <a:ext cx="126675" cy="53425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2137">
                    <a:moveTo>
                      <a:pt x="2533" y="1"/>
                    </a:moveTo>
                    <a:cubicBezTo>
                      <a:pt x="1136" y="1"/>
                      <a:pt x="0" y="478"/>
                      <a:pt x="0" y="1073"/>
                    </a:cubicBezTo>
                    <a:cubicBezTo>
                      <a:pt x="0" y="1659"/>
                      <a:pt x="1136" y="2137"/>
                      <a:pt x="2533" y="2137"/>
                    </a:cubicBezTo>
                    <a:cubicBezTo>
                      <a:pt x="3930" y="2137"/>
                      <a:pt x="5066" y="1659"/>
                      <a:pt x="5066" y="1073"/>
                    </a:cubicBezTo>
                    <a:cubicBezTo>
                      <a:pt x="5066" y="478"/>
                      <a:pt x="3930" y="1"/>
                      <a:pt x="253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1"/>
              <p:cNvSpPr/>
              <p:nvPr/>
            </p:nvSpPr>
            <p:spPr>
              <a:xfrm>
                <a:off x="2823075" y="3623075"/>
                <a:ext cx="71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1791">
                    <a:moveTo>
                      <a:pt x="2249" y="1"/>
                    </a:moveTo>
                    <a:cubicBezTo>
                      <a:pt x="1946" y="1"/>
                      <a:pt x="1529" y="128"/>
                      <a:pt x="1118" y="366"/>
                    </a:cubicBezTo>
                    <a:cubicBezTo>
                      <a:pt x="424" y="763"/>
                      <a:pt x="1" y="1322"/>
                      <a:pt x="172" y="1619"/>
                    </a:cubicBezTo>
                    <a:cubicBezTo>
                      <a:pt x="240" y="1735"/>
                      <a:pt x="393" y="1791"/>
                      <a:pt x="594" y="1791"/>
                    </a:cubicBezTo>
                    <a:cubicBezTo>
                      <a:pt x="897" y="1791"/>
                      <a:pt x="1311" y="1664"/>
                      <a:pt x="1722" y="1421"/>
                    </a:cubicBezTo>
                    <a:cubicBezTo>
                      <a:pt x="2416" y="1024"/>
                      <a:pt x="2840" y="465"/>
                      <a:pt x="2669" y="177"/>
                    </a:cubicBezTo>
                    <a:cubicBezTo>
                      <a:pt x="2604" y="58"/>
                      <a:pt x="2452" y="1"/>
                      <a:pt x="224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1"/>
              <p:cNvSpPr/>
              <p:nvPr/>
            </p:nvSpPr>
            <p:spPr>
              <a:xfrm>
                <a:off x="2323250" y="3330025"/>
                <a:ext cx="1451500" cy="540625"/>
              </a:xfrm>
              <a:custGeom>
                <a:avLst/>
                <a:gdLst/>
                <a:ahLst/>
                <a:cxnLst/>
                <a:rect l="l" t="t" r="r" b="b"/>
                <a:pathLst>
                  <a:path w="58060" h="21625">
                    <a:moveTo>
                      <a:pt x="58059" y="1"/>
                    </a:moveTo>
                    <a:lnTo>
                      <a:pt x="58059" y="1"/>
                    </a:lnTo>
                    <a:cubicBezTo>
                      <a:pt x="56897" y="64"/>
                      <a:pt x="56112" y="181"/>
                      <a:pt x="54841" y="614"/>
                    </a:cubicBezTo>
                    <a:cubicBezTo>
                      <a:pt x="54499" y="731"/>
                      <a:pt x="53805" y="965"/>
                      <a:pt x="52966" y="1217"/>
                    </a:cubicBezTo>
                    <a:cubicBezTo>
                      <a:pt x="52822" y="1254"/>
                      <a:pt x="52678" y="1290"/>
                      <a:pt x="52534" y="1335"/>
                    </a:cubicBezTo>
                    <a:cubicBezTo>
                      <a:pt x="52372" y="1380"/>
                      <a:pt x="52200" y="1425"/>
                      <a:pt x="52029" y="1470"/>
                    </a:cubicBezTo>
                    <a:cubicBezTo>
                      <a:pt x="51686" y="1551"/>
                      <a:pt x="51335" y="1632"/>
                      <a:pt x="50983" y="1686"/>
                    </a:cubicBezTo>
                    <a:cubicBezTo>
                      <a:pt x="50803" y="1722"/>
                      <a:pt x="50623" y="1758"/>
                      <a:pt x="50434" y="1785"/>
                    </a:cubicBezTo>
                    <a:cubicBezTo>
                      <a:pt x="50253" y="1821"/>
                      <a:pt x="50064" y="1848"/>
                      <a:pt x="49884" y="1885"/>
                    </a:cubicBezTo>
                    <a:cubicBezTo>
                      <a:pt x="49505" y="1957"/>
                      <a:pt x="49136" y="2029"/>
                      <a:pt x="48757" y="2110"/>
                    </a:cubicBezTo>
                    <a:cubicBezTo>
                      <a:pt x="47261" y="2416"/>
                      <a:pt x="45737" y="2795"/>
                      <a:pt x="44196" y="3146"/>
                    </a:cubicBezTo>
                    <a:cubicBezTo>
                      <a:pt x="43421" y="3327"/>
                      <a:pt x="42646" y="3489"/>
                      <a:pt x="41861" y="3633"/>
                    </a:cubicBezTo>
                    <a:cubicBezTo>
                      <a:pt x="41663" y="3678"/>
                      <a:pt x="41474" y="3714"/>
                      <a:pt x="41275" y="3741"/>
                    </a:cubicBezTo>
                    <a:lnTo>
                      <a:pt x="40681" y="3850"/>
                    </a:lnTo>
                    <a:cubicBezTo>
                      <a:pt x="40275" y="3922"/>
                      <a:pt x="39878" y="4003"/>
                      <a:pt x="39473" y="4084"/>
                    </a:cubicBezTo>
                    <a:cubicBezTo>
                      <a:pt x="37886" y="4426"/>
                      <a:pt x="36318" y="4823"/>
                      <a:pt x="34767" y="5202"/>
                    </a:cubicBezTo>
                    <a:cubicBezTo>
                      <a:pt x="33992" y="5391"/>
                      <a:pt x="33226" y="5571"/>
                      <a:pt x="32460" y="5733"/>
                    </a:cubicBezTo>
                    <a:cubicBezTo>
                      <a:pt x="31694" y="5896"/>
                      <a:pt x="30927" y="6040"/>
                      <a:pt x="30170" y="6184"/>
                    </a:cubicBezTo>
                    <a:cubicBezTo>
                      <a:pt x="29413" y="6337"/>
                      <a:pt x="28665" y="6491"/>
                      <a:pt x="27926" y="6662"/>
                    </a:cubicBezTo>
                    <a:cubicBezTo>
                      <a:pt x="27187" y="6842"/>
                      <a:pt x="26475" y="7022"/>
                      <a:pt x="25781" y="7203"/>
                    </a:cubicBezTo>
                    <a:cubicBezTo>
                      <a:pt x="22986" y="7942"/>
                      <a:pt x="20417" y="8609"/>
                      <a:pt x="18245" y="9177"/>
                    </a:cubicBezTo>
                    <a:cubicBezTo>
                      <a:pt x="16064" y="9745"/>
                      <a:pt x="14270" y="10186"/>
                      <a:pt x="13017" y="10475"/>
                    </a:cubicBezTo>
                    <a:cubicBezTo>
                      <a:pt x="12395" y="10619"/>
                      <a:pt x="11899" y="10736"/>
                      <a:pt x="11566" y="10808"/>
                    </a:cubicBezTo>
                    <a:cubicBezTo>
                      <a:pt x="11232" y="10889"/>
                      <a:pt x="11061" y="10925"/>
                      <a:pt x="11061" y="10925"/>
                    </a:cubicBezTo>
                    <a:cubicBezTo>
                      <a:pt x="11061" y="10925"/>
                      <a:pt x="10881" y="10961"/>
                      <a:pt x="10547" y="11034"/>
                    </a:cubicBezTo>
                    <a:cubicBezTo>
                      <a:pt x="10213" y="11115"/>
                      <a:pt x="9727" y="11214"/>
                      <a:pt x="9096" y="11340"/>
                    </a:cubicBezTo>
                    <a:cubicBezTo>
                      <a:pt x="8780" y="11412"/>
                      <a:pt x="8429" y="11475"/>
                      <a:pt x="8050" y="11547"/>
                    </a:cubicBezTo>
                    <a:cubicBezTo>
                      <a:pt x="7672" y="11620"/>
                      <a:pt x="7257" y="11701"/>
                      <a:pt x="6806" y="11782"/>
                    </a:cubicBezTo>
                    <a:cubicBezTo>
                      <a:pt x="6590" y="11818"/>
                      <a:pt x="6356" y="11854"/>
                      <a:pt x="6121" y="11899"/>
                    </a:cubicBezTo>
                    <a:cubicBezTo>
                      <a:pt x="5887" y="11944"/>
                      <a:pt x="5625" y="11989"/>
                      <a:pt x="5373" y="12043"/>
                    </a:cubicBezTo>
                    <a:cubicBezTo>
                      <a:pt x="4859" y="12151"/>
                      <a:pt x="4318" y="12296"/>
                      <a:pt x="3769" y="12494"/>
                    </a:cubicBezTo>
                    <a:cubicBezTo>
                      <a:pt x="3489" y="12593"/>
                      <a:pt x="3219" y="12701"/>
                      <a:pt x="2939" y="12827"/>
                    </a:cubicBezTo>
                    <a:cubicBezTo>
                      <a:pt x="2795" y="12890"/>
                      <a:pt x="2660" y="12954"/>
                      <a:pt x="2516" y="13026"/>
                    </a:cubicBezTo>
                    <a:cubicBezTo>
                      <a:pt x="2443" y="13062"/>
                      <a:pt x="2380" y="13089"/>
                      <a:pt x="2308" y="13125"/>
                    </a:cubicBezTo>
                    <a:cubicBezTo>
                      <a:pt x="2236" y="13170"/>
                      <a:pt x="2173" y="13197"/>
                      <a:pt x="2092" y="13242"/>
                    </a:cubicBezTo>
                    <a:cubicBezTo>
                      <a:pt x="1785" y="13422"/>
                      <a:pt x="1524" y="13630"/>
                      <a:pt x="1272" y="13864"/>
                    </a:cubicBezTo>
                    <a:cubicBezTo>
                      <a:pt x="1019" y="14089"/>
                      <a:pt x="776" y="14342"/>
                      <a:pt x="560" y="14639"/>
                    </a:cubicBezTo>
                    <a:cubicBezTo>
                      <a:pt x="506" y="14711"/>
                      <a:pt x="451" y="14792"/>
                      <a:pt x="406" y="14874"/>
                    </a:cubicBezTo>
                    <a:cubicBezTo>
                      <a:pt x="379" y="14910"/>
                      <a:pt x="352" y="14955"/>
                      <a:pt x="334" y="15000"/>
                    </a:cubicBezTo>
                    <a:cubicBezTo>
                      <a:pt x="307" y="15045"/>
                      <a:pt x="289" y="15072"/>
                      <a:pt x="253" y="15153"/>
                    </a:cubicBezTo>
                    <a:cubicBezTo>
                      <a:pt x="217" y="15261"/>
                      <a:pt x="190" y="15351"/>
                      <a:pt x="163" y="15441"/>
                    </a:cubicBezTo>
                    <a:cubicBezTo>
                      <a:pt x="136" y="15532"/>
                      <a:pt x="118" y="15622"/>
                      <a:pt x="100" y="15721"/>
                    </a:cubicBezTo>
                    <a:cubicBezTo>
                      <a:pt x="28" y="16081"/>
                      <a:pt x="1" y="16460"/>
                      <a:pt x="28" y="16848"/>
                    </a:cubicBezTo>
                    <a:cubicBezTo>
                      <a:pt x="73" y="17614"/>
                      <a:pt x="370" y="18407"/>
                      <a:pt x="875" y="19038"/>
                    </a:cubicBezTo>
                    <a:cubicBezTo>
                      <a:pt x="1127" y="19344"/>
                      <a:pt x="1416" y="19633"/>
                      <a:pt x="1749" y="19867"/>
                    </a:cubicBezTo>
                    <a:cubicBezTo>
                      <a:pt x="2065" y="20111"/>
                      <a:pt x="2416" y="20309"/>
                      <a:pt x="2768" y="20489"/>
                    </a:cubicBezTo>
                    <a:cubicBezTo>
                      <a:pt x="3489" y="20832"/>
                      <a:pt x="4255" y="21066"/>
                      <a:pt x="5030" y="21228"/>
                    </a:cubicBezTo>
                    <a:lnTo>
                      <a:pt x="5319" y="21291"/>
                    </a:lnTo>
                    <a:lnTo>
                      <a:pt x="5616" y="21345"/>
                    </a:lnTo>
                    <a:cubicBezTo>
                      <a:pt x="5815" y="21373"/>
                      <a:pt x="6013" y="21409"/>
                      <a:pt x="6211" y="21436"/>
                    </a:cubicBezTo>
                    <a:cubicBezTo>
                      <a:pt x="6608" y="21481"/>
                      <a:pt x="7005" y="21535"/>
                      <a:pt x="7401" y="21553"/>
                    </a:cubicBezTo>
                    <a:cubicBezTo>
                      <a:pt x="7608" y="21571"/>
                      <a:pt x="7807" y="21589"/>
                      <a:pt x="8005" y="21598"/>
                    </a:cubicBezTo>
                    <a:cubicBezTo>
                      <a:pt x="8203" y="21607"/>
                      <a:pt x="8411" y="21607"/>
                      <a:pt x="8609" y="21616"/>
                    </a:cubicBezTo>
                    <a:lnTo>
                      <a:pt x="8915" y="21625"/>
                    </a:lnTo>
                    <a:lnTo>
                      <a:pt x="9826" y="21625"/>
                    </a:lnTo>
                    <a:cubicBezTo>
                      <a:pt x="10222" y="21625"/>
                      <a:pt x="10628" y="21598"/>
                      <a:pt x="11034" y="21589"/>
                    </a:cubicBezTo>
                    <a:cubicBezTo>
                      <a:pt x="11439" y="21571"/>
                      <a:pt x="11854" y="21535"/>
                      <a:pt x="12260" y="21508"/>
                    </a:cubicBezTo>
                    <a:cubicBezTo>
                      <a:pt x="12665" y="21481"/>
                      <a:pt x="13071" y="21427"/>
                      <a:pt x="13477" y="21382"/>
                    </a:cubicBezTo>
                    <a:lnTo>
                      <a:pt x="14089" y="21291"/>
                    </a:lnTo>
                    <a:cubicBezTo>
                      <a:pt x="14297" y="21264"/>
                      <a:pt x="14495" y="21228"/>
                      <a:pt x="14702" y="21183"/>
                    </a:cubicBezTo>
                    <a:lnTo>
                      <a:pt x="15306" y="21066"/>
                    </a:lnTo>
                    <a:cubicBezTo>
                      <a:pt x="15514" y="21021"/>
                      <a:pt x="15712" y="20967"/>
                      <a:pt x="15910" y="20913"/>
                    </a:cubicBezTo>
                    <a:cubicBezTo>
                      <a:pt x="16109" y="20868"/>
                      <a:pt x="16307" y="20805"/>
                      <a:pt x="16505" y="20742"/>
                    </a:cubicBezTo>
                    <a:cubicBezTo>
                      <a:pt x="16704" y="20678"/>
                      <a:pt x="16902" y="20624"/>
                      <a:pt x="17100" y="20552"/>
                    </a:cubicBezTo>
                    <a:cubicBezTo>
                      <a:pt x="17875" y="20273"/>
                      <a:pt x="18623" y="19930"/>
                      <a:pt x="19345" y="19579"/>
                    </a:cubicBezTo>
                    <a:cubicBezTo>
                      <a:pt x="20057" y="19227"/>
                      <a:pt x="20751" y="18903"/>
                      <a:pt x="21463" y="18668"/>
                    </a:cubicBezTo>
                    <a:lnTo>
                      <a:pt x="21724" y="18578"/>
                    </a:lnTo>
                    <a:lnTo>
                      <a:pt x="21995" y="18506"/>
                    </a:lnTo>
                    <a:lnTo>
                      <a:pt x="22265" y="18434"/>
                    </a:lnTo>
                    <a:cubicBezTo>
                      <a:pt x="22355" y="18407"/>
                      <a:pt x="22445" y="18389"/>
                      <a:pt x="22545" y="18362"/>
                    </a:cubicBezTo>
                    <a:cubicBezTo>
                      <a:pt x="22914" y="18281"/>
                      <a:pt x="23284" y="18191"/>
                      <a:pt x="23653" y="18109"/>
                    </a:cubicBezTo>
                    <a:cubicBezTo>
                      <a:pt x="24392" y="17956"/>
                      <a:pt x="25122" y="17821"/>
                      <a:pt x="25844" y="17704"/>
                    </a:cubicBezTo>
                    <a:cubicBezTo>
                      <a:pt x="26556" y="17596"/>
                      <a:pt x="27268" y="17506"/>
                      <a:pt x="27962" y="17442"/>
                    </a:cubicBezTo>
                    <a:cubicBezTo>
                      <a:pt x="28133" y="17424"/>
                      <a:pt x="28313" y="17415"/>
                      <a:pt x="28485" y="17397"/>
                    </a:cubicBezTo>
                    <a:cubicBezTo>
                      <a:pt x="28656" y="17388"/>
                      <a:pt x="28827" y="17379"/>
                      <a:pt x="28998" y="17361"/>
                    </a:cubicBezTo>
                    <a:cubicBezTo>
                      <a:pt x="29332" y="17343"/>
                      <a:pt x="29675" y="17334"/>
                      <a:pt x="29999" y="17325"/>
                    </a:cubicBezTo>
                    <a:cubicBezTo>
                      <a:pt x="30333" y="17316"/>
                      <a:pt x="30657" y="17316"/>
                      <a:pt x="30982" y="17316"/>
                    </a:cubicBezTo>
                    <a:cubicBezTo>
                      <a:pt x="31270" y="17325"/>
                      <a:pt x="31549" y="17334"/>
                      <a:pt x="31829" y="17334"/>
                    </a:cubicBezTo>
                    <a:cubicBezTo>
                      <a:pt x="32027" y="17343"/>
                      <a:pt x="32207" y="17361"/>
                      <a:pt x="32379" y="17370"/>
                    </a:cubicBezTo>
                    <a:cubicBezTo>
                      <a:pt x="32712" y="17379"/>
                      <a:pt x="32983" y="17406"/>
                      <a:pt x="33163" y="17424"/>
                    </a:cubicBezTo>
                    <a:cubicBezTo>
                      <a:pt x="33325" y="17433"/>
                      <a:pt x="33478" y="17442"/>
                      <a:pt x="33632" y="17451"/>
                    </a:cubicBezTo>
                    <a:cubicBezTo>
                      <a:pt x="33785" y="17470"/>
                      <a:pt x="33929" y="17479"/>
                      <a:pt x="34064" y="17479"/>
                    </a:cubicBezTo>
                    <a:cubicBezTo>
                      <a:pt x="34335" y="17497"/>
                      <a:pt x="34596" y="17497"/>
                      <a:pt x="34849" y="17497"/>
                    </a:cubicBezTo>
                    <a:cubicBezTo>
                      <a:pt x="35092" y="17497"/>
                      <a:pt x="35344" y="17479"/>
                      <a:pt x="35597" y="17479"/>
                    </a:cubicBezTo>
                    <a:cubicBezTo>
                      <a:pt x="35858" y="17470"/>
                      <a:pt x="36119" y="17451"/>
                      <a:pt x="36408" y="17424"/>
                    </a:cubicBezTo>
                    <a:cubicBezTo>
                      <a:pt x="36147" y="17307"/>
                      <a:pt x="35903" y="17199"/>
                      <a:pt x="35660" y="17100"/>
                    </a:cubicBezTo>
                    <a:cubicBezTo>
                      <a:pt x="35416" y="17001"/>
                      <a:pt x="35182" y="16929"/>
                      <a:pt x="34939" y="16857"/>
                    </a:cubicBezTo>
                    <a:cubicBezTo>
                      <a:pt x="34695" y="16775"/>
                      <a:pt x="34434" y="16712"/>
                      <a:pt x="34154" y="16667"/>
                    </a:cubicBezTo>
                    <a:cubicBezTo>
                      <a:pt x="34019" y="16640"/>
                      <a:pt x="33875" y="16613"/>
                      <a:pt x="33722" y="16595"/>
                    </a:cubicBezTo>
                    <a:cubicBezTo>
                      <a:pt x="33569" y="16568"/>
                      <a:pt x="33406" y="16559"/>
                      <a:pt x="33235" y="16541"/>
                    </a:cubicBezTo>
                    <a:cubicBezTo>
                      <a:pt x="33055" y="16523"/>
                      <a:pt x="32775" y="16496"/>
                      <a:pt x="32433" y="16478"/>
                    </a:cubicBezTo>
                    <a:cubicBezTo>
                      <a:pt x="32252" y="16469"/>
                      <a:pt x="32063" y="16460"/>
                      <a:pt x="31865" y="16451"/>
                    </a:cubicBezTo>
                    <a:cubicBezTo>
                      <a:pt x="31576" y="16442"/>
                      <a:pt x="31288" y="16433"/>
                      <a:pt x="30991" y="16424"/>
                    </a:cubicBezTo>
                    <a:cubicBezTo>
                      <a:pt x="30666" y="16424"/>
                      <a:pt x="30324" y="16424"/>
                      <a:pt x="29981" y="16433"/>
                    </a:cubicBezTo>
                    <a:cubicBezTo>
                      <a:pt x="29638" y="16442"/>
                      <a:pt x="29296" y="16451"/>
                      <a:pt x="28944" y="16478"/>
                    </a:cubicBezTo>
                    <a:cubicBezTo>
                      <a:pt x="28773" y="16487"/>
                      <a:pt x="28593" y="16496"/>
                      <a:pt x="28422" y="16505"/>
                    </a:cubicBezTo>
                    <a:cubicBezTo>
                      <a:pt x="28241" y="16523"/>
                      <a:pt x="28061" y="16541"/>
                      <a:pt x="27881" y="16559"/>
                    </a:cubicBezTo>
                    <a:cubicBezTo>
                      <a:pt x="27169" y="16613"/>
                      <a:pt x="26439" y="16712"/>
                      <a:pt x="25708" y="16821"/>
                    </a:cubicBezTo>
                    <a:cubicBezTo>
                      <a:pt x="24969" y="16947"/>
                      <a:pt x="24221" y="17073"/>
                      <a:pt x="23473" y="17244"/>
                    </a:cubicBezTo>
                    <a:cubicBezTo>
                      <a:pt x="23094" y="17316"/>
                      <a:pt x="22716" y="17406"/>
                      <a:pt x="22337" y="17497"/>
                    </a:cubicBezTo>
                    <a:cubicBezTo>
                      <a:pt x="22247" y="17515"/>
                      <a:pt x="22148" y="17542"/>
                      <a:pt x="22049" y="17569"/>
                    </a:cubicBezTo>
                    <a:lnTo>
                      <a:pt x="21760" y="17641"/>
                    </a:lnTo>
                    <a:lnTo>
                      <a:pt x="21472" y="17722"/>
                    </a:lnTo>
                    <a:lnTo>
                      <a:pt x="21183" y="17821"/>
                    </a:lnTo>
                    <a:cubicBezTo>
                      <a:pt x="20408" y="18073"/>
                      <a:pt x="19669" y="18434"/>
                      <a:pt x="18957" y="18777"/>
                    </a:cubicBezTo>
                    <a:cubicBezTo>
                      <a:pt x="18245" y="19128"/>
                      <a:pt x="17542" y="19453"/>
                      <a:pt x="16803" y="19705"/>
                    </a:cubicBezTo>
                    <a:cubicBezTo>
                      <a:pt x="16622" y="19777"/>
                      <a:pt x="16433" y="19831"/>
                      <a:pt x="16253" y="19894"/>
                    </a:cubicBezTo>
                    <a:cubicBezTo>
                      <a:pt x="16064" y="19948"/>
                      <a:pt x="15874" y="20011"/>
                      <a:pt x="15685" y="20047"/>
                    </a:cubicBezTo>
                    <a:cubicBezTo>
                      <a:pt x="15496" y="20102"/>
                      <a:pt x="15306" y="20147"/>
                      <a:pt x="15117" y="20192"/>
                    </a:cubicBezTo>
                    <a:lnTo>
                      <a:pt x="14540" y="20309"/>
                    </a:lnTo>
                    <a:cubicBezTo>
                      <a:pt x="14342" y="20354"/>
                      <a:pt x="14153" y="20381"/>
                      <a:pt x="13954" y="20408"/>
                    </a:cubicBezTo>
                    <a:lnTo>
                      <a:pt x="13368" y="20498"/>
                    </a:lnTo>
                    <a:cubicBezTo>
                      <a:pt x="12972" y="20543"/>
                      <a:pt x="12584" y="20588"/>
                      <a:pt x="12188" y="20624"/>
                    </a:cubicBezTo>
                    <a:cubicBezTo>
                      <a:pt x="11791" y="20651"/>
                      <a:pt x="11394" y="20678"/>
                      <a:pt x="10998" y="20696"/>
                    </a:cubicBezTo>
                    <a:cubicBezTo>
                      <a:pt x="10601" y="20715"/>
                      <a:pt x="10204" y="20733"/>
                      <a:pt x="9808" y="20733"/>
                    </a:cubicBezTo>
                    <a:lnTo>
                      <a:pt x="8924" y="20733"/>
                    </a:lnTo>
                    <a:lnTo>
                      <a:pt x="8636" y="20724"/>
                    </a:lnTo>
                    <a:cubicBezTo>
                      <a:pt x="8438" y="20715"/>
                      <a:pt x="8239" y="20715"/>
                      <a:pt x="8050" y="20705"/>
                    </a:cubicBezTo>
                    <a:cubicBezTo>
                      <a:pt x="7852" y="20696"/>
                      <a:pt x="7663" y="20678"/>
                      <a:pt x="7473" y="20669"/>
                    </a:cubicBezTo>
                    <a:cubicBezTo>
                      <a:pt x="7086" y="20651"/>
                      <a:pt x="6707" y="20597"/>
                      <a:pt x="6328" y="20552"/>
                    </a:cubicBezTo>
                    <a:cubicBezTo>
                      <a:pt x="6139" y="20534"/>
                      <a:pt x="5950" y="20489"/>
                      <a:pt x="5770" y="20462"/>
                    </a:cubicBezTo>
                    <a:lnTo>
                      <a:pt x="5490" y="20417"/>
                    </a:lnTo>
                    <a:lnTo>
                      <a:pt x="5220" y="20363"/>
                    </a:lnTo>
                    <a:cubicBezTo>
                      <a:pt x="4490" y="20210"/>
                      <a:pt x="3787" y="19993"/>
                      <a:pt x="3156" y="19687"/>
                    </a:cubicBezTo>
                    <a:cubicBezTo>
                      <a:pt x="2525" y="19380"/>
                      <a:pt x="1966" y="18984"/>
                      <a:pt x="1569" y="18479"/>
                    </a:cubicBezTo>
                    <a:cubicBezTo>
                      <a:pt x="1173" y="17983"/>
                      <a:pt x="947" y="17388"/>
                      <a:pt x="911" y="16784"/>
                    </a:cubicBezTo>
                    <a:cubicBezTo>
                      <a:pt x="884" y="16478"/>
                      <a:pt x="911" y="16172"/>
                      <a:pt x="965" y="15883"/>
                    </a:cubicBezTo>
                    <a:cubicBezTo>
                      <a:pt x="983" y="15811"/>
                      <a:pt x="992" y="15739"/>
                      <a:pt x="1010" y="15667"/>
                    </a:cubicBezTo>
                    <a:cubicBezTo>
                      <a:pt x="1028" y="15595"/>
                      <a:pt x="1055" y="15532"/>
                      <a:pt x="1073" y="15477"/>
                    </a:cubicBezTo>
                    <a:cubicBezTo>
                      <a:pt x="1068" y="15474"/>
                      <a:pt x="1067" y="15473"/>
                      <a:pt x="1068" y="15473"/>
                    </a:cubicBezTo>
                    <a:cubicBezTo>
                      <a:pt x="1070" y="15473"/>
                      <a:pt x="1079" y="15476"/>
                      <a:pt x="1080" y="15476"/>
                    </a:cubicBezTo>
                    <a:cubicBezTo>
                      <a:pt x="1080" y="15476"/>
                      <a:pt x="1068" y="15470"/>
                      <a:pt x="1010" y="15441"/>
                    </a:cubicBezTo>
                    <a:cubicBezTo>
                      <a:pt x="1006" y="15439"/>
                      <a:pt x="1001" y="15437"/>
                      <a:pt x="997" y="15435"/>
                    </a:cubicBezTo>
                    <a:lnTo>
                      <a:pt x="997" y="15435"/>
                    </a:lnTo>
                    <a:cubicBezTo>
                      <a:pt x="1036" y="15453"/>
                      <a:pt x="1071" y="15469"/>
                      <a:pt x="1073" y="15469"/>
                    </a:cubicBezTo>
                    <a:cubicBezTo>
                      <a:pt x="1074" y="15469"/>
                      <a:pt x="1074" y="15469"/>
                      <a:pt x="1073" y="15468"/>
                    </a:cubicBezTo>
                    <a:lnTo>
                      <a:pt x="1082" y="15459"/>
                    </a:lnTo>
                    <a:lnTo>
                      <a:pt x="1109" y="15414"/>
                    </a:lnTo>
                    <a:cubicBezTo>
                      <a:pt x="1118" y="15387"/>
                      <a:pt x="1136" y="15360"/>
                      <a:pt x="1155" y="15324"/>
                    </a:cubicBezTo>
                    <a:cubicBezTo>
                      <a:pt x="1191" y="15270"/>
                      <a:pt x="1236" y="15207"/>
                      <a:pt x="1272" y="15153"/>
                    </a:cubicBezTo>
                    <a:cubicBezTo>
                      <a:pt x="1443" y="14919"/>
                      <a:pt x="1650" y="14702"/>
                      <a:pt x="1858" y="14504"/>
                    </a:cubicBezTo>
                    <a:cubicBezTo>
                      <a:pt x="2074" y="14315"/>
                      <a:pt x="2308" y="14134"/>
                      <a:pt x="2525" y="13999"/>
                    </a:cubicBezTo>
                    <a:cubicBezTo>
                      <a:pt x="2579" y="13972"/>
                      <a:pt x="2651" y="13936"/>
                      <a:pt x="2714" y="13900"/>
                    </a:cubicBezTo>
                    <a:cubicBezTo>
                      <a:pt x="2777" y="13873"/>
                      <a:pt x="2840" y="13837"/>
                      <a:pt x="2903" y="13810"/>
                    </a:cubicBezTo>
                    <a:cubicBezTo>
                      <a:pt x="3029" y="13738"/>
                      <a:pt x="3165" y="13684"/>
                      <a:pt x="3291" y="13621"/>
                    </a:cubicBezTo>
                    <a:cubicBezTo>
                      <a:pt x="3543" y="13512"/>
                      <a:pt x="3805" y="13404"/>
                      <a:pt x="4057" y="13314"/>
                    </a:cubicBezTo>
                    <a:cubicBezTo>
                      <a:pt x="4571" y="13134"/>
                      <a:pt x="5076" y="12999"/>
                      <a:pt x="5553" y="12899"/>
                    </a:cubicBezTo>
                    <a:cubicBezTo>
                      <a:pt x="5797" y="12845"/>
                      <a:pt x="6031" y="12800"/>
                      <a:pt x="6265" y="12764"/>
                    </a:cubicBezTo>
                    <a:cubicBezTo>
                      <a:pt x="6509" y="12719"/>
                      <a:pt x="6734" y="12674"/>
                      <a:pt x="6959" y="12638"/>
                    </a:cubicBezTo>
                    <a:cubicBezTo>
                      <a:pt x="7410" y="12557"/>
                      <a:pt x="7825" y="12485"/>
                      <a:pt x="8212" y="12404"/>
                    </a:cubicBezTo>
                    <a:cubicBezTo>
                      <a:pt x="8600" y="12332"/>
                      <a:pt x="8952" y="12269"/>
                      <a:pt x="9267" y="12196"/>
                    </a:cubicBezTo>
                    <a:cubicBezTo>
                      <a:pt x="9898" y="12070"/>
                      <a:pt x="10394" y="11971"/>
                      <a:pt x="10727" y="11890"/>
                    </a:cubicBezTo>
                    <a:cubicBezTo>
                      <a:pt x="11070" y="11818"/>
                      <a:pt x="11241" y="11782"/>
                      <a:pt x="11241" y="11782"/>
                    </a:cubicBezTo>
                    <a:cubicBezTo>
                      <a:pt x="11241" y="11782"/>
                      <a:pt x="11421" y="11737"/>
                      <a:pt x="11755" y="11665"/>
                    </a:cubicBezTo>
                    <a:cubicBezTo>
                      <a:pt x="12097" y="11592"/>
                      <a:pt x="12584" y="11475"/>
                      <a:pt x="13215" y="11331"/>
                    </a:cubicBezTo>
                    <a:cubicBezTo>
                      <a:pt x="14477" y="11034"/>
                      <a:pt x="16280" y="10592"/>
                      <a:pt x="18461" y="10024"/>
                    </a:cubicBezTo>
                    <a:cubicBezTo>
                      <a:pt x="20643" y="9456"/>
                      <a:pt x="23203" y="8789"/>
                      <a:pt x="25997" y="8059"/>
                    </a:cubicBezTo>
                    <a:cubicBezTo>
                      <a:pt x="26691" y="7879"/>
                      <a:pt x="27412" y="7698"/>
                      <a:pt x="28133" y="7518"/>
                    </a:cubicBezTo>
                    <a:cubicBezTo>
                      <a:pt x="28845" y="7347"/>
                      <a:pt x="29584" y="7194"/>
                      <a:pt x="30342" y="7049"/>
                    </a:cubicBezTo>
                    <a:cubicBezTo>
                      <a:pt x="31099" y="6905"/>
                      <a:pt x="31865" y="6752"/>
                      <a:pt x="32640" y="6590"/>
                    </a:cubicBezTo>
                    <a:cubicBezTo>
                      <a:pt x="33415" y="6428"/>
                      <a:pt x="34200" y="6247"/>
                      <a:pt x="34975" y="6058"/>
                    </a:cubicBezTo>
                    <a:cubicBezTo>
                      <a:pt x="36525" y="5679"/>
                      <a:pt x="38094" y="5283"/>
                      <a:pt x="39662" y="4949"/>
                    </a:cubicBezTo>
                    <a:cubicBezTo>
                      <a:pt x="40050" y="4868"/>
                      <a:pt x="40446" y="4787"/>
                      <a:pt x="40834" y="4715"/>
                    </a:cubicBezTo>
                    <a:lnTo>
                      <a:pt x="41429" y="4616"/>
                    </a:lnTo>
                    <a:cubicBezTo>
                      <a:pt x="41627" y="4580"/>
                      <a:pt x="41825" y="4544"/>
                      <a:pt x="42024" y="4508"/>
                    </a:cubicBezTo>
                    <a:cubicBezTo>
                      <a:pt x="42817" y="4354"/>
                      <a:pt x="43610" y="4183"/>
                      <a:pt x="44385" y="4012"/>
                    </a:cubicBezTo>
                    <a:cubicBezTo>
                      <a:pt x="45945" y="3660"/>
                      <a:pt x="47459" y="3282"/>
                      <a:pt x="48937" y="2975"/>
                    </a:cubicBezTo>
                    <a:cubicBezTo>
                      <a:pt x="49307" y="2894"/>
                      <a:pt x="49676" y="2822"/>
                      <a:pt x="50046" y="2759"/>
                    </a:cubicBezTo>
                    <a:cubicBezTo>
                      <a:pt x="50226" y="2723"/>
                      <a:pt x="50407" y="2687"/>
                      <a:pt x="50587" y="2660"/>
                    </a:cubicBezTo>
                    <a:cubicBezTo>
                      <a:pt x="50776" y="2624"/>
                      <a:pt x="50956" y="2597"/>
                      <a:pt x="51137" y="2561"/>
                    </a:cubicBezTo>
                    <a:cubicBezTo>
                      <a:pt x="51515" y="2497"/>
                      <a:pt x="51876" y="2416"/>
                      <a:pt x="52236" y="2326"/>
                    </a:cubicBezTo>
                    <a:cubicBezTo>
                      <a:pt x="52417" y="2281"/>
                      <a:pt x="52597" y="2236"/>
                      <a:pt x="52768" y="2191"/>
                    </a:cubicBezTo>
                    <a:cubicBezTo>
                      <a:pt x="52921" y="2146"/>
                      <a:pt x="53066" y="2101"/>
                      <a:pt x="53210" y="2065"/>
                    </a:cubicBezTo>
                    <a:cubicBezTo>
                      <a:pt x="54084" y="1803"/>
                      <a:pt x="54778" y="1560"/>
                      <a:pt x="55130" y="1443"/>
                    </a:cubicBezTo>
                    <a:cubicBezTo>
                      <a:pt x="56410" y="1001"/>
                      <a:pt x="57068" y="605"/>
                      <a:pt x="580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1"/>
              <p:cNvSpPr/>
              <p:nvPr/>
            </p:nvSpPr>
            <p:spPr>
              <a:xfrm>
                <a:off x="2831125" y="3445313"/>
                <a:ext cx="667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45">
                    <a:moveTo>
                      <a:pt x="2148" y="0"/>
                    </a:moveTo>
                    <a:cubicBezTo>
                      <a:pt x="1839" y="0"/>
                      <a:pt x="1380" y="199"/>
                      <a:pt x="947" y="550"/>
                    </a:cubicBezTo>
                    <a:cubicBezTo>
                      <a:pt x="325" y="1046"/>
                      <a:pt x="1" y="1668"/>
                      <a:pt x="208" y="1929"/>
                    </a:cubicBezTo>
                    <a:cubicBezTo>
                      <a:pt x="273" y="2008"/>
                      <a:pt x="378" y="2045"/>
                      <a:pt x="511" y="2045"/>
                    </a:cubicBezTo>
                    <a:cubicBezTo>
                      <a:pt x="821" y="2045"/>
                      <a:pt x="1278" y="1843"/>
                      <a:pt x="1713" y="1497"/>
                    </a:cubicBezTo>
                    <a:cubicBezTo>
                      <a:pt x="2335" y="992"/>
                      <a:pt x="2669" y="379"/>
                      <a:pt x="2452" y="117"/>
                    </a:cubicBezTo>
                    <a:cubicBezTo>
                      <a:pt x="2389" y="38"/>
                      <a:pt x="2283" y="0"/>
                      <a:pt x="214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1"/>
              <p:cNvSpPr/>
              <p:nvPr/>
            </p:nvSpPr>
            <p:spPr>
              <a:xfrm>
                <a:off x="2858675" y="3502950"/>
                <a:ext cx="90625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731">
                    <a:moveTo>
                      <a:pt x="2669" y="1"/>
                    </a:moveTo>
                    <a:cubicBezTo>
                      <a:pt x="2356" y="1"/>
                      <a:pt x="1983" y="58"/>
                      <a:pt x="1596" y="178"/>
                    </a:cubicBezTo>
                    <a:cubicBezTo>
                      <a:pt x="668" y="466"/>
                      <a:pt x="1" y="1007"/>
                      <a:pt x="118" y="1385"/>
                    </a:cubicBezTo>
                    <a:cubicBezTo>
                      <a:pt x="188" y="1610"/>
                      <a:pt x="518" y="1730"/>
                      <a:pt x="969" y="1730"/>
                    </a:cubicBezTo>
                    <a:cubicBezTo>
                      <a:pt x="1277" y="1730"/>
                      <a:pt x="1643" y="1674"/>
                      <a:pt x="2020" y="1557"/>
                    </a:cubicBezTo>
                    <a:cubicBezTo>
                      <a:pt x="2957" y="1268"/>
                      <a:pt x="3624" y="727"/>
                      <a:pt x="3507" y="340"/>
                    </a:cubicBezTo>
                    <a:cubicBezTo>
                      <a:pt x="3438" y="117"/>
                      <a:pt x="3115" y="1"/>
                      <a:pt x="266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3" name="Google Shape;1123;p51"/>
            <p:cNvGrpSpPr/>
            <p:nvPr/>
          </p:nvGrpSpPr>
          <p:grpSpPr>
            <a:xfrm rot="9316818">
              <a:off x="2689830" y="4106493"/>
              <a:ext cx="1425173" cy="774495"/>
              <a:chOff x="2915475" y="3042700"/>
              <a:chExt cx="647450" cy="351850"/>
            </a:xfrm>
          </p:grpSpPr>
          <p:sp>
            <p:nvSpPr>
              <p:cNvPr id="1124" name="Google Shape;1124;p51"/>
              <p:cNvSpPr/>
              <p:nvPr/>
            </p:nvSpPr>
            <p:spPr>
              <a:xfrm>
                <a:off x="2915475" y="3150950"/>
                <a:ext cx="64745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7570">
                    <a:moveTo>
                      <a:pt x="19187" y="0"/>
                    </a:moveTo>
                    <a:cubicBezTo>
                      <a:pt x="19033" y="0"/>
                      <a:pt x="18878" y="10"/>
                      <a:pt x="18722" y="34"/>
                    </a:cubicBezTo>
                    <a:cubicBezTo>
                      <a:pt x="18461" y="70"/>
                      <a:pt x="18199" y="160"/>
                      <a:pt x="17974" y="313"/>
                    </a:cubicBezTo>
                    <a:cubicBezTo>
                      <a:pt x="17749" y="457"/>
                      <a:pt x="17577" y="656"/>
                      <a:pt x="17424" y="854"/>
                    </a:cubicBezTo>
                    <a:cubicBezTo>
                      <a:pt x="17271" y="1061"/>
                      <a:pt x="17145" y="1260"/>
                      <a:pt x="17010" y="1458"/>
                    </a:cubicBezTo>
                    <a:cubicBezTo>
                      <a:pt x="16874" y="1647"/>
                      <a:pt x="16730" y="1818"/>
                      <a:pt x="16568" y="1972"/>
                    </a:cubicBezTo>
                    <a:cubicBezTo>
                      <a:pt x="16234" y="2269"/>
                      <a:pt x="15865" y="2485"/>
                      <a:pt x="15495" y="2657"/>
                    </a:cubicBezTo>
                    <a:cubicBezTo>
                      <a:pt x="15126" y="2837"/>
                      <a:pt x="14756" y="2963"/>
                      <a:pt x="14423" y="3089"/>
                    </a:cubicBezTo>
                    <a:cubicBezTo>
                      <a:pt x="13746" y="3324"/>
                      <a:pt x="13188" y="3522"/>
                      <a:pt x="12800" y="3648"/>
                    </a:cubicBezTo>
                    <a:cubicBezTo>
                      <a:pt x="12412" y="3783"/>
                      <a:pt x="12196" y="3856"/>
                      <a:pt x="12196" y="3856"/>
                    </a:cubicBezTo>
                    <a:cubicBezTo>
                      <a:pt x="12196" y="3856"/>
                      <a:pt x="11980" y="3928"/>
                      <a:pt x="11592" y="4054"/>
                    </a:cubicBezTo>
                    <a:cubicBezTo>
                      <a:pt x="11196" y="4180"/>
                      <a:pt x="10637" y="4351"/>
                      <a:pt x="9943" y="4532"/>
                    </a:cubicBezTo>
                    <a:cubicBezTo>
                      <a:pt x="9600" y="4631"/>
                      <a:pt x="9222" y="4712"/>
                      <a:pt x="8816" y="4829"/>
                    </a:cubicBezTo>
                    <a:cubicBezTo>
                      <a:pt x="8410" y="4937"/>
                      <a:pt x="7996" y="5099"/>
                      <a:pt x="7572" y="5298"/>
                    </a:cubicBezTo>
                    <a:cubicBezTo>
                      <a:pt x="7148" y="5487"/>
                      <a:pt x="6725" y="5712"/>
                      <a:pt x="6283" y="5911"/>
                    </a:cubicBezTo>
                    <a:cubicBezTo>
                      <a:pt x="5841" y="6118"/>
                      <a:pt x="5382" y="6307"/>
                      <a:pt x="4904" y="6488"/>
                    </a:cubicBezTo>
                    <a:cubicBezTo>
                      <a:pt x="3957" y="6830"/>
                      <a:pt x="2957" y="7101"/>
                      <a:pt x="1965" y="7272"/>
                    </a:cubicBezTo>
                    <a:cubicBezTo>
                      <a:pt x="1722" y="7317"/>
                      <a:pt x="1479" y="7353"/>
                      <a:pt x="1235" y="7353"/>
                    </a:cubicBezTo>
                    <a:cubicBezTo>
                      <a:pt x="1001" y="7353"/>
                      <a:pt x="766" y="7308"/>
                      <a:pt x="568" y="7218"/>
                    </a:cubicBezTo>
                    <a:cubicBezTo>
                      <a:pt x="469" y="7164"/>
                      <a:pt x="379" y="7110"/>
                      <a:pt x="316" y="7037"/>
                    </a:cubicBezTo>
                    <a:cubicBezTo>
                      <a:pt x="253" y="6965"/>
                      <a:pt x="217" y="6875"/>
                      <a:pt x="244" y="6812"/>
                    </a:cubicBezTo>
                    <a:cubicBezTo>
                      <a:pt x="262" y="6749"/>
                      <a:pt x="325" y="6704"/>
                      <a:pt x="415" y="6677"/>
                    </a:cubicBezTo>
                    <a:cubicBezTo>
                      <a:pt x="468" y="6666"/>
                      <a:pt x="527" y="6662"/>
                      <a:pt x="588" y="6662"/>
                    </a:cubicBezTo>
                    <a:cubicBezTo>
                      <a:pt x="632" y="6662"/>
                      <a:pt x="677" y="6664"/>
                      <a:pt x="721" y="6668"/>
                    </a:cubicBezTo>
                    <a:cubicBezTo>
                      <a:pt x="947" y="6686"/>
                      <a:pt x="1163" y="6704"/>
                      <a:pt x="1370" y="6740"/>
                    </a:cubicBezTo>
                    <a:cubicBezTo>
                      <a:pt x="1479" y="6749"/>
                      <a:pt x="1578" y="6767"/>
                      <a:pt x="1677" y="6785"/>
                    </a:cubicBezTo>
                    <a:cubicBezTo>
                      <a:pt x="1731" y="6794"/>
                      <a:pt x="1776" y="6803"/>
                      <a:pt x="1830" y="6812"/>
                    </a:cubicBezTo>
                    <a:cubicBezTo>
                      <a:pt x="1866" y="6821"/>
                      <a:pt x="1902" y="6830"/>
                      <a:pt x="1938" y="6839"/>
                    </a:cubicBezTo>
                    <a:cubicBezTo>
                      <a:pt x="1992" y="6848"/>
                      <a:pt x="2037" y="6857"/>
                      <a:pt x="2073" y="6866"/>
                    </a:cubicBezTo>
                    <a:cubicBezTo>
                      <a:pt x="2155" y="6884"/>
                      <a:pt x="2227" y="6902"/>
                      <a:pt x="2263" y="6911"/>
                    </a:cubicBezTo>
                    <a:cubicBezTo>
                      <a:pt x="2587" y="6992"/>
                      <a:pt x="2777" y="7019"/>
                      <a:pt x="3074" y="7037"/>
                    </a:cubicBezTo>
                    <a:cubicBezTo>
                      <a:pt x="2831" y="6884"/>
                      <a:pt x="2650" y="6785"/>
                      <a:pt x="2326" y="6695"/>
                    </a:cubicBezTo>
                    <a:cubicBezTo>
                      <a:pt x="2281" y="6686"/>
                      <a:pt x="2209" y="6668"/>
                      <a:pt x="2128" y="6650"/>
                    </a:cubicBezTo>
                    <a:cubicBezTo>
                      <a:pt x="2082" y="6641"/>
                      <a:pt x="2037" y="6632"/>
                      <a:pt x="1992" y="6623"/>
                    </a:cubicBezTo>
                    <a:lnTo>
                      <a:pt x="1875" y="6596"/>
                    </a:lnTo>
                    <a:cubicBezTo>
                      <a:pt x="1821" y="6587"/>
                      <a:pt x="1767" y="6578"/>
                      <a:pt x="1722" y="6569"/>
                    </a:cubicBezTo>
                    <a:cubicBezTo>
                      <a:pt x="1614" y="6551"/>
                      <a:pt x="1506" y="6533"/>
                      <a:pt x="1406" y="6515"/>
                    </a:cubicBezTo>
                    <a:cubicBezTo>
                      <a:pt x="1190" y="6488"/>
                      <a:pt x="965" y="6461"/>
                      <a:pt x="739" y="6443"/>
                    </a:cubicBezTo>
                    <a:cubicBezTo>
                      <a:pt x="697" y="6439"/>
                      <a:pt x="652" y="6437"/>
                      <a:pt x="608" y="6437"/>
                    </a:cubicBezTo>
                    <a:cubicBezTo>
                      <a:pt x="530" y="6437"/>
                      <a:pt x="450" y="6443"/>
                      <a:pt x="370" y="6461"/>
                    </a:cubicBezTo>
                    <a:cubicBezTo>
                      <a:pt x="298" y="6479"/>
                      <a:pt x="235" y="6506"/>
                      <a:pt x="172" y="6551"/>
                    </a:cubicBezTo>
                    <a:cubicBezTo>
                      <a:pt x="99" y="6596"/>
                      <a:pt x="54" y="6668"/>
                      <a:pt x="27" y="6749"/>
                    </a:cubicBezTo>
                    <a:cubicBezTo>
                      <a:pt x="0" y="6830"/>
                      <a:pt x="9" y="6920"/>
                      <a:pt x="36" y="6992"/>
                    </a:cubicBezTo>
                    <a:cubicBezTo>
                      <a:pt x="63" y="7064"/>
                      <a:pt x="99" y="7128"/>
                      <a:pt x="145" y="7182"/>
                    </a:cubicBezTo>
                    <a:cubicBezTo>
                      <a:pt x="190" y="7236"/>
                      <a:pt x="244" y="7281"/>
                      <a:pt x="307" y="7317"/>
                    </a:cubicBezTo>
                    <a:cubicBezTo>
                      <a:pt x="361" y="7353"/>
                      <a:pt x="415" y="7389"/>
                      <a:pt x="478" y="7416"/>
                    </a:cubicBezTo>
                    <a:cubicBezTo>
                      <a:pt x="712" y="7524"/>
                      <a:pt x="983" y="7569"/>
                      <a:pt x="1235" y="7569"/>
                    </a:cubicBezTo>
                    <a:cubicBezTo>
                      <a:pt x="1497" y="7569"/>
                      <a:pt x="1758" y="7533"/>
                      <a:pt x="2010" y="7488"/>
                    </a:cubicBezTo>
                    <a:cubicBezTo>
                      <a:pt x="3011" y="7308"/>
                      <a:pt x="4020" y="7037"/>
                      <a:pt x="4985" y="6686"/>
                    </a:cubicBezTo>
                    <a:cubicBezTo>
                      <a:pt x="5463" y="6515"/>
                      <a:pt x="5931" y="6325"/>
                      <a:pt x="6382" y="6118"/>
                    </a:cubicBezTo>
                    <a:cubicBezTo>
                      <a:pt x="6824" y="5911"/>
                      <a:pt x="7247" y="5685"/>
                      <a:pt x="7662" y="5496"/>
                    </a:cubicBezTo>
                    <a:cubicBezTo>
                      <a:pt x="8077" y="5307"/>
                      <a:pt x="8482" y="5154"/>
                      <a:pt x="8879" y="5036"/>
                    </a:cubicBezTo>
                    <a:cubicBezTo>
                      <a:pt x="9276" y="4928"/>
                      <a:pt x="9654" y="4838"/>
                      <a:pt x="10006" y="4748"/>
                    </a:cubicBezTo>
                    <a:cubicBezTo>
                      <a:pt x="10700" y="4559"/>
                      <a:pt x="11259" y="4387"/>
                      <a:pt x="11655" y="4261"/>
                    </a:cubicBezTo>
                    <a:cubicBezTo>
                      <a:pt x="12043" y="4135"/>
                      <a:pt x="12268" y="4063"/>
                      <a:pt x="12268" y="4063"/>
                    </a:cubicBezTo>
                    <a:cubicBezTo>
                      <a:pt x="12268" y="4063"/>
                      <a:pt x="12485" y="3991"/>
                      <a:pt x="12872" y="3856"/>
                    </a:cubicBezTo>
                    <a:cubicBezTo>
                      <a:pt x="13260" y="3729"/>
                      <a:pt x="13819" y="3531"/>
                      <a:pt x="14495" y="3297"/>
                    </a:cubicBezTo>
                    <a:cubicBezTo>
                      <a:pt x="14837" y="3170"/>
                      <a:pt x="15207" y="3035"/>
                      <a:pt x="15585" y="2864"/>
                    </a:cubicBezTo>
                    <a:cubicBezTo>
                      <a:pt x="15964" y="2684"/>
                      <a:pt x="16361" y="2449"/>
                      <a:pt x="16712" y="2134"/>
                    </a:cubicBezTo>
                    <a:cubicBezTo>
                      <a:pt x="16892" y="1972"/>
                      <a:pt x="17046" y="1782"/>
                      <a:pt x="17190" y="1584"/>
                    </a:cubicBezTo>
                    <a:cubicBezTo>
                      <a:pt x="17325" y="1386"/>
                      <a:pt x="17460" y="1178"/>
                      <a:pt x="17604" y="989"/>
                    </a:cubicBezTo>
                    <a:cubicBezTo>
                      <a:pt x="17740" y="800"/>
                      <a:pt x="17902" y="620"/>
                      <a:pt x="18100" y="493"/>
                    </a:cubicBezTo>
                    <a:cubicBezTo>
                      <a:pt x="18290" y="367"/>
                      <a:pt x="18524" y="286"/>
                      <a:pt x="18758" y="250"/>
                    </a:cubicBezTo>
                    <a:cubicBezTo>
                      <a:pt x="18901" y="226"/>
                      <a:pt x="19045" y="216"/>
                      <a:pt x="19190" y="216"/>
                    </a:cubicBezTo>
                    <a:cubicBezTo>
                      <a:pt x="19541" y="216"/>
                      <a:pt x="19898" y="274"/>
                      <a:pt x="20255" y="331"/>
                    </a:cubicBezTo>
                    <a:cubicBezTo>
                      <a:pt x="20750" y="412"/>
                      <a:pt x="21255" y="529"/>
                      <a:pt x="21742" y="638"/>
                    </a:cubicBezTo>
                    <a:cubicBezTo>
                      <a:pt x="22238" y="755"/>
                      <a:pt x="22724" y="863"/>
                      <a:pt x="23211" y="944"/>
                    </a:cubicBezTo>
                    <a:cubicBezTo>
                      <a:pt x="23445" y="989"/>
                      <a:pt x="23689" y="1016"/>
                      <a:pt x="23923" y="1043"/>
                    </a:cubicBezTo>
                    <a:cubicBezTo>
                      <a:pt x="24040" y="1061"/>
                      <a:pt x="24158" y="1061"/>
                      <a:pt x="24275" y="1079"/>
                    </a:cubicBezTo>
                    <a:cubicBezTo>
                      <a:pt x="24329" y="1079"/>
                      <a:pt x="24392" y="1088"/>
                      <a:pt x="24446" y="1088"/>
                    </a:cubicBezTo>
                    <a:lnTo>
                      <a:pt x="24590" y="1088"/>
                    </a:lnTo>
                    <a:cubicBezTo>
                      <a:pt x="24665" y="1094"/>
                      <a:pt x="24736" y="1096"/>
                      <a:pt x="24801" y="1096"/>
                    </a:cubicBezTo>
                    <a:cubicBezTo>
                      <a:pt x="24931" y="1096"/>
                      <a:pt x="25035" y="1088"/>
                      <a:pt x="25095" y="1088"/>
                    </a:cubicBezTo>
                    <a:cubicBezTo>
                      <a:pt x="25266" y="1070"/>
                      <a:pt x="25401" y="1043"/>
                      <a:pt x="25528" y="1016"/>
                    </a:cubicBezTo>
                    <a:cubicBezTo>
                      <a:pt x="25654" y="980"/>
                      <a:pt x="25762" y="935"/>
                      <a:pt x="25897" y="881"/>
                    </a:cubicBezTo>
                    <a:cubicBezTo>
                      <a:pt x="25753" y="863"/>
                      <a:pt x="25636" y="863"/>
                      <a:pt x="25510" y="863"/>
                    </a:cubicBezTo>
                    <a:cubicBezTo>
                      <a:pt x="25468" y="860"/>
                      <a:pt x="25426" y="859"/>
                      <a:pt x="25382" y="859"/>
                    </a:cubicBezTo>
                    <a:cubicBezTo>
                      <a:pt x="25294" y="859"/>
                      <a:pt x="25200" y="863"/>
                      <a:pt x="25086" y="863"/>
                    </a:cubicBezTo>
                    <a:cubicBezTo>
                      <a:pt x="25014" y="863"/>
                      <a:pt x="24884" y="874"/>
                      <a:pt x="24724" y="874"/>
                    </a:cubicBezTo>
                    <a:cubicBezTo>
                      <a:pt x="24684" y="874"/>
                      <a:pt x="24643" y="874"/>
                      <a:pt x="24599" y="872"/>
                    </a:cubicBezTo>
                    <a:cubicBezTo>
                      <a:pt x="24554" y="872"/>
                      <a:pt x="24509" y="863"/>
                      <a:pt x="24455" y="863"/>
                    </a:cubicBezTo>
                    <a:cubicBezTo>
                      <a:pt x="24401" y="863"/>
                      <a:pt x="24347" y="863"/>
                      <a:pt x="24293" y="854"/>
                    </a:cubicBezTo>
                    <a:cubicBezTo>
                      <a:pt x="24176" y="845"/>
                      <a:pt x="24058" y="836"/>
                      <a:pt x="23950" y="827"/>
                    </a:cubicBezTo>
                    <a:cubicBezTo>
                      <a:pt x="23716" y="800"/>
                      <a:pt x="23482" y="764"/>
                      <a:pt x="23247" y="728"/>
                    </a:cubicBezTo>
                    <a:cubicBezTo>
                      <a:pt x="22769" y="647"/>
                      <a:pt x="22283" y="538"/>
                      <a:pt x="21796" y="421"/>
                    </a:cubicBezTo>
                    <a:cubicBezTo>
                      <a:pt x="21300" y="313"/>
                      <a:pt x="20795" y="196"/>
                      <a:pt x="20291" y="115"/>
                    </a:cubicBezTo>
                    <a:cubicBezTo>
                      <a:pt x="19927" y="57"/>
                      <a:pt x="19559" y="0"/>
                      <a:pt x="191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1"/>
              <p:cNvSpPr/>
              <p:nvPr/>
            </p:nvSpPr>
            <p:spPr>
              <a:xfrm>
                <a:off x="3299450" y="3183325"/>
                <a:ext cx="151250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246">
                    <a:moveTo>
                      <a:pt x="5752" y="1"/>
                    </a:moveTo>
                    <a:cubicBezTo>
                      <a:pt x="5716" y="10"/>
                      <a:pt x="5689" y="10"/>
                      <a:pt x="5653" y="19"/>
                    </a:cubicBezTo>
                    <a:cubicBezTo>
                      <a:pt x="5590" y="28"/>
                      <a:pt x="5527" y="46"/>
                      <a:pt x="5454" y="64"/>
                    </a:cubicBezTo>
                    <a:cubicBezTo>
                      <a:pt x="5391" y="82"/>
                      <a:pt x="5310" y="109"/>
                      <a:pt x="5238" y="145"/>
                    </a:cubicBezTo>
                    <a:cubicBezTo>
                      <a:pt x="5193" y="163"/>
                      <a:pt x="5139" y="190"/>
                      <a:pt x="5067" y="226"/>
                    </a:cubicBezTo>
                    <a:cubicBezTo>
                      <a:pt x="4986" y="262"/>
                      <a:pt x="4887" y="307"/>
                      <a:pt x="4778" y="379"/>
                    </a:cubicBezTo>
                    <a:cubicBezTo>
                      <a:pt x="4454" y="559"/>
                      <a:pt x="4030" y="857"/>
                      <a:pt x="3688" y="1100"/>
                    </a:cubicBezTo>
                    <a:cubicBezTo>
                      <a:pt x="3516" y="1217"/>
                      <a:pt x="3354" y="1326"/>
                      <a:pt x="3246" y="1398"/>
                    </a:cubicBezTo>
                    <a:cubicBezTo>
                      <a:pt x="3129" y="1470"/>
                      <a:pt x="3066" y="1506"/>
                      <a:pt x="3066" y="1506"/>
                    </a:cubicBezTo>
                    <a:cubicBezTo>
                      <a:pt x="3066" y="1506"/>
                      <a:pt x="3039" y="1524"/>
                      <a:pt x="3003" y="1542"/>
                    </a:cubicBezTo>
                    <a:cubicBezTo>
                      <a:pt x="2967" y="1569"/>
                      <a:pt x="2912" y="1596"/>
                      <a:pt x="2840" y="1632"/>
                    </a:cubicBezTo>
                    <a:cubicBezTo>
                      <a:pt x="2705" y="1704"/>
                      <a:pt x="2516" y="1803"/>
                      <a:pt x="2300" y="1875"/>
                    </a:cubicBezTo>
                    <a:cubicBezTo>
                      <a:pt x="2245" y="1903"/>
                      <a:pt x="2191" y="1921"/>
                      <a:pt x="2128" y="1939"/>
                    </a:cubicBezTo>
                    <a:cubicBezTo>
                      <a:pt x="2074" y="1957"/>
                      <a:pt x="2011" y="1966"/>
                      <a:pt x="1957" y="1984"/>
                    </a:cubicBezTo>
                    <a:cubicBezTo>
                      <a:pt x="1866" y="2005"/>
                      <a:pt x="1775" y="2026"/>
                      <a:pt x="1697" y="2026"/>
                    </a:cubicBezTo>
                    <a:cubicBezTo>
                      <a:pt x="1675" y="2026"/>
                      <a:pt x="1653" y="2024"/>
                      <a:pt x="1633" y="2020"/>
                    </a:cubicBezTo>
                    <a:cubicBezTo>
                      <a:pt x="1551" y="2011"/>
                      <a:pt x="1488" y="1939"/>
                      <a:pt x="1416" y="1866"/>
                    </a:cubicBezTo>
                    <a:cubicBezTo>
                      <a:pt x="1335" y="1776"/>
                      <a:pt x="1245" y="1713"/>
                      <a:pt x="1173" y="1668"/>
                    </a:cubicBezTo>
                    <a:cubicBezTo>
                      <a:pt x="1083" y="1605"/>
                      <a:pt x="1011" y="1578"/>
                      <a:pt x="956" y="1551"/>
                    </a:cubicBezTo>
                    <a:cubicBezTo>
                      <a:pt x="902" y="1533"/>
                      <a:pt x="857" y="1524"/>
                      <a:pt x="830" y="1515"/>
                    </a:cubicBezTo>
                    <a:cubicBezTo>
                      <a:pt x="735" y="1486"/>
                      <a:pt x="650" y="1475"/>
                      <a:pt x="571" y="1475"/>
                    </a:cubicBezTo>
                    <a:cubicBezTo>
                      <a:pt x="500" y="1475"/>
                      <a:pt x="434" y="1484"/>
                      <a:pt x="371" y="1497"/>
                    </a:cubicBezTo>
                    <a:cubicBezTo>
                      <a:pt x="235" y="1524"/>
                      <a:pt x="118" y="1578"/>
                      <a:pt x="1" y="1668"/>
                    </a:cubicBezTo>
                    <a:cubicBezTo>
                      <a:pt x="92" y="1651"/>
                      <a:pt x="173" y="1645"/>
                      <a:pt x="250" y="1645"/>
                    </a:cubicBezTo>
                    <a:cubicBezTo>
                      <a:pt x="294" y="1645"/>
                      <a:pt x="337" y="1647"/>
                      <a:pt x="380" y="1650"/>
                    </a:cubicBezTo>
                    <a:cubicBezTo>
                      <a:pt x="497" y="1668"/>
                      <a:pt x="623" y="1677"/>
                      <a:pt x="767" y="1722"/>
                    </a:cubicBezTo>
                    <a:cubicBezTo>
                      <a:pt x="821" y="1740"/>
                      <a:pt x="902" y="1758"/>
                      <a:pt x="1056" y="1848"/>
                    </a:cubicBezTo>
                    <a:cubicBezTo>
                      <a:pt x="1119" y="1884"/>
                      <a:pt x="1182" y="1939"/>
                      <a:pt x="1254" y="2020"/>
                    </a:cubicBezTo>
                    <a:cubicBezTo>
                      <a:pt x="1290" y="2056"/>
                      <a:pt x="1335" y="2101"/>
                      <a:pt x="1389" y="2137"/>
                    </a:cubicBezTo>
                    <a:cubicBezTo>
                      <a:pt x="1443" y="2182"/>
                      <a:pt x="1515" y="2227"/>
                      <a:pt x="1596" y="2236"/>
                    </a:cubicBezTo>
                    <a:cubicBezTo>
                      <a:pt x="1635" y="2243"/>
                      <a:pt x="1671" y="2246"/>
                      <a:pt x="1707" y="2246"/>
                    </a:cubicBezTo>
                    <a:cubicBezTo>
                      <a:pt x="1813" y="2246"/>
                      <a:pt x="1907" y="2220"/>
                      <a:pt x="2002" y="2200"/>
                    </a:cubicBezTo>
                    <a:cubicBezTo>
                      <a:pt x="2065" y="2182"/>
                      <a:pt x="2128" y="2164"/>
                      <a:pt x="2191" y="2146"/>
                    </a:cubicBezTo>
                    <a:cubicBezTo>
                      <a:pt x="2254" y="2128"/>
                      <a:pt x="2309" y="2110"/>
                      <a:pt x="2372" y="2092"/>
                    </a:cubicBezTo>
                    <a:cubicBezTo>
                      <a:pt x="2606" y="2002"/>
                      <a:pt x="2804" y="1903"/>
                      <a:pt x="2949" y="1830"/>
                    </a:cubicBezTo>
                    <a:cubicBezTo>
                      <a:pt x="3021" y="1794"/>
                      <a:pt x="3075" y="1758"/>
                      <a:pt x="3111" y="1731"/>
                    </a:cubicBezTo>
                    <a:cubicBezTo>
                      <a:pt x="3147" y="1713"/>
                      <a:pt x="3174" y="1695"/>
                      <a:pt x="3174" y="1695"/>
                    </a:cubicBezTo>
                    <a:cubicBezTo>
                      <a:pt x="3174" y="1695"/>
                      <a:pt x="3246" y="1659"/>
                      <a:pt x="3363" y="1578"/>
                    </a:cubicBezTo>
                    <a:cubicBezTo>
                      <a:pt x="3480" y="1506"/>
                      <a:pt x="3634" y="1398"/>
                      <a:pt x="3805" y="1281"/>
                    </a:cubicBezTo>
                    <a:cubicBezTo>
                      <a:pt x="4156" y="1037"/>
                      <a:pt x="4571" y="749"/>
                      <a:pt x="4887" y="568"/>
                    </a:cubicBezTo>
                    <a:cubicBezTo>
                      <a:pt x="4995" y="505"/>
                      <a:pt x="5085" y="460"/>
                      <a:pt x="5157" y="424"/>
                    </a:cubicBezTo>
                    <a:cubicBezTo>
                      <a:pt x="5229" y="388"/>
                      <a:pt x="5283" y="361"/>
                      <a:pt x="5319" y="343"/>
                    </a:cubicBezTo>
                    <a:cubicBezTo>
                      <a:pt x="5400" y="316"/>
                      <a:pt x="5463" y="280"/>
                      <a:pt x="5527" y="253"/>
                    </a:cubicBezTo>
                    <a:cubicBezTo>
                      <a:pt x="5590" y="226"/>
                      <a:pt x="5644" y="199"/>
                      <a:pt x="5698" y="172"/>
                    </a:cubicBezTo>
                    <a:cubicBezTo>
                      <a:pt x="5725" y="163"/>
                      <a:pt x="5752" y="145"/>
                      <a:pt x="5779" y="127"/>
                    </a:cubicBezTo>
                    <a:cubicBezTo>
                      <a:pt x="5806" y="118"/>
                      <a:pt x="5833" y="100"/>
                      <a:pt x="5869" y="91"/>
                    </a:cubicBezTo>
                    <a:cubicBezTo>
                      <a:pt x="5923" y="64"/>
                      <a:pt x="5986" y="37"/>
                      <a:pt x="6049" y="1"/>
                    </a:cubicBezTo>
                    <a:lnTo>
                      <a:pt x="5752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1"/>
              <p:cNvSpPr/>
              <p:nvPr/>
            </p:nvSpPr>
            <p:spPr>
              <a:xfrm>
                <a:off x="3245600" y="3042700"/>
                <a:ext cx="137500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7862">
                    <a:moveTo>
                      <a:pt x="5499" y="1"/>
                    </a:moveTo>
                    <a:lnTo>
                      <a:pt x="5499" y="1"/>
                    </a:lnTo>
                    <a:cubicBezTo>
                      <a:pt x="5328" y="235"/>
                      <a:pt x="5202" y="361"/>
                      <a:pt x="5003" y="632"/>
                    </a:cubicBezTo>
                    <a:cubicBezTo>
                      <a:pt x="4976" y="668"/>
                      <a:pt x="4931" y="713"/>
                      <a:pt x="4877" y="785"/>
                    </a:cubicBezTo>
                    <a:cubicBezTo>
                      <a:pt x="4796" y="884"/>
                      <a:pt x="4697" y="1001"/>
                      <a:pt x="4589" y="1128"/>
                    </a:cubicBezTo>
                    <a:cubicBezTo>
                      <a:pt x="4300" y="1470"/>
                      <a:pt x="3967" y="1885"/>
                      <a:pt x="3651" y="2281"/>
                    </a:cubicBezTo>
                    <a:cubicBezTo>
                      <a:pt x="3020" y="3084"/>
                      <a:pt x="2498" y="3841"/>
                      <a:pt x="2498" y="3841"/>
                    </a:cubicBezTo>
                    <a:cubicBezTo>
                      <a:pt x="2498" y="3841"/>
                      <a:pt x="2173" y="4292"/>
                      <a:pt x="1785" y="4877"/>
                    </a:cubicBezTo>
                    <a:cubicBezTo>
                      <a:pt x="1398" y="5454"/>
                      <a:pt x="947" y="6184"/>
                      <a:pt x="623" y="6698"/>
                    </a:cubicBezTo>
                    <a:cubicBezTo>
                      <a:pt x="487" y="6924"/>
                      <a:pt x="406" y="7050"/>
                      <a:pt x="361" y="7122"/>
                    </a:cubicBezTo>
                    <a:cubicBezTo>
                      <a:pt x="172" y="7410"/>
                      <a:pt x="100" y="7591"/>
                      <a:pt x="1" y="7861"/>
                    </a:cubicBezTo>
                    <a:cubicBezTo>
                      <a:pt x="217" y="7672"/>
                      <a:pt x="352" y="7528"/>
                      <a:pt x="541" y="7248"/>
                    </a:cubicBezTo>
                    <a:cubicBezTo>
                      <a:pt x="587" y="7176"/>
                      <a:pt x="677" y="7041"/>
                      <a:pt x="812" y="6824"/>
                    </a:cubicBezTo>
                    <a:cubicBezTo>
                      <a:pt x="1136" y="6302"/>
                      <a:pt x="1578" y="5581"/>
                      <a:pt x="1966" y="4995"/>
                    </a:cubicBezTo>
                    <a:cubicBezTo>
                      <a:pt x="2353" y="4418"/>
                      <a:pt x="2669" y="3967"/>
                      <a:pt x="2669" y="3967"/>
                    </a:cubicBezTo>
                    <a:cubicBezTo>
                      <a:pt x="2669" y="3967"/>
                      <a:pt x="3201" y="3219"/>
                      <a:pt x="3823" y="2417"/>
                    </a:cubicBezTo>
                    <a:cubicBezTo>
                      <a:pt x="4138" y="2020"/>
                      <a:pt x="4472" y="1614"/>
                      <a:pt x="4760" y="1272"/>
                    </a:cubicBezTo>
                    <a:cubicBezTo>
                      <a:pt x="4868" y="1137"/>
                      <a:pt x="4967" y="1019"/>
                      <a:pt x="5048" y="920"/>
                    </a:cubicBezTo>
                    <a:cubicBezTo>
                      <a:pt x="5103" y="857"/>
                      <a:pt x="5148" y="803"/>
                      <a:pt x="5175" y="758"/>
                    </a:cubicBezTo>
                    <a:cubicBezTo>
                      <a:pt x="5382" y="488"/>
                      <a:pt x="5454" y="289"/>
                      <a:pt x="549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1"/>
              <p:cNvSpPr/>
              <p:nvPr/>
            </p:nvSpPr>
            <p:spPr>
              <a:xfrm>
                <a:off x="2951525" y="3204625"/>
                <a:ext cx="371850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7597">
                    <a:moveTo>
                      <a:pt x="7489" y="0"/>
                    </a:moveTo>
                    <a:cubicBezTo>
                      <a:pt x="7394" y="0"/>
                      <a:pt x="7302" y="5"/>
                      <a:pt x="7212" y="14"/>
                    </a:cubicBezTo>
                    <a:cubicBezTo>
                      <a:pt x="6085" y="122"/>
                      <a:pt x="4174" y="347"/>
                      <a:pt x="1920" y="1817"/>
                    </a:cubicBezTo>
                    <a:cubicBezTo>
                      <a:pt x="1875" y="1844"/>
                      <a:pt x="1830" y="1880"/>
                      <a:pt x="1785" y="1907"/>
                    </a:cubicBezTo>
                    <a:cubicBezTo>
                      <a:pt x="1" y="3151"/>
                      <a:pt x="100" y="5828"/>
                      <a:pt x="1938" y="6982"/>
                    </a:cubicBezTo>
                    <a:cubicBezTo>
                      <a:pt x="2002" y="7027"/>
                      <a:pt x="2074" y="7072"/>
                      <a:pt x="2146" y="7108"/>
                    </a:cubicBezTo>
                    <a:cubicBezTo>
                      <a:pt x="2722" y="7456"/>
                      <a:pt x="3415" y="7597"/>
                      <a:pt x="4151" y="7597"/>
                    </a:cubicBezTo>
                    <a:cubicBezTo>
                      <a:pt x="5571" y="7597"/>
                      <a:pt x="7149" y="7074"/>
                      <a:pt x="8347" y="6504"/>
                    </a:cubicBezTo>
                    <a:cubicBezTo>
                      <a:pt x="9519" y="5945"/>
                      <a:pt x="10556" y="4638"/>
                      <a:pt x="11133" y="3809"/>
                    </a:cubicBezTo>
                    <a:cubicBezTo>
                      <a:pt x="11601" y="3115"/>
                      <a:pt x="12160" y="2493"/>
                      <a:pt x="12782" y="1943"/>
                    </a:cubicBezTo>
                    <a:cubicBezTo>
                      <a:pt x="12890" y="1844"/>
                      <a:pt x="12990" y="1763"/>
                      <a:pt x="13071" y="1700"/>
                    </a:cubicBezTo>
                    <a:cubicBezTo>
                      <a:pt x="13521" y="1366"/>
                      <a:pt x="13972" y="1249"/>
                      <a:pt x="14423" y="1023"/>
                    </a:cubicBezTo>
                    <a:cubicBezTo>
                      <a:pt x="14873" y="798"/>
                      <a:pt x="14540" y="573"/>
                      <a:pt x="14540" y="573"/>
                    </a:cubicBezTo>
                    <a:lnTo>
                      <a:pt x="14540" y="573"/>
                    </a:lnTo>
                    <a:cubicBezTo>
                      <a:pt x="14540" y="573"/>
                      <a:pt x="14089" y="690"/>
                      <a:pt x="13071" y="915"/>
                    </a:cubicBezTo>
                    <a:cubicBezTo>
                      <a:pt x="12904" y="953"/>
                      <a:pt x="12718" y="968"/>
                      <a:pt x="12523" y="968"/>
                    </a:cubicBezTo>
                    <a:cubicBezTo>
                      <a:pt x="11540" y="968"/>
                      <a:pt x="10329" y="573"/>
                      <a:pt x="10141" y="573"/>
                    </a:cubicBezTo>
                    <a:cubicBezTo>
                      <a:pt x="9934" y="573"/>
                      <a:pt x="8581" y="0"/>
                      <a:pt x="748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1"/>
              <p:cNvSpPr/>
              <p:nvPr/>
            </p:nvSpPr>
            <p:spPr>
              <a:xfrm>
                <a:off x="2960775" y="3265950"/>
                <a:ext cx="1370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4313">
                    <a:moveTo>
                      <a:pt x="3114" y="1"/>
                    </a:moveTo>
                    <a:cubicBezTo>
                      <a:pt x="2689" y="1"/>
                      <a:pt x="2240" y="103"/>
                      <a:pt x="1812" y="319"/>
                    </a:cubicBezTo>
                    <a:cubicBezTo>
                      <a:pt x="586" y="941"/>
                      <a:pt x="0" y="2266"/>
                      <a:pt x="514" y="3276"/>
                    </a:cubicBezTo>
                    <a:cubicBezTo>
                      <a:pt x="851" y="3943"/>
                      <a:pt x="1575" y="4313"/>
                      <a:pt x="2379" y="4313"/>
                    </a:cubicBezTo>
                    <a:cubicBezTo>
                      <a:pt x="2802" y="4313"/>
                      <a:pt x="3247" y="4211"/>
                      <a:pt x="3669" y="3997"/>
                    </a:cubicBezTo>
                    <a:cubicBezTo>
                      <a:pt x="4904" y="3375"/>
                      <a:pt x="5481" y="2050"/>
                      <a:pt x="4967" y="1031"/>
                    </a:cubicBezTo>
                    <a:cubicBezTo>
                      <a:pt x="4631" y="366"/>
                      <a:pt x="3915" y="1"/>
                      <a:pt x="311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1"/>
              <p:cNvSpPr/>
              <p:nvPr/>
            </p:nvSpPr>
            <p:spPr>
              <a:xfrm>
                <a:off x="2996825" y="3309300"/>
                <a:ext cx="309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27">
                    <a:moveTo>
                      <a:pt x="613" y="0"/>
                    </a:moveTo>
                    <a:cubicBezTo>
                      <a:pt x="280" y="0"/>
                      <a:pt x="0" y="271"/>
                      <a:pt x="0" y="613"/>
                    </a:cubicBezTo>
                    <a:cubicBezTo>
                      <a:pt x="0" y="956"/>
                      <a:pt x="280" y="1226"/>
                      <a:pt x="613" y="1226"/>
                    </a:cubicBezTo>
                    <a:cubicBezTo>
                      <a:pt x="956" y="1226"/>
                      <a:pt x="1235" y="956"/>
                      <a:pt x="1235" y="613"/>
                    </a:cubicBezTo>
                    <a:cubicBezTo>
                      <a:pt x="1235" y="271"/>
                      <a:pt x="956" y="0"/>
                      <a:pt x="61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1"/>
              <p:cNvSpPr/>
              <p:nvPr/>
            </p:nvSpPr>
            <p:spPr>
              <a:xfrm>
                <a:off x="3009900" y="3232900"/>
                <a:ext cx="316625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4427">
                    <a:moveTo>
                      <a:pt x="12665" y="1"/>
                    </a:moveTo>
                    <a:lnTo>
                      <a:pt x="12665" y="1"/>
                    </a:lnTo>
                    <a:cubicBezTo>
                      <a:pt x="12376" y="46"/>
                      <a:pt x="12178" y="118"/>
                      <a:pt x="11898" y="325"/>
                    </a:cubicBezTo>
                    <a:cubicBezTo>
                      <a:pt x="11826" y="379"/>
                      <a:pt x="11673" y="496"/>
                      <a:pt x="11511" y="641"/>
                    </a:cubicBezTo>
                    <a:cubicBezTo>
                      <a:pt x="11448" y="704"/>
                      <a:pt x="11376" y="767"/>
                      <a:pt x="11313" y="830"/>
                    </a:cubicBezTo>
                    <a:cubicBezTo>
                      <a:pt x="11240" y="893"/>
                      <a:pt x="11168" y="956"/>
                      <a:pt x="11096" y="1019"/>
                    </a:cubicBezTo>
                    <a:cubicBezTo>
                      <a:pt x="10961" y="1154"/>
                      <a:pt x="10817" y="1290"/>
                      <a:pt x="10655" y="1416"/>
                    </a:cubicBezTo>
                    <a:cubicBezTo>
                      <a:pt x="10357" y="1668"/>
                      <a:pt x="10024" y="1912"/>
                      <a:pt x="9681" y="2128"/>
                    </a:cubicBezTo>
                    <a:cubicBezTo>
                      <a:pt x="9005" y="2570"/>
                      <a:pt x="8311" y="2903"/>
                      <a:pt x="7788" y="3146"/>
                    </a:cubicBezTo>
                    <a:cubicBezTo>
                      <a:pt x="7274" y="3381"/>
                      <a:pt x="6932" y="3525"/>
                      <a:pt x="6932" y="3525"/>
                    </a:cubicBezTo>
                    <a:cubicBezTo>
                      <a:pt x="6932" y="3525"/>
                      <a:pt x="6589" y="3678"/>
                      <a:pt x="6066" y="3895"/>
                    </a:cubicBezTo>
                    <a:cubicBezTo>
                      <a:pt x="5796" y="3994"/>
                      <a:pt x="5490" y="4111"/>
                      <a:pt x="5138" y="4174"/>
                    </a:cubicBezTo>
                    <a:cubicBezTo>
                      <a:pt x="5007" y="4195"/>
                      <a:pt x="4870" y="4204"/>
                      <a:pt x="4727" y="4204"/>
                    </a:cubicBezTo>
                    <a:cubicBezTo>
                      <a:pt x="4497" y="4204"/>
                      <a:pt x="4253" y="4180"/>
                      <a:pt x="4002" y="4147"/>
                    </a:cubicBezTo>
                    <a:cubicBezTo>
                      <a:pt x="2704" y="3940"/>
                      <a:pt x="1289" y="3714"/>
                      <a:pt x="820" y="3642"/>
                    </a:cubicBezTo>
                    <a:cubicBezTo>
                      <a:pt x="644" y="3614"/>
                      <a:pt x="506" y="3603"/>
                      <a:pt x="372" y="3603"/>
                    </a:cubicBezTo>
                    <a:cubicBezTo>
                      <a:pt x="252" y="3603"/>
                      <a:pt x="136" y="3611"/>
                      <a:pt x="0" y="3624"/>
                    </a:cubicBezTo>
                    <a:cubicBezTo>
                      <a:pt x="271" y="3732"/>
                      <a:pt x="451" y="3804"/>
                      <a:pt x="784" y="3859"/>
                    </a:cubicBezTo>
                    <a:cubicBezTo>
                      <a:pt x="1253" y="3931"/>
                      <a:pt x="2677" y="4156"/>
                      <a:pt x="3975" y="4363"/>
                    </a:cubicBezTo>
                    <a:cubicBezTo>
                      <a:pt x="4220" y="4401"/>
                      <a:pt x="4467" y="4426"/>
                      <a:pt x="4709" y="4426"/>
                    </a:cubicBezTo>
                    <a:cubicBezTo>
                      <a:pt x="4868" y="4426"/>
                      <a:pt x="5024" y="4415"/>
                      <a:pt x="5174" y="4390"/>
                    </a:cubicBezTo>
                    <a:cubicBezTo>
                      <a:pt x="5553" y="4327"/>
                      <a:pt x="5877" y="4201"/>
                      <a:pt x="6148" y="4093"/>
                    </a:cubicBezTo>
                    <a:cubicBezTo>
                      <a:pt x="6679" y="3877"/>
                      <a:pt x="7013" y="3732"/>
                      <a:pt x="7013" y="3732"/>
                    </a:cubicBezTo>
                    <a:cubicBezTo>
                      <a:pt x="7013" y="3732"/>
                      <a:pt x="7355" y="3588"/>
                      <a:pt x="7878" y="3345"/>
                    </a:cubicBezTo>
                    <a:cubicBezTo>
                      <a:pt x="8401" y="3101"/>
                      <a:pt x="9113" y="2768"/>
                      <a:pt x="9798" y="2317"/>
                    </a:cubicBezTo>
                    <a:cubicBezTo>
                      <a:pt x="10150" y="2092"/>
                      <a:pt x="10492" y="1848"/>
                      <a:pt x="10799" y="1587"/>
                    </a:cubicBezTo>
                    <a:cubicBezTo>
                      <a:pt x="10961" y="1452"/>
                      <a:pt x="11105" y="1317"/>
                      <a:pt x="11249" y="1181"/>
                    </a:cubicBezTo>
                    <a:cubicBezTo>
                      <a:pt x="11322" y="1118"/>
                      <a:pt x="11394" y="1055"/>
                      <a:pt x="11457" y="992"/>
                    </a:cubicBezTo>
                    <a:cubicBezTo>
                      <a:pt x="11529" y="929"/>
                      <a:pt x="11592" y="866"/>
                      <a:pt x="11655" y="812"/>
                    </a:cubicBezTo>
                    <a:cubicBezTo>
                      <a:pt x="11817" y="659"/>
                      <a:pt x="11962" y="550"/>
                      <a:pt x="12034" y="496"/>
                    </a:cubicBezTo>
                    <a:cubicBezTo>
                      <a:pt x="12295" y="298"/>
                      <a:pt x="12430" y="181"/>
                      <a:pt x="126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51"/>
              <p:cNvSpPr/>
              <p:nvPr/>
            </p:nvSpPr>
            <p:spPr>
              <a:xfrm>
                <a:off x="3017550" y="3242875"/>
                <a:ext cx="16475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296">
                    <a:moveTo>
                      <a:pt x="3794" y="0"/>
                    </a:moveTo>
                    <a:cubicBezTo>
                      <a:pt x="3494" y="0"/>
                      <a:pt x="3183" y="31"/>
                      <a:pt x="2867" y="97"/>
                    </a:cubicBezTo>
                    <a:cubicBezTo>
                      <a:pt x="1181" y="449"/>
                      <a:pt x="1" y="1657"/>
                      <a:pt x="244" y="2784"/>
                    </a:cubicBezTo>
                    <a:cubicBezTo>
                      <a:pt x="434" y="3706"/>
                      <a:pt x="1500" y="4296"/>
                      <a:pt x="2797" y="4296"/>
                    </a:cubicBezTo>
                    <a:cubicBezTo>
                      <a:pt x="3096" y="4296"/>
                      <a:pt x="3407" y="4265"/>
                      <a:pt x="3723" y="4199"/>
                    </a:cubicBezTo>
                    <a:cubicBezTo>
                      <a:pt x="5409" y="3847"/>
                      <a:pt x="6590" y="2639"/>
                      <a:pt x="6346" y="1513"/>
                    </a:cubicBezTo>
                    <a:cubicBezTo>
                      <a:pt x="6156" y="590"/>
                      <a:pt x="5091" y="0"/>
                      <a:pt x="3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51"/>
              <p:cNvSpPr/>
              <p:nvPr/>
            </p:nvSpPr>
            <p:spPr>
              <a:xfrm>
                <a:off x="3056075" y="3290150"/>
                <a:ext cx="3292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26">
                    <a:moveTo>
                      <a:pt x="659" y="0"/>
                    </a:moveTo>
                    <a:cubicBezTo>
                      <a:pt x="289" y="0"/>
                      <a:pt x="1" y="298"/>
                      <a:pt x="1" y="658"/>
                    </a:cubicBezTo>
                    <a:cubicBezTo>
                      <a:pt x="1" y="1028"/>
                      <a:pt x="289" y="1325"/>
                      <a:pt x="659" y="1325"/>
                    </a:cubicBezTo>
                    <a:cubicBezTo>
                      <a:pt x="1020" y="1325"/>
                      <a:pt x="1317" y="1028"/>
                      <a:pt x="1317" y="658"/>
                    </a:cubicBezTo>
                    <a:cubicBezTo>
                      <a:pt x="1317" y="298"/>
                      <a:pt x="1020" y="0"/>
                      <a:pt x="65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51"/>
              <p:cNvSpPr/>
              <p:nvPr/>
            </p:nvSpPr>
            <p:spPr>
              <a:xfrm>
                <a:off x="3157275" y="3287275"/>
                <a:ext cx="41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028">
                    <a:moveTo>
                      <a:pt x="1366" y="1"/>
                    </a:moveTo>
                    <a:cubicBezTo>
                      <a:pt x="1189" y="1"/>
                      <a:pt x="930" y="84"/>
                      <a:pt x="667" y="232"/>
                    </a:cubicBezTo>
                    <a:cubicBezTo>
                      <a:pt x="262" y="476"/>
                      <a:pt x="0" y="791"/>
                      <a:pt x="90" y="944"/>
                    </a:cubicBezTo>
                    <a:cubicBezTo>
                      <a:pt x="124" y="1001"/>
                      <a:pt x="200" y="1028"/>
                      <a:pt x="303" y="1028"/>
                    </a:cubicBezTo>
                    <a:cubicBezTo>
                      <a:pt x="479" y="1028"/>
                      <a:pt x="736" y="948"/>
                      <a:pt x="992" y="800"/>
                    </a:cubicBezTo>
                    <a:cubicBezTo>
                      <a:pt x="1406" y="557"/>
                      <a:pt x="1668" y="241"/>
                      <a:pt x="1578" y="88"/>
                    </a:cubicBezTo>
                    <a:cubicBezTo>
                      <a:pt x="1545" y="29"/>
                      <a:pt x="1469" y="1"/>
                      <a:pt x="136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51"/>
              <p:cNvSpPr/>
              <p:nvPr/>
            </p:nvSpPr>
            <p:spPr>
              <a:xfrm>
                <a:off x="3092150" y="3254175"/>
                <a:ext cx="4960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2">
                    <a:moveTo>
                      <a:pt x="1572" y="1"/>
                    </a:moveTo>
                    <a:cubicBezTo>
                      <a:pt x="1360" y="1"/>
                      <a:pt x="1068" y="90"/>
                      <a:pt x="775" y="258"/>
                    </a:cubicBezTo>
                    <a:cubicBezTo>
                      <a:pt x="298" y="538"/>
                      <a:pt x="0" y="925"/>
                      <a:pt x="117" y="1133"/>
                    </a:cubicBezTo>
                    <a:cubicBezTo>
                      <a:pt x="164" y="1212"/>
                      <a:pt x="271" y="1251"/>
                      <a:pt x="413" y="1251"/>
                    </a:cubicBezTo>
                    <a:cubicBezTo>
                      <a:pt x="624" y="1251"/>
                      <a:pt x="913" y="1165"/>
                      <a:pt x="1199" y="997"/>
                    </a:cubicBezTo>
                    <a:cubicBezTo>
                      <a:pt x="1686" y="718"/>
                      <a:pt x="1983" y="330"/>
                      <a:pt x="1866" y="123"/>
                    </a:cubicBezTo>
                    <a:cubicBezTo>
                      <a:pt x="1819" y="40"/>
                      <a:pt x="1714" y="1"/>
                      <a:pt x="157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51"/>
              <p:cNvSpPr/>
              <p:nvPr/>
            </p:nvSpPr>
            <p:spPr>
              <a:xfrm>
                <a:off x="3045275" y="3263425"/>
                <a:ext cx="2977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98">
                    <a:moveTo>
                      <a:pt x="688" y="1"/>
                    </a:moveTo>
                    <a:cubicBezTo>
                      <a:pt x="652" y="1"/>
                      <a:pt x="615" y="2"/>
                      <a:pt x="577" y="6"/>
                    </a:cubicBezTo>
                    <a:cubicBezTo>
                      <a:pt x="253" y="33"/>
                      <a:pt x="0" y="159"/>
                      <a:pt x="9" y="294"/>
                    </a:cubicBezTo>
                    <a:cubicBezTo>
                      <a:pt x="25" y="413"/>
                      <a:pt x="230" y="497"/>
                      <a:pt x="500" y="497"/>
                    </a:cubicBezTo>
                    <a:cubicBezTo>
                      <a:pt x="536" y="497"/>
                      <a:pt x="574" y="496"/>
                      <a:pt x="613" y="492"/>
                    </a:cubicBezTo>
                    <a:cubicBezTo>
                      <a:pt x="938" y="465"/>
                      <a:pt x="1190" y="339"/>
                      <a:pt x="1172" y="204"/>
                    </a:cubicBezTo>
                    <a:cubicBezTo>
                      <a:pt x="1164" y="85"/>
                      <a:pt x="954" y="1"/>
                      <a:pt x="68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51"/>
              <p:cNvSpPr/>
              <p:nvPr/>
            </p:nvSpPr>
            <p:spPr>
              <a:xfrm>
                <a:off x="3118275" y="3273475"/>
                <a:ext cx="2077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42">
                    <a:moveTo>
                      <a:pt x="415" y="0"/>
                    </a:moveTo>
                    <a:cubicBezTo>
                      <a:pt x="190" y="0"/>
                      <a:pt x="1" y="99"/>
                      <a:pt x="1" y="225"/>
                    </a:cubicBezTo>
                    <a:cubicBezTo>
                      <a:pt x="1" y="343"/>
                      <a:pt x="190" y="442"/>
                      <a:pt x="415" y="442"/>
                    </a:cubicBezTo>
                    <a:cubicBezTo>
                      <a:pt x="641" y="442"/>
                      <a:pt x="830" y="343"/>
                      <a:pt x="830" y="225"/>
                    </a:cubicBezTo>
                    <a:cubicBezTo>
                      <a:pt x="830" y="99"/>
                      <a:pt x="641" y="0"/>
                      <a:pt x="41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51"/>
              <p:cNvSpPr/>
              <p:nvPr/>
            </p:nvSpPr>
            <p:spPr>
              <a:xfrm>
                <a:off x="3183850" y="3230475"/>
                <a:ext cx="2257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689">
                    <a:moveTo>
                      <a:pt x="708" y="0"/>
                    </a:moveTo>
                    <a:cubicBezTo>
                      <a:pt x="604" y="0"/>
                      <a:pt x="456" y="60"/>
                      <a:pt x="316" y="170"/>
                    </a:cubicBezTo>
                    <a:cubicBezTo>
                      <a:pt x="109" y="341"/>
                      <a:pt x="1" y="548"/>
                      <a:pt x="82" y="647"/>
                    </a:cubicBezTo>
                    <a:cubicBezTo>
                      <a:pt x="104" y="676"/>
                      <a:pt x="142" y="689"/>
                      <a:pt x="189" y="689"/>
                    </a:cubicBezTo>
                    <a:cubicBezTo>
                      <a:pt x="293" y="689"/>
                      <a:pt x="444" y="624"/>
                      <a:pt x="587" y="512"/>
                    </a:cubicBezTo>
                    <a:cubicBezTo>
                      <a:pt x="794" y="350"/>
                      <a:pt x="902" y="134"/>
                      <a:pt x="821" y="44"/>
                    </a:cubicBezTo>
                    <a:cubicBezTo>
                      <a:pt x="798" y="14"/>
                      <a:pt x="758" y="0"/>
                      <a:pt x="70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51"/>
              <p:cNvSpPr/>
              <p:nvPr/>
            </p:nvSpPr>
            <p:spPr>
              <a:xfrm>
                <a:off x="3189725" y="3292700"/>
                <a:ext cx="241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07">
                    <a:moveTo>
                      <a:pt x="759" y="1"/>
                    </a:moveTo>
                    <a:cubicBezTo>
                      <a:pt x="658" y="1"/>
                      <a:pt x="518" y="43"/>
                      <a:pt x="379" y="124"/>
                    </a:cubicBezTo>
                    <a:cubicBezTo>
                      <a:pt x="144" y="259"/>
                      <a:pt x="0" y="448"/>
                      <a:pt x="54" y="547"/>
                    </a:cubicBezTo>
                    <a:cubicBezTo>
                      <a:pt x="76" y="587"/>
                      <a:pt x="129" y="607"/>
                      <a:pt x="200" y="607"/>
                    </a:cubicBezTo>
                    <a:cubicBezTo>
                      <a:pt x="304" y="607"/>
                      <a:pt x="447" y="565"/>
                      <a:pt x="586" y="484"/>
                    </a:cubicBezTo>
                    <a:cubicBezTo>
                      <a:pt x="820" y="349"/>
                      <a:pt x="965" y="160"/>
                      <a:pt x="902" y="60"/>
                    </a:cubicBezTo>
                    <a:cubicBezTo>
                      <a:pt x="880" y="20"/>
                      <a:pt x="828" y="1"/>
                      <a:pt x="7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51"/>
              <p:cNvSpPr/>
              <p:nvPr/>
            </p:nvSpPr>
            <p:spPr>
              <a:xfrm>
                <a:off x="3200750" y="3265725"/>
                <a:ext cx="255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656">
                    <a:moveTo>
                      <a:pt x="796" y="1"/>
                    </a:moveTo>
                    <a:cubicBezTo>
                      <a:pt x="687" y="1"/>
                      <a:pt x="541" y="45"/>
                      <a:pt x="398" y="130"/>
                    </a:cubicBezTo>
                    <a:cubicBezTo>
                      <a:pt x="145" y="265"/>
                      <a:pt x="1" y="472"/>
                      <a:pt x="64" y="590"/>
                    </a:cubicBezTo>
                    <a:cubicBezTo>
                      <a:pt x="90" y="634"/>
                      <a:pt x="148" y="656"/>
                      <a:pt x="225" y="656"/>
                    </a:cubicBezTo>
                    <a:cubicBezTo>
                      <a:pt x="335" y="656"/>
                      <a:pt x="483" y="611"/>
                      <a:pt x="632" y="526"/>
                    </a:cubicBezTo>
                    <a:cubicBezTo>
                      <a:pt x="875" y="391"/>
                      <a:pt x="1019" y="184"/>
                      <a:pt x="956" y="67"/>
                    </a:cubicBezTo>
                    <a:cubicBezTo>
                      <a:pt x="930" y="22"/>
                      <a:pt x="872" y="1"/>
                      <a:pt x="79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51"/>
              <p:cNvSpPr/>
              <p:nvPr/>
            </p:nvSpPr>
            <p:spPr>
              <a:xfrm>
                <a:off x="3228925" y="3251525"/>
                <a:ext cx="1692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50">
                    <a:moveTo>
                      <a:pt x="291" y="1"/>
                    </a:moveTo>
                    <a:cubicBezTo>
                      <a:pt x="139" y="1"/>
                      <a:pt x="18" y="60"/>
                      <a:pt x="10" y="148"/>
                    </a:cubicBezTo>
                    <a:cubicBezTo>
                      <a:pt x="1" y="238"/>
                      <a:pt x="145" y="328"/>
                      <a:pt x="325" y="346"/>
                    </a:cubicBezTo>
                    <a:cubicBezTo>
                      <a:pt x="346" y="348"/>
                      <a:pt x="366" y="349"/>
                      <a:pt x="386" y="349"/>
                    </a:cubicBezTo>
                    <a:cubicBezTo>
                      <a:pt x="539" y="349"/>
                      <a:pt x="660" y="291"/>
                      <a:pt x="668" y="211"/>
                    </a:cubicBezTo>
                    <a:cubicBezTo>
                      <a:pt x="677" y="112"/>
                      <a:pt x="532" y="22"/>
                      <a:pt x="352" y="4"/>
                    </a:cubicBezTo>
                    <a:cubicBezTo>
                      <a:pt x="331" y="2"/>
                      <a:pt x="311" y="1"/>
                      <a:pt x="29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51"/>
              <p:cNvSpPr/>
              <p:nvPr/>
            </p:nvSpPr>
            <p:spPr>
              <a:xfrm>
                <a:off x="3165150" y="3266575"/>
                <a:ext cx="306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34">
                    <a:moveTo>
                      <a:pt x="939" y="0"/>
                    </a:moveTo>
                    <a:cubicBezTo>
                      <a:pt x="822" y="0"/>
                      <a:pt x="674" y="29"/>
                      <a:pt x="524" y="87"/>
                    </a:cubicBezTo>
                    <a:cubicBezTo>
                      <a:pt x="217" y="213"/>
                      <a:pt x="1" y="411"/>
                      <a:pt x="55" y="538"/>
                    </a:cubicBezTo>
                    <a:cubicBezTo>
                      <a:pt x="82" y="602"/>
                      <a:pt x="171" y="633"/>
                      <a:pt x="291" y="633"/>
                    </a:cubicBezTo>
                    <a:cubicBezTo>
                      <a:pt x="407" y="633"/>
                      <a:pt x="553" y="604"/>
                      <a:pt x="704" y="547"/>
                    </a:cubicBezTo>
                    <a:cubicBezTo>
                      <a:pt x="1010" y="420"/>
                      <a:pt x="1227" y="222"/>
                      <a:pt x="1173" y="96"/>
                    </a:cubicBezTo>
                    <a:cubicBezTo>
                      <a:pt x="1150" y="32"/>
                      <a:pt x="1061" y="0"/>
                      <a:pt x="93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2" name="Google Shape;1142;p51"/>
            <p:cNvGrpSpPr/>
            <p:nvPr/>
          </p:nvGrpSpPr>
          <p:grpSpPr>
            <a:xfrm rot="9316818">
              <a:off x="4410180" y="3783931"/>
              <a:ext cx="942503" cy="850217"/>
              <a:chOff x="3598275" y="2886325"/>
              <a:chExt cx="428175" cy="386250"/>
            </a:xfrm>
          </p:grpSpPr>
          <p:sp>
            <p:nvSpPr>
              <p:cNvPr id="1143" name="Google Shape;1143;p51"/>
              <p:cNvSpPr/>
              <p:nvPr/>
            </p:nvSpPr>
            <p:spPr>
              <a:xfrm>
                <a:off x="3598275" y="2886325"/>
                <a:ext cx="314375" cy="281975"/>
              </a:xfrm>
              <a:custGeom>
                <a:avLst/>
                <a:gdLst/>
                <a:ahLst/>
                <a:cxnLst/>
                <a:rect l="l" t="t" r="r" b="b"/>
                <a:pathLst>
                  <a:path w="12575" h="11279">
                    <a:moveTo>
                      <a:pt x="11782" y="0"/>
                    </a:moveTo>
                    <a:cubicBezTo>
                      <a:pt x="11520" y="9"/>
                      <a:pt x="11250" y="45"/>
                      <a:pt x="10907" y="154"/>
                    </a:cubicBezTo>
                    <a:cubicBezTo>
                      <a:pt x="10817" y="181"/>
                      <a:pt x="10682" y="226"/>
                      <a:pt x="10511" y="307"/>
                    </a:cubicBezTo>
                    <a:cubicBezTo>
                      <a:pt x="10421" y="343"/>
                      <a:pt x="10330" y="397"/>
                      <a:pt x="10240" y="460"/>
                    </a:cubicBezTo>
                    <a:lnTo>
                      <a:pt x="10231" y="469"/>
                    </a:lnTo>
                    <a:lnTo>
                      <a:pt x="10204" y="487"/>
                    </a:lnTo>
                    <a:lnTo>
                      <a:pt x="10150" y="523"/>
                    </a:lnTo>
                    <a:cubicBezTo>
                      <a:pt x="10123" y="550"/>
                      <a:pt x="10087" y="586"/>
                      <a:pt x="10060" y="613"/>
                    </a:cubicBezTo>
                    <a:cubicBezTo>
                      <a:pt x="9997" y="676"/>
                      <a:pt x="9934" y="739"/>
                      <a:pt x="9880" y="821"/>
                    </a:cubicBezTo>
                    <a:cubicBezTo>
                      <a:pt x="9781" y="974"/>
                      <a:pt x="9699" y="1145"/>
                      <a:pt x="9663" y="1316"/>
                    </a:cubicBezTo>
                    <a:cubicBezTo>
                      <a:pt x="9573" y="1677"/>
                      <a:pt x="9582" y="2046"/>
                      <a:pt x="9627" y="2407"/>
                    </a:cubicBezTo>
                    <a:cubicBezTo>
                      <a:pt x="9681" y="2759"/>
                      <a:pt x="9763" y="3101"/>
                      <a:pt x="9790" y="3444"/>
                    </a:cubicBezTo>
                    <a:cubicBezTo>
                      <a:pt x="9799" y="3615"/>
                      <a:pt x="9799" y="3777"/>
                      <a:pt x="9772" y="3939"/>
                    </a:cubicBezTo>
                    <a:cubicBezTo>
                      <a:pt x="9753" y="4093"/>
                      <a:pt x="9699" y="4255"/>
                      <a:pt x="9627" y="4408"/>
                    </a:cubicBezTo>
                    <a:cubicBezTo>
                      <a:pt x="9492" y="4715"/>
                      <a:pt x="9294" y="5030"/>
                      <a:pt x="9114" y="5336"/>
                    </a:cubicBezTo>
                    <a:cubicBezTo>
                      <a:pt x="8356" y="6571"/>
                      <a:pt x="7536" y="7680"/>
                      <a:pt x="6896" y="8473"/>
                    </a:cubicBezTo>
                    <a:cubicBezTo>
                      <a:pt x="6581" y="8870"/>
                      <a:pt x="6301" y="9185"/>
                      <a:pt x="6112" y="9402"/>
                    </a:cubicBezTo>
                    <a:cubicBezTo>
                      <a:pt x="5923" y="9618"/>
                      <a:pt x="5805" y="9744"/>
                      <a:pt x="5805" y="9744"/>
                    </a:cubicBezTo>
                    <a:cubicBezTo>
                      <a:pt x="5805" y="9744"/>
                      <a:pt x="5697" y="9861"/>
                      <a:pt x="5499" y="10078"/>
                    </a:cubicBezTo>
                    <a:cubicBezTo>
                      <a:pt x="5400" y="10177"/>
                      <a:pt x="5274" y="10312"/>
                      <a:pt x="5138" y="10438"/>
                    </a:cubicBezTo>
                    <a:cubicBezTo>
                      <a:pt x="4994" y="10565"/>
                      <a:pt x="4823" y="10700"/>
                      <a:pt x="4625" y="10781"/>
                    </a:cubicBezTo>
                    <a:cubicBezTo>
                      <a:pt x="4528" y="10816"/>
                      <a:pt x="4427" y="10836"/>
                      <a:pt x="4322" y="10836"/>
                    </a:cubicBezTo>
                    <a:cubicBezTo>
                      <a:pt x="4211" y="10836"/>
                      <a:pt x="4096" y="10814"/>
                      <a:pt x="3976" y="10763"/>
                    </a:cubicBezTo>
                    <a:cubicBezTo>
                      <a:pt x="3750" y="10673"/>
                      <a:pt x="3516" y="10483"/>
                      <a:pt x="3282" y="10267"/>
                    </a:cubicBezTo>
                    <a:cubicBezTo>
                      <a:pt x="2813" y="9825"/>
                      <a:pt x="2317" y="9321"/>
                      <a:pt x="1983" y="8726"/>
                    </a:cubicBezTo>
                    <a:cubicBezTo>
                      <a:pt x="1830" y="8428"/>
                      <a:pt x="1722" y="8104"/>
                      <a:pt x="1713" y="7779"/>
                    </a:cubicBezTo>
                    <a:cubicBezTo>
                      <a:pt x="1722" y="7698"/>
                      <a:pt x="1713" y="7617"/>
                      <a:pt x="1740" y="7536"/>
                    </a:cubicBezTo>
                    <a:cubicBezTo>
                      <a:pt x="1749" y="7455"/>
                      <a:pt x="1758" y="7383"/>
                      <a:pt x="1785" y="7302"/>
                    </a:cubicBezTo>
                    <a:cubicBezTo>
                      <a:pt x="1830" y="7139"/>
                      <a:pt x="1902" y="6977"/>
                      <a:pt x="1965" y="6806"/>
                    </a:cubicBezTo>
                    <a:cubicBezTo>
                      <a:pt x="2038" y="6634"/>
                      <a:pt x="2092" y="6445"/>
                      <a:pt x="2137" y="6256"/>
                    </a:cubicBezTo>
                    <a:cubicBezTo>
                      <a:pt x="2146" y="6157"/>
                      <a:pt x="2164" y="6067"/>
                      <a:pt x="2173" y="5967"/>
                    </a:cubicBezTo>
                    <a:cubicBezTo>
                      <a:pt x="2182" y="5877"/>
                      <a:pt x="2182" y="5778"/>
                      <a:pt x="2182" y="5688"/>
                    </a:cubicBezTo>
                    <a:cubicBezTo>
                      <a:pt x="2182" y="5589"/>
                      <a:pt x="2173" y="5499"/>
                      <a:pt x="2173" y="5409"/>
                    </a:cubicBezTo>
                    <a:cubicBezTo>
                      <a:pt x="2155" y="5318"/>
                      <a:pt x="2146" y="5228"/>
                      <a:pt x="2128" y="5138"/>
                    </a:cubicBezTo>
                    <a:cubicBezTo>
                      <a:pt x="2110" y="5048"/>
                      <a:pt x="2092" y="4967"/>
                      <a:pt x="2065" y="4877"/>
                    </a:cubicBezTo>
                    <a:cubicBezTo>
                      <a:pt x="2056" y="4832"/>
                      <a:pt x="2047" y="4796"/>
                      <a:pt x="2029" y="4751"/>
                    </a:cubicBezTo>
                    <a:cubicBezTo>
                      <a:pt x="2020" y="4715"/>
                      <a:pt x="2002" y="4678"/>
                      <a:pt x="1993" y="4642"/>
                    </a:cubicBezTo>
                    <a:cubicBezTo>
                      <a:pt x="1830" y="4192"/>
                      <a:pt x="1596" y="3867"/>
                      <a:pt x="1479" y="3714"/>
                    </a:cubicBezTo>
                    <a:cubicBezTo>
                      <a:pt x="1253" y="3435"/>
                      <a:pt x="1010" y="3263"/>
                      <a:pt x="776" y="3137"/>
                    </a:cubicBezTo>
                    <a:cubicBezTo>
                      <a:pt x="722" y="3110"/>
                      <a:pt x="658" y="3083"/>
                      <a:pt x="595" y="3056"/>
                    </a:cubicBezTo>
                    <a:cubicBezTo>
                      <a:pt x="532" y="3029"/>
                      <a:pt x="469" y="3011"/>
                      <a:pt x="406" y="2993"/>
                    </a:cubicBezTo>
                    <a:cubicBezTo>
                      <a:pt x="280" y="2957"/>
                      <a:pt x="145" y="2948"/>
                      <a:pt x="0" y="2930"/>
                    </a:cubicBezTo>
                    <a:lnTo>
                      <a:pt x="0" y="2930"/>
                    </a:lnTo>
                    <a:cubicBezTo>
                      <a:pt x="118" y="3011"/>
                      <a:pt x="235" y="3074"/>
                      <a:pt x="325" y="3164"/>
                    </a:cubicBezTo>
                    <a:cubicBezTo>
                      <a:pt x="370" y="3200"/>
                      <a:pt x="424" y="3236"/>
                      <a:pt x="460" y="3281"/>
                    </a:cubicBezTo>
                    <a:cubicBezTo>
                      <a:pt x="505" y="3317"/>
                      <a:pt x="550" y="3362"/>
                      <a:pt x="595" y="3399"/>
                    </a:cubicBezTo>
                    <a:cubicBezTo>
                      <a:pt x="767" y="3570"/>
                      <a:pt x="938" y="3741"/>
                      <a:pt x="1127" y="3993"/>
                    </a:cubicBezTo>
                    <a:cubicBezTo>
                      <a:pt x="1235" y="4129"/>
                      <a:pt x="1434" y="4408"/>
                      <a:pt x="1578" y="4796"/>
                    </a:cubicBezTo>
                    <a:lnTo>
                      <a:pt x="1605" y="4886"/>
                    </a:lnTo>
                    <a:cubicBezTo>
                      <a:pt x="1623" y="4922"/>
                      <a:pt x="1632" y="4958"/>
                      <a:pt x="1641" y="5003"/>
                    </a:cubicBezTo>
                    <a:cubicBezTo>
                      <a:pt x="1659" y="5075"/>
                      <a:pt x="1677" y="5147"/>
                      <a:pt x="1695" y="5219"/>
                    </a:cubicBezTo>
                    <a:cubicBezTo>
                      <a:pt x="1704" y="5300"/>
                      <a:pt x="1722" y="5382"/>
                      <a:pt x="1731" y="5454"/>
                    </a:cubicBezTo>
                    <a:cubicBezTo>
                      <a:pt x="1731" y="5535"/>
                      <a:pt x="1740" y="5616"/>
                      <a:pt x="1740" y="5697"/>
                    </a:cubicBezTo>
                    <a:cubicBezTo>
                      <a:pt x="1740" y="5769"/>
                      <a:pt x="1740" y="5850"/>
                      <a:pt x="1731" y="5931"/>
                    </a:cubicBezTo>
                    <a:cubicBezTo>
                      <a:pt x="1722" y="6013"/>
                      <a:pt x="1713" y="6094"/>
                      <a:pt x="1695" y="6175"/>
                    </a:cubicBezTo>
                    <a:cubicBezTo>
                      <a:pt x="1659" y="6328"/>
                      <a:pt x="1623" y="6490"/>
                      <a:pt x="1560" y="6653"/>
                    </a:cubicBezTo>
                    <a:cubicBezTo>
                      <a:pt x="1497" y="6815"/>
                      <a:pt x="1416" y="6986"/>
                      <a:pt x="1362" y="7175"/>
                    </a:cubicBezTo>
                    <a:cubicBezTo>
                      <a:pt x="1334" y="7274"/>
                      <a:pt x="1307" y="7374"/>
                      <a:pt x="1298" y="7482"/>
                    </a:cubicBezTo>
                    <a:cubicBezTo>
                      <a:pt x="1280" y="7581"/>
                      <a:pt x="1280" y="7680"/>
                      <a:pt x="1280" y="7788"/>
                    </a:cubicBezTo>
                    <a:cubicBezTo>
                      <a:pt x="1280" y="8203"/>
                      <a:pt x="1416" y="8591"/>
                      <a:pt x="1596" y="8933"/>
                    </a:cubicBezTo>
                    <a:cubicBezTo>
                      <a:pt x="1974" y="9618"/>
                      <a:pt x="2506" y="10132"/>
                      <a:pt x="2984" y="10592"/>
                    </a:cubicBezTo>
                    <a:cubicBezTo>
                      <a:pt x="3227" y="10826"/>
                      <a:pt x="3489" y="11042"/>
                      <a:pt x="3813" y="11177"/>
                    </a:cubicBezTo>
                    <a:cubicBezTo>
                      <a:pt x="3967" y="11241"/>
                      <a:pt x="4147" y="11277"/>
                      <a:pt x="4309" y="11277"/>
                    </a:cubicBezTo>
                    <a:cubicBezTo>
                      <a:pt x="4327" y="11278"/>
                      <a:pt x="4344" y="11278"/>
                      <a:pt x="4362" y="11278"/>
                    </a:cubicBezTo>
                    <a:cubicBezTo>
                      <a:pt x="4514" y="11278"/>
                      <a:pt x="4657" y="11244"/>
                      <a:pt x="4787" y="11196"/>
                    </a:cubicBezTo>
                    <a:cubicBezTo>
                      <a:pt x="5066" y="11078"/>
                      <a:pt x="5274" y="10916"/>
                      <a:pt x="5436" y="10772"/>
                    </a:cubicBezTo>
                    <a:cubicBezTo>
                      <a:pt x="5598" y="10619"/>
                      <a:pt x="5715" y="10483"/>
                      <a:pt x="5814" y="10375"/>
                    </a:cubicBezTo>
                    <a:cubicBezTo>
                      <a:pt x="6022" y="10159"/>
                      <a:pt x="6130" y="10042"/>
                      <a:pt x="6130" y="10042"/>
                    </a:cubicBezTo>
                    <a:cubicBezTo>
                      <a:pt x="6130" y="10042"/>
                      <a:pt x="6247" y="9916"/>
                      <a:pt x="6445" y="9699"/>
                    </a:cubicBezTo>
                    <a:cubicBezTo>
                      <a:pt x="6635" y="9474"/>
                      <a:pt x="6914" y="9149"/>
                      <a:pt x="7239" y="8753"/>
                    </a:cubicBezTo>
                    <a:cubicBezTo>
                      <a:pt x="7897" y="7951"/>
                      <a:pt x="8726" y="6824"/>
                      <a:pt x="9492" y="5571"/>
                    </a:cubicBezTo>
                    <a:cubicBezTo>
                      <a:pt x="9672" y="5255"/>
                      <a:pt x="9880" y="4949"/>
                      <a:pt x="10042" y="4588"/>
                    </a:cubicBezTo>
                    <a:cubicBezTo>
                      <a:pt x="10123" y="4408"/>
                      <a:pt x="10186" y="4210"/>
                      <a:pt x="10213" y="4011"/>
                    </a:cubicBezTo>
                    <a:cubicBezTo>
                      <a:pt x="10249" y="3804"/>
                      <a:pt x="10249" y="3606"/>
                      <a:pt x="10231" y="3417"/>
                    </a:cubicBezTo>
                    <a:cubicBezTo>
                      <a:pt x="10204" y="3029"/>
                      <a:pt x="10123" y="2677"/>
                      <a:pt x="10069" y="2344"/>
                    </a:cubicBezTo>
                    <a:cubicBezTo>
                      <a:pt x="10024" y="2019"/>
                      <a:pt x="10024" y="1704"/>
                      <a:pt x="10096" y="1433"/>
                    </a:cubicBezTo>
                    <a:cubicBezTo>
                      <a:pt x="10123" y="1298"/>
                      <a:pt x="10177" y="1181"/>
                      <a:pt x="10249" y="1073"/>
                    </a:cubicBezTo>
                    <a:cubicBezTo>
                      <a:pt x="10285" y="1028"/>
                      <a:pt x="10321" y="974"/>
                      <a:pt x="10366" y="938"/>
                    </a:cubicBezTo>
                    <a:cubicBezTo>
                      <a:pt x="10393" y="911"/>
                      <a:pt x="10412" y="893"/>
                      <a:pt x="10439" y="875"/>
                    </a:cubicBezTo>
                    <a:lnTo>
                      <a:pt x="10475" y="848"/>
                    </a:lnTo>
                    <a:cubicBezTo>
                      <a:pt x="10475" y="848"/>
                      <a:pt x="10484" y="839"/>
                      <a:pt x="10493" y="839"/>
                    </a:cubicBezTo>
                    <a:lnTo>
                      <a:pt x="10493" y="830"/>
                    </a:lnTo>
                    <a:cubicBezTo>
                      <a:pt x="10565" y="784"/>
                      <a:pt x="10637" y="739"/>
                      <a:pt x="10700" y="712"/>
                    </a:cubicBezTo>
                    <a:cubicBezTo>
                      <a:pt x="10844" y="640"/>
                      <a:pt x="10961" y="604"/>
                      <a:pt x="11042" y="577"/>
                    </a:cubicBezTo>
                    <a:cubicBezTo>
                      <a:pt x="11358" y="478"/>
                      <a:pt x="11601" y="406"/>
                      <a:pt x="11836" y="325"/>
                    </a:cubicBezTo>
                    <a:cubicBezTo>
                      <a:pt x="12070" y="244"/>
                      <a:pt x="12295" y="172"/>
                      <a:pt x="12575" y="81"/>
                    </a:cubicBezTo>
                    <a:cubicBezTo>
                      <a:pt x="12286" y="27"/>
                      <a:pt x="12043" y="0"/>
                      <a:pt x="1178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51"/>
              <p:cNvSpPr/>
              <p:nvPr/>
            </p:nvSpPr>
            <p:spPr>
              <a:xfrm>
                <a:off x="3715225" y="2904125"/>
                <a:ext cx="52300" cy="214550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8582">
                    <a:moveTo>
                      <a:pt x="1263" y="0"/>
                    </a:moveTo>
                    <a:cubicBezTo>
                      <a:pt x="1236" y="289"/>
                      <a:pt x="1181" y="523"/>
                      <a:pt x="1127" y="758"/>
                    </a:cubicBezTo>
                    <a:cubicBezTo>
                      <a:pt x="1073" y="992"/>
                      <a:pt x="1010" y="1235"/>
                      <a:pt x="920" y="1542"/>
                    </a:cubicBezTo>
                    <a:cubicBezTo>
                      <a:pt x="884" y="1641"/>
                      <a:pt x="839" y="1812"/>
                      <a:pt x="677" y="2146"/>
                    </a:cubicBezTo>
                    <a:cubicBezTo>
                      <a:pt x="605" y="2281"/>
                      <a:pt x="496" y="2470"/>
                      <a:pt x="361" y="2650"/>
                    </a:cubicBezTo>
                    <a:cubicBezTo>
                      <a:pt x="289" y="2741"/>
                      <a:pt x="199" y="2849"/>
                      <a:pt x="127" y="2975"/>
                    </a:cubicBezTo>
                    <a:cubicBezTo>
                      <a:pt x="46" y="3110"/>
                      <a:pt x="1" y="3281"/>
                      <a:pt x="1" y="3444"/>
                    </a:cubicBezTo>
                    <a:cubicBezTo>
                      <a:pt x="10" y="3615"/>
                      <a:pt x="55" y="3750"/>
                      <a:pt x="109" y="3867"/>
                    </a:cubicBezTo>
                    <a:cubicBezTo>
                      <a:pt x="163" y="3975"/>
                      <a:pt x="226" y="4066"/>
                      <a:pt x="271" y="4138"/>
                    </a:cubicBezTo>
                    <a:cubicBezTo>
                      <a:pt x="379" y="4273"/>
                      <a:pt x="442" y="4354"/>
                      <a:pt x="442" y="4354"/>
                    </a:cubicBezTo>
                    <a:cubicBezTo>
                      <a:pt x="442" y="4354"/>
                      <a:pt x="496" y="4417"/>
                      <a:pt x="587" y="4525"/>
                    </a:cubicBezTo>
                    <a:cubicBezTo>
                      <a:pt x="632" y="4570"/>
                      <a:pt x="677" y="4634"/>
                      <a:pt x="731" y="4706"/>
                    </a:cubicBezTo>
                    <a:cubicBezTo>
                      <a:pt x="785" y="4769"/>
                      <a:pt x="839" y="4850"/>
                      <a:pt x="893" y="4931"/>
                    </a:cubicBezTo>
                    <a:cubicBezTo>
                      <a:pt x="1118" y="5273"/>
                      <a:pt x="1326" y="5724"/>
                      <a:pt x="1425" y="6058"/>
                    </a:cubicBezTo>
                    <a:cubicBezTo>
                      <a:pt x="1578" y="6535"/>
                      <a:pt x="1596" y="6842"/>
                      <a:pt x="1623" y="6995"/>
                    </a:cubicBezTo>
                    <a:cubicBezTo>
                      <a:pt x="1659" y="7320"/>
                      <a:pt x="1668" y="7572"/>
                      <a:pt x="1686" y="7815"/>
                    </a:cubicBezTo>
                    <a:cubicBezTo>
                      <a:pt x="1704" y="8059"/>
                      <a:pt x="1722" y="8293"/>
                      <a:pt x="1722" y="8582"/>
                    </a:cubicBezTo>
                    <a:cubicBezTo>
                      <a:pt x="1858" y="8329"/>
                      <a:pt x="1948" y="8095"/>
                      <a:pt x="2011" y="7842"/>
                    </a:cubicBezTo>
                    <a:cubicBezTo>
                      <a:pt x="2065" y="7581"/>
                      <a:pt x="2092" y="7302"/>
                      <a:pt x="2056" y="6950"/>
                    </a:cubicBezTo>
                    <a:cubicBezTo>
                      <a:pt x="2038" y="6779"/>
                      <a:pt x="2011" y="6445"/>
                      <a:pt x="1849" y="5922"/>
                    </a:cubicBezTo>
                    <a:cubicBezTo>
                      <a:pt x="1740" y="5553"/>
                      <a:pt x="1515" y="5057"/>
                      <a:pt x="1263" y="4688"/>
                    </a:cubicBezTo>
                    <a:cubicBezTo>
                      <a:pt x="1200" y="4597"/>
                      <a:pt x="1136" y="4507"/>
                      <a:pt x="1082" y="4435"/>
                    </a:cubicBezTo>
                    <a:cubicBezTo>
                      <a:pt x="1019" y="4363"/>
                      <a:pt x="974" y="4291"/>
                      <a:pt x="929" y="4237"/>
                    </a:cubicBezTo>
                    <a:cubicBezTo>
                      <a:pt x="839" y="4138"/>
                      <a:pt x="785" y="4075"/>
                      <a:pt x="785" y="4075"/>
                    </a:cubicBezTo>
                    <a:cubicBezTo>
                      <a:pt x="785" y="4075"/>
                      <a:pt x="722" y="3994"/>
                      <a:pt x="632" y="3876"/>
                    </a:cubicBezTo>
                    <a:cubicBezTo>
                      <a:pt x="551" y="3759"/>
                      <a:pt x="451" y="3597"/>
                      <a:pt x="442" y="3435"/>
                    </a:cubicBezTo>
                    <a:cubicBezTo>
                      <a:pt x="442" y="3354"/>
                      <a:pt x="460" y="3281"/>
                      <a:pt x="514" y="3191"/>
                    </a:cubicBezTo>
                    <a:cubicBezTo>
                      <a:pt x="560" y="3110"/>
                      <a:pt x="641" y="3020"/>
                      <a:pt x="713" y="2912"/>
                    </a:cubicBezTo>
                    <a:cubicBezTo>
                      <a:pt x="875" y="2705"/>
                      <a:pt x="992" y="2497"/>
                      <a:pt x="1073" y="2344"/>
                    </a:cubicBezTo>
                    <a:cubicBezTo>
                      <a:pt x="1254" y="1974"/>
                      <a:pt x="1308" y="1785"/>
                      <a:pt x="1344" y="1668"/>
                    </a:cubicBezTo>
                    <a:cubicBezTo>
                      <a:pt x="1443" y="1325"/>
                      <a:pt x="1461" y="1046"/>
                      <a:pt x="1452" y="776"/>
                    </a:cubicBezTo>
                    <a:cubicBezTo>
                      <a:pt x="1434" y="514"/>
                      <a:pt x="1371" y="271"/>
                      <a:pt x="12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51"/>
              <p:cNvSpPr/>
              <p:nvPr/>
            </p:nvSpPr>
            <p:spPr>
              <a:xfrm>
                <a:off x="3759625" y="2963625"/>
                <a:ext cx="266825" cy="160850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434">
                    <a:moveTo>
                      <a:pt x="10384" y="0"/>
                    </a:moveTo>
                    <a:lnTo>
                      <a:pt x="10384" y="0"/>
                    </a:lnTo>
                    <a:cubicBezTo>
                      <a:pt x="10420" y="288"/>
                      <a:pt x="10384" y="514"/>
                      <a:pt x="10330" y="739"/>
                    </a:cubicBezTo>
                    <a:cubicBezTo>
                      <a:pt x="10285" y="974"/>
                      <a:pt x="10213" y="1199"/>
                      <a:pt x="10087" y="1487"/>
                    </a:cubicBezTo>
                    <a:cubicBezTo>
                      <a:pt x="10024" y="1632"/>
                      <a:pt x="9898" y="1893"/>
                      <a:pt x="9582" y="2263"/>
                    </a:cubicBezTo>
                    <a:cubicBezTo>
                      <a:pt x="9348" y="2533"/>
                      <a:pt x="9023" y="2821"/>
                      <a:pt x="8663" y="3110"/>
                    </a:cubicBezTo>
                    <a:cubicBezTo>
                      <a:pt x="8302" y="3398"/>
                      <a:pt x="7924" y="3696"/>
                      <a:pt x="7590" y="3966"/>
                    </a:cubicBezTo>
                    <a:cubicBezTo>
                      <a:pt x="7257" y="4237"/>
                      <a:pt x="6950" y="4471"/>
                      <a:pt x="6734" y="4642"/>
                    </a:cubicBezTo>
                    <a:cubicBezTo>
                      <a:pt x="6517" y="4804"/>
                      <a:pt x="6391" y="4904"/>
                      <a:pt x="6391" y="4904"/>
                    </a:cubicBezTo>
                    <a:cubicBezTo>
                      <a:pt x="6391" y="4904"/>
                      <a:pt x="6346" y="4931"/>
                      <a:pt x="6274" y="4985"/>
                    </a:cubicBezTo>
                    <a:cubicBezTo>
                      <a:pt x="6202" y="5039"/>
                      <a:pt x="6094" y="5111"/>
                      <a:pt x="5968" y="5201"/>
                    </a:cubicBezTo>
                    <a:cubicBezTo>
                      <a:pt x="5697" y="5372"/>
                      <a:pt x="5328" y="5589"/>
                      <a:pt x="4895" y="5760"/>
                    </a:cubicBezTo>
                    <a:cubicBezTo>
                      <a:pt x="4679" y="5841"/>
                      <a:pt x="4453" y="5913"/>
                      <a:pt x="4219" y="5949"/>
                    </a:cubicBezTo>
                    <a:cubicBezTo>
                      <a:pt x="4041" y="5976"/>
                      <a:pt x="3867" y="5992"/>
                      <a:pt x="3699" y="5992"/>
                    </a:cubicBezTo>
                    <a:cubicBezTo>
                      <a:pt x="3637" y="5992"/>
                      <a:pt x="3576" y="5990"/>
                      <a:pt x="3516" y="5985"/>
                    </a:cubicBezTo>
                    <a:cubicBezTo>
                      <a:pt x="3047" y="5949"/>
                      <a:pt x="2605" y="5832"/>
                      <a:pt x="2272" y="5769"/>
                    </a:cubicBezTo>
                    <a:cubicBezTo>
                      <a:pt x="1884" y="5688"/>
                      <a:pt x="1686" y="5670"/>
                      <a:pt x="1569" y="5661"/>
                    </a:cubicBezTo>
                    <a:cubicBezTo>
                      <a:pt x="1490" y="5655"/>
                      <a:pt x="1415" y="5652"/>
                      <a:pt x="1343" y="5652"/>
                    </a:cubicBezTo>
                    <a:cubicBezTo>
                      <a:pt x="1084" y="5652"/>
                      <a:pt x="865" y="5689"/>
                      <a:pt x="667" y="5760"/>
                    </a:cubicBezTo>
                    <a:cubicBezTo>
                      <a:pt x="406" y="5850"/>
                      <a:pt x="181" y="6003"/>
                      <a:pt x="0" y="6229"/>
                    </a:cubicBezTo>
                    <a:cubicBezTo>
                      <a:pt x="271" y="6111"/>
                      <a:pt x="496" y="6084"/>
                      <a:pt x="731" y="6075"/>
                    </a:cubicBezTo>
                    <a:cubicBezTo>
                      <a:pt x="789" y="6073"/>
                      <a:pt x="849" y="6072"/>
                      <a:pt x="910" y="6072"/>
                    </a:cubicBezTo>
                    <a:cubicBezTo>
                      <a:pt x="1095" y="6072"/>
                      <a:pt x="1296" y="6082"/>
                      <a:pt x="1533" y="6102"/>
                    </a:cubicBezTo>
                    <a:cubicBezTo>
                      <a:pt x="1641" y="6111"/>
                      <a:pt x="1812" y="6129"/>
                      <a:pt x="2182" y="6202"/>
                    </a:cubicBezTo>
                    <a:cubicBezTo>
                      <a:pt x="2515" y="6265"/>
                      <a:pt x="2957" y="6382"/>
                      <a:pt x="3480" y="6427"/>
                    </a:cubicBezTo>
                    <a:cubicBezTo>
                      <a:pt x="3547" y="6432"/>
                      <a:pt x="3616" y="6434"/>
                      <a:pt x="3686" y="6434"/>
                    </a:cubicBezTo>
                    <a:cubicBezTo>
                      <a:pt x="3885" y="6434"/>
                      <a:pt x="4090" y="6415"/>
                      <a:pt x="4291" y="6382"/>
                    </a:cubicBezTo>
                    <a:cubicBezTo>
                      <a:pt x="4561" y="6346"/>
                      <a:pt x="4814" y="6265"/>
                      <a:pt x="5057" y="6175"/>
                    </a:cubicBezTo>
                    <a:cubicBezTo>
                      <a:pt x="5535" y="5985"/>
                      <a:pt x="5932" y="5751"/>
                      <a:pt x="6211" y="5562"/>
                    </a:cubicBezTo>
                    <a:cubicBezTo>
                      <a:pt x="6346" y="5471"/>
                      <a:pt x="6454" y="5399"/>
                      <a:pt x="6526" y="5345"/>
                    </a:cubicBezTo>
                    <a:cubicBezTo>
                      <a:pt x="6608" y="5291"/>
                      <a:pt x="6644" y="5255"/>
                      <a:pt x="6644" y="5255"/>
                    </a:cubicBezTo>
                    <a:cubicBezTo>
                      <a:pt x="6644" y="5255"/>
                      <a:pt x="6788" y="5156"/>
                      <a:pt x="7004" y="4985"/>
                    </a:cubicBezTo>
                    <a:cubicBezTo>
                      <a:pt x="7230" y="4822"/>
                      <a:pt x="7527" y="4579"/>
                      <a:pt x="7870" y="4309"/>
                    </a:cubicBezTo>
                    <a:cubicBezTo>
                      <a:pt x="8203" y="4038"/>
                      <a:pt x="8573" y="3741"/>
                      <a:pt x="8942" y="3452"/>
                    </a:cubicBezTo>
                    <a:cubicBezTo>
                      <a:pt x="9303" y="3164"/>
                      <a:pt x="9654" y="2857"/>
                      <a:pt x="9916" y="2560"/>
                    </a:cubicBezTo>
                    <a:cubicBezTo>
                      <a:pt x="10267" y="2145"/>
                      <a:pt x="10420" y="1830"/>
                      <a:pt x="10493" y="1668"/>
                    </a:cubicBezTo>
                    <a:cubicBezTo>
                      <a:pt x="10637" y="1325"/>
                      <a:pt x="10673" y="1037"/>
                      <a:pt x="10655" y="766"/>
                    </a:cubicBezTo>
                    <a:cubicBezTo>
                      <a:pt x="10637" y="487"/>
                      <a:pt x="10547" y="234"/>
                      <a:pt x="103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51"/>
              <p:cNvSpPr/>
              <p:nvPr/>
            </p:nvSpPr>
            <p:spPr>
              <a:xfrm>
                <a:off x="3785300" y="2946025"/>
                <a:ext cx="185275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5410">
                    <a:moveTo>
                      <a:pt x="5309" y="0"/>
                    </a:moveTo>
                    <a:cubicBezTo>
                      <a:pt x="5070" y="0"/>
                      <a:pt x="4778" y="107"/>
                      <a:pt x="4535" y="280"/>
                    </a:cubicBezTo>
                    <a:cubicBezTo>
                      <a:pt x="4283" y="461"/>
                      <a:pt x="4075" y="686"/>
                      <a:pt x="3895" y="911"/>
                    </a:cubicBezTo>
                    <a:cubicBezTo>
                      <a:pt x="3724" y="1128"/>
                      <a:pt x="3570" y="1317"/>
                      <a:pt x="3453" y="1461"/>
                    </a:cubicBezTo>
                    <a:cubicBezTo>
                      <a:pt x="3345" y="1605"/>
                      <a:pt x="3273" y="1687"/>
                      <a:pt x="3273" y="1687"/>
                    </a:cubicBezTo>
                    <a:cubicBezTo>
                      <a:pt x="3273" y="1687"/>
                      <a:pt x="3039" y="1984"/>
                      <a:pt x="2723" y="2345"/>
                    </a:cubicBezTo>
                    <a:cubicBezTo>
                      <a:pt x="2408" y="2705"/>
                      <a:pt x="2020" y="3138"/>
                      <a:pt x="1732" y="3435"/>
                    </a:cubicBezTo>
                    <a:cubicBezTo>
                      <a:pt x="1380" y="3805"/>
                      <a:pt x="1155" y="4030"/>
                      <a:pt x="1038" y="4147"/>
                    </a:cubicBezTo>
                    <a:cubicBezTo>
                      <a:pt x="560" y="4616"/>
                      <a:pt x="325" y="4923"/>
                      <a:pt x="1" y="5409"/>
                    </a:cubicBezTo>
                    <a:cubicBezTo>
                      <a:pt x="515" y="5139"/>
                      <a:pt x="857" y="4932"/>
                      <a:pt x="1344" y="4454"/>
                    </a:cubicBezTo>
                    <a:cubicBezTo>
                      <a:pt x="1461" y="4337"/>
                      <a:pt x="1696" y="4111"/>
                      <a:pt x="2056" y="3742"/>
                    </a:cubicBezTo>
                    <a:cubicBezTo>
                      <a:pt x="2345" y="3435"/>
                      <a:pt x="2741" y="3003"/>
                      <a:pt x="3057" y="2633"/>
                    </a:cubicBezTo>
                    <a:cubicBezTo>
                      <a:pt x="3372" y="2263"/>
                      <a:pt x="3616" y="1966"/>
                      <a:pt x="3616" y="1966"/>
                    </a:cubicBezTo>
                    <a:cubicBezTo>
                      <a:pt x="3616" y="1966"/>
                      <a:pt x="3688" y="1876"/>
                      <a:pt x="3796" y="1741"/>
                    </a:cubicBezTo>
                    <a:cubicBezTo>
                      <a:pt x="3913" y="1596"/>
                      <a:pt x="4066" y="1407"/>
                      <a:pt x="4229" y="1191"/>
                    </a:cubicBezTo>
                    <a:cubicBezTo>
                      <a:pt x="4400" y="983"/>
                      <a:pt x="4598" y="785"/>
                      <a:pt x="4796" y="641"/>
                    </a:cubicBezTo>
                    <a:cubicBezTo>
                      <a:pt x="4995" y="497"/>
                      <a:pt x="5193" y="443"/>
                      <a:pt x="5337" y="443"/>
                    </a:cubicBezTo>
                    <a:cubicBezTo>
                      <a:pt x="5481" y="443"/>
                      <a:pt x="5581" y="488"/>
                      <a:pt x="5671" y="533"/>
                    </a:cubicBezTo>
                    <a:cubicBezTo>
                      <a:pt x="5752" y="569"/>
                      <a:pt x="5824" y="605"/>
                      <a:pt x="5878" y="632"/>
                    </a:cubicBezTo>
                    <a:cubicBezTo>
                      <a:pt x="6473" y="947"/>
                      <a:pt x="6852" y="1056"/>
                      <a:pt x="7410" y="1191"/>
                    </a:cubicBezTo>
                    <a:cubicBezTo>
                      <a:pt x="6978" y="803"/>
                      <a:pt x="6671" y="560"/>
                      <a:pt x="6076" y="244"/>
                    </a:cubicBezTo>
                    <a:cubicBezTo>
                      <a:pt x="6031" y="217"/>
                      <a:pt x="5968" y="181"/>
                      <a:pt x="5860" y="127"/>
                    </a:cubicBezTo>
                    <a:cubicBezTo>
                      <a:pt x="5806" y="109"/>
                      <a:pt x="5734" y="73"/>
                      <a:pt x="5653" y="46"/>
                    </a:cubicBezTo>
                    <a:cubicBezTo>
                      <a:pt x="5563" y="28"/>
                      <a:pt x="5454" y="1"/>
                      <a:pt x="5337" y="1"/>
                    </a:cubicBezTo>
                    <a:cubicBezTo>
                      <a:pt x="5328" y="1"/>
                      <a:pt x="5318" y="0"/>
                      <a:pt x="530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51"/>
              <p:cNvSpPr/>
              <p:nvPr/>
            </p:nvSpPr>
            <p:spPr>
              <a:xfrm>
                <a:off x="3717250" y="3109650"/>
                <a:ext cx="249725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9989" h="6517">
                    <a:moveTo>
                      <a:pt x="2065" y="0"/>
                    </a:moveTo>
                    <a:cubicBezTo>
                      <a:pt x="1578" y="307"/>
                      <a:pt x="1254" y="541"/>
                      <a:pt x="776" y="1028"/>
                    </a:cubicBezTo>
                    <a:cubicBezTo>
                      <a:pt x="740" y="1073"/>
                      <a:pt x="686" y="1127"/>
                      <a:pt x="614" y="1217"/>
                    </a:cubicBezTo>
                    <a:cubicBezTo>
                      <a:pt x="542" y="1298"/>
                      <a:pt x="442" y="1415"/>
                      <a:pt x="325" y="1586"/>
                    </a:cubicBezTo>
                    <a:cubicBezTo>
                      <a:pt x="208" y="1776"/>
                      <a:pt x="82" y="2019"/>
                      <a:pt x="28" y="2317"/>
                    </a:cubicBezTo>
                    <a:cubicBezTo>
                      <a:pt x="10" y="2470"/>
                      <a:pt x="1" y="2623"/>
                      <a:pt x="19" y="2776"/>
                    </a:cubicBezTo>
                    <a:cubicBezTo>
                      <a:pt x="37" y="2939"/>
                      <a:pt x="73" y="3092"/>
                      <a:pt x="127" y="3245"/>
                    </a:cubicBezTo>
                    <a:cubicBezTo>
                      <a:pt x="217" y="3552"/>
                      <a:pt x="370" y="3831"/>
                      <a:pt x="524" y="4101"/>
                    </a:cubicBezTo>
                    <a:cubicBezTo>
                      <a:pt x="686" y="4372"/>
                      <a:pt x="839" y="4624"/>
                      <a:pt x="1010" y="4877"/>
                    </a:cubicBezTo>
                    <a:cubicBezTo>
                      <a:pt x="1173" y="5120"/>
                      <a:pt x="1344" y="5354"/>
                      <a:pt x="1524" y="5553"/>
                    </a:cubicBezTo>
                    <a:cubicBezTo>
                      <a:pt x="1695" y="5751"/>
                      <a:pt x="1885" y="5913"/>
                      <a:pt x="2047" y="6039"/>
                    </a:cubicBezTo>
                    <a:cubicBezTo>
                      <a:pt x="2218" y="6157"/>
                      <a:pt x="2371" y="6238"/>
                      <a:pt x="2480" y="6292"/>
                    </a:cubicBezTo>
                    <a:cubicBezTo>
                      <a:pt x="2579" y="6346"/>
                      <a:pt x="2642" y="6364"/>
                      <a:pt x="2642" y="6364"/>
                    </a:cubicBezTo>
                    <a:cubicBezTo>
                      <a:pt x="2642" y="6364"/>
                      <a:pt x="2696" y="6382"/>
                      <a:pt x="2795" y="6418"/>
                    </a:cubicBezTo>
                    <a:cubicBezTo>
                      <a:pt x="2885" y="6445"/>
                      <a:pt x="3029" y="6490"/>
                      <a:pt x="3219" y="6508"/>
                    </a:cubicBezTo>
                    <a:cubicBezTo>
                      <a:pt x="3273" y="6514"/>
                      <a:pt x="3332" y="6516"/>
                      <a:pt x="3394" y="6516"/>
                    </a:cubicBezTo>
                    <a:cubicBezTo>
                      <a:pt x="3536" y="6516"/>
                      <a:pt x="3695" y="6501"/>
                      <a:pt x="3859" y="6463"/>
                    </a:cubicBezTo>
                    <a:cubicBezTo>
                      <a:pt x="4102" y="6409"/>
                      <a:pt x="4336" y="6310"/>
                      <a:pt x="4580" y="6202"/>
                    </a:cubicBezTo>
                    <a:cubicBezTo>
                      <a:pt x="4697" y="6138"/>
                      <a:pt x="4814" y="6084"/>
                      <a:pt x="4931" y="6030"/>
                    </a:cubicBezTo>
                    <a:cubicBezTo>
                      <a:pt x="5058" y="5976"/>
                      <a:pt x="5175" y="5913"/>
                      <a:pt x="5292" y="5859"/>
                    </a:cubicBezTo>
                    <a:cubicBezTo>
                      <a:pt x="5544" y="5760"/>
                      <a:pt x="5797" y="5661"/>
                      <a:pt x="6049" y="5580"/>
                    </a:cubicBezTo>
                    <a:cubicBezTo>
                      <a:pt x="6563" y="5426"/>
                      <a:pt x="7077" y="5327"/>
                      <a:pt x="7500" y="5300"/>
                    </a:cubicBezTo>
                    <a:cubicBezTo>
                      <a:pt x="7635" y="5290"/>
                      <a:pt x="7755" y="5287"/>
                      <a:pt x="7861" y="5287"/>
                    </a:cubicBezTo>
                    <a:cubicBezTo>
                      <a:pt x="8148" y="5287"/>
                      <a:pt x="8338" y="5314"/>
                      <a:pt x="8456" y="5327"/>
                    </a:cubicBezTo>
                    <a:cubicBezTo>
                      <a:pt x="8609" y="5354"/>
                      <a:pt x="8753" y="5372"/>
                      <a:pt x="8879" y="5399"/>
                    </a:cubicBezTo>
                    <a:cubicBezTo>
                      <a:pt x="8943" y="5417"/>
                      <a:pt x="9006" y="5417"/>
                      <a:pt x="9069" y="5435"/>
                    </a:cubicBezTo>
                    <a:cubicBezTo>
                      <a:pt x="9132" y="5444"/>
                      <a:pt x="9186" y="5462"/>
                      <a:pt x="9249" y="5471"/>
                    </a:cubicBezTo>
                    <a:cubicBezTo>
                      <a:pt x="9366" y="5489"/>
                      <a:pt x="9483" y="5535"/>
                      <a:pt x="9601" y="5562"/>
                    </a:cubicBezTo>
                    <a:cubicBezTo>
                      <a:pt x="9727" y="5589"/>
                      <a:pt x="9844" y="5634"/>
                      <a:pt x="9988" y="5679"/>
                    </a:cubicBezTo>
                    <a:cubicBezTo>
                      <a:pt x="9889" y="5580"/>
                      <a:pt x="9790" y="5471"/>
                      <a:pt x="9691" y="5390"/>
                    </a:cubicBezTo>
                    <a:cubicBezTo>
                      <a:pt x="9583" y="5318"/>
                      <a:pt x="9483" y="5228"/>
                      <a:pt x="9366" y="5174"/>
                    </a:cubicBezTo>
                    <a:cubicBezTo>
                      <a:pt x="9303" y="5138"/>
                      <a:pt x="9249" y="5111"/>
                      <a:pt x="9186" y="5084"/>
                    </a:cubicBezTo>
                    <a:cubicBezTo>
                      <a:pt x="9123" y="5057"/>
                      <a:pt x="9051" y="5030"/>
                      <a:pt x="8988" y="5003"/>
                    </a:cubicBezTo>
                    <a:cubicBezTo>
                      <a:pt x="8843" y="4949"/>
                      <a:pt x="8690" y="4922"/>
                      <a:pt x="8519" y="4895"/>
                    </a:cubicBezTo>
                    <a:cubicBezTo>
                      <a:pt x="8384" y="4881"/>
                      <a:pt x="8165" y="4843"/>
                      <a:pt x="7841" y="4843"/>
                    </a:cubicBezTo>
                    <a:cubicBezTo>
                      <a:pt x="7731" y="4843"/>
                      <a:pt x="7608" y="4847"/>
                      <a:pt x="7473" y="4859"/>
                    </a:cubicBezTo>
                    <a:cubicBezTo>
                      <a:pt x="7005" y="4886"/>
                      <a:pt x="6464" y="4994"/>
                      <a:pt x="5923" y="5165"/>
                    </a:cubicBezTo>
                    <a:cubicBezTo>
                      <a:pt x="5653" y="5246"/>
                      <a:pt x="5382" y="5345"/>
                      <a:pt x="5121" y="5453"/>
                    </a:cubicBezTo>
                    <a:cubicBezTo>
                      <a:pt x="4994" y="5517"/>
                      <a:pt x="4868" y="5571"/>
                      <a:pt x="4742" y="5625"/>
                    </a:cubicBezTo>
                    <a:cubicBezTo>
                      <a:pt x="4625" y="5688"/>
                      <a:pt x="4508" y="5742"/>
                      <a:pt x="4391" y="5796"/>
                    </a:cubicBezTo>
                    <a:cubicBezTo>
                      <a:pt x="4165" y="5904"/>
                      <a:pt x="3958" y="5985"/>
                      <a:pt x="3760" y="6030"/>
                    </a:cubicBezTo>
                    <a:cubicBezTo>
                      <a:pt x="3630" y="6061"/>
                      <a:pt x="3509" y="6075"/>
                      <a:pt x="3403" y="6075"/>
                    </a:cubicBezTo>
                    <a:cubicBezTo>
                      <a:pt x="3353" y="6075"/>
                      <a:pt x="3307" y="6072"/>
                      <a:pt x="3264" y="6066"/>
                    </a:cubicBezTo>
                    <a:cubicBezTo>
                      <a:pt x="3120" y="6048"/>
                      <a:pt x="3002" y="6021"/>
                      <a:pt x="2921" y="5994"/>
                    </a:cubicBezTo>
                    <a:cubicBezTo>
                      <a:pt x="2849" y="5976"/>
                      <a:pt x="2804" y="5958"/>
                      <a:pt x="2804" y="5958"/>
                    </a:cubicBezTo>
                    <a:cubicBezTo>
                      <a:pt x="2804" y="5958"/>
                      <a:pt x="2759" y="5940"/>
                      <a:pt x="2669" y="5895"/>
                    </a:cubicBezTo>
                    <a:cubicBezTo>
                      <a:pt x="2579" y="5850"/>
                      <a:pt x="2453" y="5787"/>
                      <a:pt x="2308" y="5679"/>
                    </a:cubicBezTo>
                    <a:cubicBezTo>
                      <a:pt x="2164" y="5580"/>
                      <a:pt x="2011" y="5435"/>
                      <a:pt x="1849" y="5255"/>
                    </a:cubicBezTo>
                    <a:cubicBezTo>
                      <a:pt x="1686" y="5084"/>
                      <a:pt x="1533" y="4868"/>
                      <a:pt x="1371" y="4633"/>
                    </a:cubicBezTo>
                    <a:cubicBezTo>
                      <a:pt x="1218" y="4390"/>
                      <a:pt x="1064" y="4128"/>
                      <a:pt x="911" y="3876"/>
                    </a:cubicBezTo>
                    <a:cubicBezTo>
                      <a:pt x="758" y="3624"/>
                      <a:pt x="623" y="3362"/>
                      <a:pt x="542" y="3110"/>
                    </a:cubicBezTo>
                    <a:cubicBezTo>
                      <a:pt x="460" y="2857"/>
                      <a:pt x="433" y="2605"/>
                      <a:pt x="470" y="2389"/>
                    </a:cubicBezTo>
                    <a:cubicBezTo>
                      <a:pt x="497" y="2172"/>
                      <a:pt x="596" y="1983"/>
                      <a:pt x="695" y="1830"/>
                    </a:cubicBezTo>
                    <a:cubicBezTo>
                      <a:pt x="893" y="1541"/>
                      <a:pt x="1028" y="1406"/>
                      <a:pt x="1100" y="1325"/>
                    </a:cubicBezTo>
                    <a:cubicBezTo>
                      <a:pt x="1560" y="838"/>
                      <a:pt x="1768" y="514"/>
                      <a:pt x="2065" y="9"/>
                    </a:cubicBezTo>
                    <a:lnTo>
                      <a:pt x="20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51"/>
              <p:cNvSpPr/>
              <p:nvPr/>
            </p:nvSpPr>
            <p:spPr>
              <a:xfrm>
                <a:off x="3639975" y="3006775"/>
                <a:ext cx="235500" cy="232675"/>
              </a:xfrm>
              <a:custGeom>
                <a:avLst/>
                <a:gdLst/>
                <a:ahLst/>
                <a:cxnLst/>
                <a:rect l="l" t="t" r="r" b="b"/>
                <a:pathLst>
                  <a:path w="9420" h="9307">
                    <a:moveTo>
                      <a:pt x="8203" y="1"/>
                    </a:moveTo>
                    <a:cubicBezTo>
                      <a:pt x="8114" y="1"/>
                      <a:pt x="8013" y="38"/>
                      <a:pt x="7914" y="149"/>
                    </a:cubicBezTo>
                    <a:cubicBezTo>
                      <a:pt x="7617" y="491"/>
                      <a:pt x="7283" y="717"/>
                      <a:pt x="6941" y="825"/>
                    </a:cubicBezTo>
                    <a:cubicBezTo>
                      <a:pt x="6890" y="843"/>
                      <a:pt x="6790" y="850"/>
                      <a:pt x="6656" y="850"/>
                    </a:cubicBezTo>
                    <a:cubicBezTo>
                      <a:pt x="6046" y="850"/>
                      <a:pt x="4736" y="693"/>
                      <a:pt x="4219" y="627"/>
                    </a:cubicBezTo>
                    <a:cubicBezTo>
                      <a:pt x="4079" y="609"/>
                      <a:pt x="3935" y="599"/>
                      <a:pt x="3793" y="599"/>
                    </a:cubicBezTo>
                    <a:cubicBezTo>
                      <a:pt x="3715" y="599"/>
                      <a:pt x="3637" y="602"/>
                      <a:pt x="3561" y="609"/>
                    </a:cubicBezTo>
                    <a:cubicBezTo>
                      <a:pt x="2731" y="654"/>
                      <a:pt x="1001" y="969"/>
                      <a:pt x="406" y="2745"/>
                    </a:cubicBezTo>
                    <a:cubicBezTo>
                      <a:pt x="0" y="3962"/>
                      <a:pt x="397" y="5296"/>
                      <a:pt x="883" y="6305"/>
                    </a:cubicBezTo>
                    <a:cubicBezTo>
                      <a:pt x="1632" y="7883"/>
                      <a:pt x="3110" y="9010"/>
                      <a:pt x="4840" y="9253"/>
                    </a:cubicBezTo>
                    <a:cubicBezTo>
                      <a:pt x="4904" y="9262"/>
                      <a:pt x="4967" y="9271"/>
                      <a:pt x="5030" y="9280"/>
                    </a:cubicBezTo>
                    <a:cubicBezTo>
                      <a:pt x="5192" y="9298"/>
                      <a:pt x="5349" y="9306"/>
                      <a:pt x="5500" y="9306"/>
                    </a:cubicBezTo>
                    <a:cubicBezTo>
                      <a:pt x="7233" y="9306"/>
                      <a:pt x="8203" y="8202"/>
                      <a:pt x="8410" y="7928"/>
                    </a:cubicBezTo>
                    <a:cubicBezTo>
                      <a:pt x="8644" y="7612"/>
                      <a:pt x="9420" y="5900"/>
                      <a:pt x="8861" y="4205"/>
                    </a:cubicBezTo>
                    <a:cubicBezTo>
                      <a:pt x="8293" y="2520"/>
                      <a:pt x="8185" y="2402"/>
                      <a:pt x="8293" y="1844"/>
                    </a:cubicBezTo>
                    <a:cubicBezTo>
                      <a:pt x="8410" y="1276"/>
                      <a:pt x="8635" y="1276"/>
                      <a:pt x="8744" y="825"/>
                    </a:cubicBezTo>
                    <a:cubicBezTo>
                      <a:pt x="8861" y="374"/>
                      <a:pt x="8518" y="149"/>
                      <a:pt x="8518" y="149"/>
                    </a:cubicBezTo>
                    <a:cubicBezTo>
                      <a:pt x="8518" y="149"/>
                      <a:pt x="8382" y="1"/>
                      <a:pt x="820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51"/>
              <p:cNvSpPr/>
              <p:nvPr/>
            </p:nvSpPr>
            <p:spPr>
              <a:xfrm>
                <a:off x="3717250" y="3134125"/>
                <a:ext cx="1314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5256" h="3935">
                    <a:moveTo>
                      <a:pt x="2746" y="1"/>
                    </a:moveTo>
                    <a:cubicBezTo>
                      <a:pt x="2656" y="1"/>
                      <a:pt x="2563" y="5"/>
                      <a:pt x="2471" y="13"/>
                    </a:cubicBezTo>
                    <a:cubicBezTo>
                      <a:pt x="1064" y="121"/>
                      <a:pt x="1" y="1094"/>
                      <a:pt x="91" y="2167"/>
                    </a:cubicBezTo>
                    <a:cubicBezTo>
                      <a:pt x="167" y="3182"/>
                      <a:pt x="1235" y="3935"/>
                      <a:pt x="2528" y="3935"/>
                    </a:cubicBezTo>
                    <a:cubicBezTo>
                      <a:pt x="2613" y="3935"/>
                      <a:pt x="2699" y="3931"/>
                      <a:pt x="2786" y="3925"/>
                    </a:cubicBezTo>
                    <a:cubicBezTo>
                      <a:pt x="4183" y="3807"/>
                      <a:pt x="5256" y="2834"/>
                      <a:pt x="5166" y="1761"/>
                    </a:cubicBezTo>
                    <a:cubicBezTo>
                      <a:pt x="5082" y="751"/>
                      <a:pt x="4023" y="1"/>
                      <a:pt x="27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51"/>
              <p:cNvSpPr/>
              <p:nvPr/>
            </p:nvSpPr>
            <p:spPr>
              <a:xfrm>
                <a:off x="3649650" y="3049525"/>
                <a:ext cx="108650" cy="1247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4990">
                    <a:moveTo>
                      <a:pt x="2382" y="1"/>
                    </a:moveTo>
                    <a:cubicBezTo>
                      <a:pt x="1451" y="1"/>
                      <a:pt x="557" y="875"/>
                      <a:pt x="298" y="2099"/>
                    </a:cubicBezTo>
                    <a:cubicBezTo>
                      <a:pt x="1" y="3460"/>
                      <a:pt x="614" y="4740"/>
                      <a:pt x="1650" y="4956"/>
                    </a:cubicBezTo>
                    <a:cubicBezTo>
                      <a:pt x="1755" y="4979"/>
                      <a:pt x="1860" y="4990"/>
                      <a:pt x="1964" y="4990"/>
                    </a:cubicBezTo>
                    <a:cubicBezTo>
                      <a:pt x="2897" y="4990"/>
                      <a:pt x="3798" y="4116"/>
                      <a:pt x="4057" y="2901"/>
                    </a:cubicBezTo>
                    <a:cubicBezTo>
                      <a:pt x="4345" y="1540"/>
                      <a:pt x="3741" y="251"/>
                      <a:pt x="2696" y="34"/>
                    </a:cubicBezTo>
                    <a:cubicBezTo>
                      <a:pt x="2591" y="12"/>
                      <a:pt x="2486" y="1"/>
                      <a:pt x="238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51"/>
              <p:cNvSpPr/>
              <p:nvPr/>
            </p:nvSpPr>
            <p:spPr>
              <a:xfrm>
                <a:off x="3750375" y="3168675"/>
                <a:ext cx="3337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35">
                    <a:moveTo>
                      <a:pt x="668" y="1"/>
                    </a:moveTo>
                    <a:cubicBezTo>
                      <a:pt x="298" y="1"/>
                      <a:pt x="1" y="298"/>
                      <a:pt x="1" y="668"/>
                    </a:cubicBezTo>
                    <a:cubicBezTo>
                      <a:pt x="1" y="1037"/>
                      <a:pt x="298" y="1335"/>
                      <a:pt x="668" y="1335"/>
                    </a:cubicBezTo>
                    <a:cubicBezTo>
                      <a:pt x="1037" y="1335"/>
                      <a:pt x="1335" y="1037"/>
                      <a:pt x="1335" y="668"/>
                    </a:cubicBezTo>
                    <a:cubicBezTo>
                      <a:pt x="1335" y="298"/>
                      <a:pt x="1037" y="1"/>
                      <a:pt x="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51"/>
              <p:cNvSpPr/>
              <p:nvPr/>
            </p:nvSpPr>
            <p:spPr>
              <a:xfrm>
                <a:off x="3683450" y="3106025"/>
                <a:ext cx="340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362">
                    <a:moveTo>
                      <a:pt x="686" y="1"/>
                    </a:moveTo>
                    <a:cubicBezTo>
                      <a:pt x="307" y="1"/>
                      <a:pt x="1" y="307"/>
                      <a:pt x="1" y="686"/>
                    </a:cubicBezTo>
                    <a:cubicBezTo>
                      <a:pt x="1" y="1055"/>
                      <a:pt x="307" y="1362"/>
                      <a:pt x="686" y="1362"/>
                    </a:cubicBezTo>
                    <a:cubicBezTo>
                      <a:pt x="1055" y="1362"/>
                      <a:pt x="1362" y="1055"/>
                      <a:pt x="1362" y="686"/>
                    </a:cubicBezTo>
                    <a:cubicBezTo>
                      <a:pt x="1362" y="307"/>
                      <a:pt x="1055" y="1"/>
                      <a:pt x="68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51"/>
              <p:cNvSpPr/>
              <p:nvPr/>
            </p:nvSpPr>
            <p:spPr>
              <a:xfrm>
                <a:off x="3782375" y="3123525"/>
                <a:ext cx="264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497">
                    <a:moveTo>
                      <a:pt x="846" y="1"/>
                    </a:moveTo>
                    <a:cubicBezTo>
                      <a:pt x="686" y="1"/>
                      <a:pt x="437" y="247"/>
                      <a:pt x="253" y="608"/>
                    </a:cubicBezTo>
                    <a:cubicBezTo>
                      <a:pt x="46" y="1013"/>
                      <a:pt x="1" y="1410"/>
                      <a:pt x="154" y="1482"/>
                    </a:cubicBezTo>
                    <a:cubicBezTo>
                      <a:pt x="173" y="1492"/>
                      <a:pt x="194" y="1497"/>
                      <a:pt x="216" y="1497"/>
                    </a:cubicBezTo>
                    <a:cubicBezTo>
                      <a:pt x="377" y="1497"/>
                      <a:pt x="621" y="1252"/>
                      <a:pt x="803" y="896"/>
                    </a:cubicBezTo>
                    <a:cubicBezTo>
                      <a:pt x="1010" y="491"/>
                      <a:pt x="1055" y="94"/>
                      <a:pt x="902" y="13"/>
                    </a:cubicBezTo>
                    <a:cubicBezTo>
                      <a:pt x="885" y="5"/>
                      <a:pt x="866" y="1"/>
                      <a:pt x="8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51"/>
              <p:cNvSpPr/>
              <p:nvPr/>
            </p:nvSpPr>
            <p:spPr>
              <a:xfrm>
                <a:off x="3745875" y="3040675"/>
                <a:ext cx="25950" cy="358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432">
                    <a:moveTo>
                      <a:pt x="801" y="0"/>
                    </a:moveTo>
                    <a:cubicBezTo>
                      <a:pt x="633" y="0"/>
                      <a:pt x="388" y="233"/>
                      <a:pt x="217" y="560"/>
                    </a:cubicBezTo>
                    <a:cubicBezTo>
                      <a:pt x="28" y="947"/>
                      <a:pt x="1" y="1326"/>
                      <a:pt x="163" y="1416"/>
                    </a:cubicBezTo>
                    <a:cubicBezTo>
                      <a:pt x="184" y="1426"/>
                      <a:pt x="207" y="1432"/>
                      <a:pt x="232" y="1432"/>
                    </a:cubicBezTo>
                    <a:cubicBezTo>
                      <a:pt x="398" y="1432"/>
                      <a:pt x="639" y="1203"/>
                      <a:pt x="812" y="866"/>
                    </a:cubicBezTo>
                    <a:cubicBezTo>
                      <a:pt x="1010" y="479"/>
                      <a:pt x="1037" y="100"/>
                      <a:pt x="875" y="19"/>
                    </a:cubicBezTo>
                    <a:cubicBezTo>
                      <a:pt x="853" y="6"/>
                      <a:pt x="828" y="0"/>
                      <a:pt x="80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51"/>
              <p:cNvSpPr/>
              <p:nvPr/>
            </p:nvSpPr>
            <p:spPr>
              <a:xfrm>
                <a:off x="3791400" y="3082600"/>
                <a:ext cx="1355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758">
                    <a:moveTo>
                      <a:pt x="371" y="1"/>
                    </a:moveTo>
                    <a:cubicBezTo>
                      <a:pt x="268" y="1"/>
                      <a:pt x="143" y="126"/>
                      <a:pt x="72" y="307"/>
                    </a:cubicBezTo>
                    <a:cubicBezTo>
                      <a:pt x="0" y="505"/>
                      <a:pt x="18" y="712"/>
                      <a:pt x="127" y="749"/>
                    </a:cubicBezTo>
                    <a:cubicBezTo>
                      <a:pt x="141" y="754"/>
                      <a:pt x="155" y="757"/>
                      <a:pt x="171" y="757"/>
                    </a:cubicBezTo>
                    <a:cubicBezTo>
                      <a:pt x="273" y="757"/>
                      <a:pt x="399" y="631"/>
                      <a:pt x="469" y="451"/>
                    </a:cubicBezTo>
                    <a:cubicBezTo>
                      <a:pt x="541" y="244"/>
                      <a:pt x="523" y="45"/>
                      <a:pt x="415" y="9"/>
                    </a:cubicBezTo>
                    <a:cubicBezTo>
                      <a:pt x="401" y="4"/>
                      <a:pt x="386" y="1"/>
                      <a:pt x="37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51"/>
              <p:cNvSpPr/>
              <p:nvPr/>
            </p:nvSpPr>
            <p:spPr>
              <a:xfrm>
                <a:off x="3822950" y="3086000"/>
                <a:ext cx="216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66">
                    <a:moveTo>
                      <a:pt x="705" y="0"/>
                    </a:moveTo>
                    <a:cubicBezTo>
                      <a:pt x="604" y="0"/>
                      <a:pt x="456" y="65"/>
                      <a:pt x="316" y="180"/>
                    </a:cubicBezTo>
                    <a:cubicBezTo>
                      <a:pt x="108" y="342"/>
                      <a:pt x="0" y="540"/>
                      <a:pt x="72" y="631"/>
                    </a:cubicBezTo>
                    <a:cubicBezTo>
                      <a:pt x="91" y="654"/>
                      <a:pt x="124" y="666"/>
                      <a:pt x="166" y="666"/>
                    </a:cubicBezTo>
                    <a:cubicBezTo>
                      <a:pt x="266" y="666"/>
                      <a:pt x="419" y="601"/>
                      <a:pt x="559" y="486"/>
                    </a:cubicBezTo>
                    <a:cubicBezTo>
                      <a:pt x="757" y="324"/>
                      <a:pt x="866" y="126"/>
                      <a:pt x="803" y="36"/>
                    </a:cubicBezTo>
                    <a:cubicBezTo>
                      <a:pt x="781" y="12"/>
                      <a:pt x="747" y="0"/>
                      <a:pt x="70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51"/>
              <p:cNvSpPr/>
              <p:nvPr/>
            </p:nvSpPr>
            <p:spPr>
              <a:xfrm>
                <a:off x="3824750" y="3154625"/>
                <a:ext cx="1647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836">
                    <a:moveTo>
                      <a:pt x="514" y="1"/>
                    </a:moveTo>
                    <a:cubicBezTo>
                      <a:pt x="417" y="1"/>
                      <a:pt x="269" y="127"/>
                      <a:pt x="154" y="319"/>
                    </a:cubicBezTo>
                    <a:cubicBezTo>
                      <a:pt x="27" y="545"/>
                      <a:pt x="0" y="770"/>
                      <a:pt x="91" y="824"/>
                    </a:cubicBezTo>
                    <a:cubicBezTo>
                      <a:pt x="105" y="832"/>
                      <a:pt x="122" y="836"/>
                      <a:pt x="140" y="836"/>
                    </a:cubicBezTo>
                    <a:cubicBezTo>
                      <a:pt x="242" y="836"/>
                      <a:pt x="389" y="709"/>
                      <a:pt x="496" y="518"/>
                    </a:cubicBezTo>
                    <a:cubicBezTo>
                      <a:pt x="631" y="292"/>
                      <a:pt x="658" y="67"/>
                      <a:pt x="559" y="13"/>
                    </a:cubicBezTo>
                    <a:cubicBezTo>
                      <a:pt x="546" y="5"/>
                      <a:pt x="530" y="1"/>
                      <a:pt x="51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51"/>
              <p:cNvSpPr/>
              <p:nvPr/>
            </p:nvSpPr>
            <p:spPr>
              <a:xfrm>
                <a:off x="3698325" y="3059875"/>
                <a:ext cx="255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49">
                    <a:moveTo>
                      <a:pt x="386" y="1"/>
                    </a:moveTo>
                    <a:cubicBezTo>
                      <a:pt x="178" y="1"/>
                      <a:pt x="17" y="51"/>
                      <a:pt x="10" y="125"/>
                    </a:cubicBezTo>
                    <a:cubicBezTo>
                      <a:pt x="1" y="224"/>
                      <a:pt x="217" y="314"/>
                      <a:pt x="496" y="341"/>
                    </a:cubicBezTo>
                    <a:cubicBezTo>
                      <a:pt x="544" y="346"/>
                      <a:pt x="590" y="348"/>
                      <a:pt x="634" y="348"/>
                    </a:cubicBezTo>
                    <a:cubicBezTo>
                      <a:pt x="842" y="348"/>
                      <a:pt x="1003" y="299"/>
                      <a:pt x="1010" y="224"/>
                    </a:cubicBezTo>
                    <a:cubicBezTo>
                      <a:pt x="1019" y="125"/>
                      <a:pt x="803" y="35"/>
                      <a:pt x="523" y="8"/>
                    </a:cubicBezTo>
                    <a:cubicBezTo>
                      <a:pt x="476" y="3"/>
                      <a:pt x="430" y="1"/>
                      <a:pt x="38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51"/>
              <p:cNvSpPr/>
              <p:nvPr/>
            </p:nvSpPr>
            <p:spPr>
              <a:xfrm>
                <a:off x="3819125" y="3051875"/>
                <a:ext cx="18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050">
                    <a:moveTo>
                      <a:pt x="590" y="0"/>
                    </a:moveTo>
                    <a:cubicBezTo>
                      <a:pt x="470" y="0"/>
                      <a:pt x="297" y="175"/>
                      <a:pt x="171" y="418"/>
                    </a:cubicBezTo>
                    <a:cubicBezTo>
                      <a:pt x="27" y="698"/>
                      <a:pt x="0" y="977"/>
                      <a:pt x="117" y="1040"/>
                    </a:cubicBezTo>
                    <a:cubicBezTo>
                      <a:pt x="131" y="1047"/>
                      <a:pt x="147" y="1050"/>
                      <a:pt x="163" y="1050"/>
                    </a:cubicBezTo>
                    <a:cubicBezTo>
                      <a:pt x="283" y="1050"/>
                      <a:pt x="459" y="880"/>
                      <a:pt x="586" y="634"/>
                    </a:cubicBezTo>
                    <a:cubicBezTo>
                      <a:pt x="730" y="346"/>
                      <a:pt x="757" y="76"/>
                      <a:pt x="640" y="12"/>
                    </a:cubicBezTo>
                    <a:cubicBezTo>
                      <a:pt x="625" y="4"/>
                      <a:pt x="608" y="0"/>
                      <a:pt x="5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0" name="Google Shape;1160;p51"/>
            <p:cNvGrpSpPr/>
            <p:nvPr/>
          </p:nvGrpSpPr>
          <p:grpSpPr>
            <a:xfrm rot="-9184516">
              <a:off x="616691" y="1632671"/>
              <a:ext cx="1425243" cy="774534"/>
              <a:chOff x="2915475" y="3042700"/>
              <a:chExt cx="647450" cy="351850"/>
            </a:xfrm>
          </p:grpSpPr>
          <p:sp>
            <p:nvSpPr>
              <p:cNvPr id="1161" name="Google Shape;1161;p51"/>
              <p:cNvSpPr/>
              <p:nvPr/>
            </p:nvSpPr>
            <p:spPr>
              <a:xfrm>
                <a:off x="2915475" y="3150950"/>
                <a:ext cx="647450" cy="189250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7570">
                    <a:moveTo>
                      <a:pt x="19187" y="0"/>
                    </a:moveTo>
                    <a:cubicBezTo>
                      <a:pt x="19033" y="0"/>
                      <a:pt x="18878" y="10"/>
                      <a:pt x="18722" y="34"/>
                    </a:cubicBezTo>
                    <a:cubicBezTo>
                      <a:pt x="18461" y="70"/>
                      <a:pt x="18199" y="160"/>
                      <a:pt x="17974" y="313"/>
                    </a:cubicBezTo>
                    <a:cubicBezTo>
                      <a:pt x="17749" y="457"/>
                      <a:pt x="17577" y="656"/>
                      <a:pt x="17424" y="854"/>
                    </a:cubicBezTo>
                    <a:cubicBezTo>
                      <a:pt x="17271" y="1061"/>
                      <a:pt x="17145" y="1260"/>
                      <a:pt x="17010" y="1458"/>
                    </a:cubicBezTo>
                    <a:cubicBezTo>
                      <a:pt x="16874" y="1647"/>
                      <a:pt x="16730" y="1818"/>
                      <a:pt x="16568" y="1972"/>
                    </a:cubicBezTo>
                    <a:cubicBezTo>
                      <a:pt x="16234" y="2269"/>
                      <a:pt x="15865" y="2485"/>
                      <a:pt x="15495" y="2657"/>
                    </a:cubicBezTo>
                    <a:cubicBezTo>
                      <a:pt x="15126" y="2837"/>
                      <a:pt x="14756" y="2963"/>
                      <a:pt x="14423" y="3089"/>
                    </a:cubicBezTo>
                    <a:cubicBezTo>
                      <a:pt x="13746" y="3324"/>
                      <a:pt x="13188" y="3522"/>
                      <a:pt x="12800" y="3648"/>
                    </a:cubicBezTo>
                    <a:cubicBezTo>
                      <a:pt x="12412" y="3783"/>
                      <a:pt x="12196" y="3856"/>
                      <a:pt x="12196" y="3856"/>
                    </a:cubicBezTo>
                    <a:cubicBezTo>
                      <a:pt x="12196" y="3856"/>
                      <a:pt x="11980" y="3928"/>
                      <a:pt x="11592" y="4054"/>
                    </a:cubicBezTo>
                    <a:cubicBezTo>
                      <a:pt x="11196" y="4180"/>
                      <a:pt x="10637" y="4351"/>
                      <a:pt x="9943" y="4532"/>
                    </a:cubicBezTo>
                    <a:cubicBezTo>
                      <a:pt x="9600" y="4631"/>
                      <a:pt x="9222" y="4712"/>
                      <a:pt x="8816" y="4829"/>
                    </a:cubicBezTo>
                    <a:cubicBezTo>
                      <a:pt x="8410" y="4937"/>
                      <a:pt x="7996" y="5099"/>
                      <a:pt x="7572" y="5298"/>
                    </a:cubicBezTo>
                    <a:cubicBezTo>
                      <a:pt x="7148" y="5487"/>
                      <a:pt x="6725" y="5712"/>
                      <a:pt x="6283" y="5911"/>
                    </a:cubicBezTo>
                    <a:cubicBezTo>
                      <a:pt x="5841" y="6118"/>
                      <a:pt x="5382" y="6307"/>
                      <a:pt x="4904" y="6488"/>
                    </a:cubicBezTo>
                    <a:cubicBezTo>
                      <a:pt x="3957" y="6830"/>
                      <a:pt x="2957" y="7101"/>
                      <a:pt x="1965" y="7272"/>
                    </a:cubicBezTo>
                    <a:cubicBezTo>
                      <a:pt x="1722" y="7317"/>
                      <a:pt x="1479" y="7353"/>
                      <a:pt x="1235" y="7353"/>
                    </a:cubicBezTo>
                    <a:cubicBezTo>
                      <a:pt x="1001" y="7353"/>
                      <a:pt x="766" y="7308"/>
                      <a:pt x="568" y="7218"/>
                    </a:cubicBezTo>
                    <a:cubicBezTo>
                      <a:pt x="469" y="7164"/>
                      <a:pt x="379" y="7110"/>
                      <a:pt x="316" y="7037"/>
                    </a:cubicBezTo>
                    <a:cubicBezTo>
                      <a:pt x="253" y="6965"/>
                      <a:pt x="217" y="6875"/>
                      <a:pt x="244" y="6812"/>
                    </a:cubicBezTo>
                    <a:cubicBezTo>
                      <a:pt x="262" y="6749"/>
                      <a:pt x="325" y="6704"/>
                      <a:pt x="415" y="6677"/>
                    </a:cubicBezTo>
                    <a:cubicBezTo>
                      <a:pt x="468" y="6666"/>
                      <a:pt x="527" y="6662"/>
                      <a:pt x="588" y="6662"/>
                    </a:cubicBezTo>
                    <a:cubicBezTo>
                      <a:pt x="632" y="6662"/>
                      <a:pt x="677" y="6664"/>
                      <a:pt x="721" y="6668"/>
                    </a:cubicBezTo>
                    <a:cubicBezTo>
                      <a:pt x="947" y="6686"/>
                      <a:pt x="1163" y="6704"/>
                      <a:pt x="1370" y="6740"/>
                    </a:cubicBezTo>
                    <a:cubicBezTo>
                      <a:pt x="1479" y="6749"/>
                      <a:pt x="1578" y="6767"/>
                      <a:pt x="1677" y="6785"/>
                    </a:cubicBezTo>
                    <a:cubicBezTo>
                      <a:pt x="1731" y="6794"/>
                      <a:pt x="1776" y="6803"/>
                      <a:pt x="1830" y="6812"/>
                    </a:cubicBezTo>
                    <a:cubicBezTo>
                      <a:pt x="1866" y="6821"/>
                      <a:pt x="1902" y="6830"/>
                      <a:pt x="1938" y="6839"/>
                    </a:cubicBezTo>
                    <a:cubicBezTo>
                      <a:pt x="1992" y="6848"/>
                      <a:pt x="2037" y="6857"/>
                      <a:pt x="2073" y="6866"/>
                    </a:cubicBezTo>
                    <a:cubicBezTo>
                      <a:pt x="2155" y="6884"/>
                      <a:pt x="2227" y="6902"/>
                      <a:pt x="2263" y="6911"/>
                    </a:cubicBezTo>
                    <a:cubicBezTo>
                      <a:pt x="2587" y="6992"/>
                      <a:pt x="2777" y="7019"/>
                      <a:pt x="3074" y="7037"/>
                    </a:cubicBezTo>
                    <a:cubicBezTo>
                      <a:pt x="2831" y="6884"/>
                      <a:pt x="2650" y="6785"/>
                      <a:pt x="2326" y="6695"/>
                    </a:cubicBezTo>
                    <a:cubicBezTo>
                      <a:pt x="2281" y="6686"/>
                      <a:pt x="2209" y="6668"/>
                      <a:pt x="2128" y="6650"/>
                    </a:cubicBezTo>
                    <a:cubicBezTo>
                      <a:pt x="2082" y="6641"/>
                      <a:pt x="2037" y="6632"/>
                      <a:pt x="1992" y="6623"/>
                    </a:cubicBezTo>
                    <a:lnTo>
                      <a:pt x="1875" y="6596"/>
                    </a:lnTo>
                    <a:cubicBezTo>
                      <a:pt x="1821" y="6587"/>
                      <a:pt x="1767" y="6578"/>
                      <a:pt x="1722" y="6569"/>
                    </a:cubicBezTo>
                    <a:cubicBezTo>
                      <a:pt x="1614" y="6551"/>
                      <a:pt x="1506" y="6533"/>
                      <a:pt x="1406" y="6515"/>
                    </a:cubicBezTo>
                    <a:cubicBezTo>
                      <a:pt x="1190" y="6488"/>
                      <a:pt x="965" y="6461"/>
                      <a:pt x="739" y="6443"/>
                    </a:cubicBezTo>
                    <a:cubicBezTo>
                      <a:pt x="697" y="6439"/>
                      <a:pt x="652" y="6437"/>
                      <a:pt x="608" y="6437"/>
                    </a:cubicBezTo>
                    <a:cubicBezTo>
                      <a:pt x="530" y="6437"/>
                      <a:pt x="450" y="6443"/>
                      <a:pt x="370" y="6461"/>
                    </a:cubicBezTo>
                    <a:cubicBezTo>
                      <a:pt x="298" y="6479"/>
                      <a:pt x="235" y="6506"/>
                      <a:pt x="172" y="6551"/>
                    </a:cubicBezTo>
                    <a:cubicBezTo>
                      <a:pt x="99" y="6596"/>
                      <a:pt x="54" y="6668"/>
                      <a:pt x="27" y="6749"/>
                    </a:cubicBezTo>
                    <a:cubicBezTo>
                      <a:pt x="0" y="6830"/>
                      <a:pt x="9" y="6920"/>
                      <a:pt x="36" y="6992"/>
                    </a:cubicBezTo>
                    <a:cubicBezTo>
                      <a:pt x="63" y="7064"/>
                      <a:pt x="99" y="7128"/>
                      <a:pt x="145" y="7182"/>
                    </a:cubicBezTo>
                    <a:cubicBezTo>
                      <a:pt x="190" y="7236"/>
                      <a:pt x="244" y="7281"/>
                      <a:pt x="307" y="7317"/>
                    </a:cubicBezTo>
                    <a:cubicBezTo>
                      <a:pt x="361" y="7353"/>
                      <a:pt x="415" y="7389"/>
                      <a:pt x="478" y="7416"/>
                    </a:cubicBezTo>
                    <a:cubicBezTo>
                      <a:pt x="712" y="7524"/>
                      <a:pt x="983" y="7569"/>
                      <a:pt x="1235" y="7569"/>
                    </a:cubicBezTo>
                    <a:cubicBezTo>
                      <a:pt x="1497" y="7569"/>
                      <a:pt x="1758" y="7533"/>
                      <a:pt x="2010" y="7488"/>
                    </a:cubicBezTo>
                    <a:cubicBezTo>
                      <a:pt x="3011" y="7308"/>
                      <a:pt x="4020" y="7037"/>
                      <a:pt x="4985" y="6686"/>
                    </a:cubicBezTo>
                    <a:cubicBezTo>
                      <a:pt x="5463" y="6515"/>
                      <a:pt x="5931" y="6325"/>
                      <a:pt x="6382" y="6118"/>
                    </a:cubicBezTo>
                    <a:cubicBezTo>
                      <a:pt x="6824" y="5911"/>
                      <a:pt x="7247" y="5685"/>
                      <a:pt x="7662" y="5496"/>
                    </a:cubicBezTo>
                    <a:cubicBezTo>
                      <a:pt x="8077" y="5307"/>
                      <a:pt x="8482" y="5154"/>
                      <a:pt x="8879" y="5036"/>
                    </a:cubicBezTo>
                    <a:cubicBezTo>
                      <a:pt x="9276" y="4928"/>
                      <a:pt x="9654" y="4838"/>
                      <a:pt x="10006" y="4748"/>
                    </a:cubicBezTo>
                    <a:cubicBezTo>
                      <a:pt x="10700" y="4559"/>
                      <a:pt x="11259" y="4387"/>
                      <a:pt x="11655" y="4261"/>
                    </a:cubicBezTo>
                    <a:cubicBezTo>
                      <a:pt x="12043" y="4135"/>
                      <a:pt x="12268" y="4063"/>
                      <a:pt x="12268" y="4063"/>
                    </a:cubicBezTo>
                    <a:cubicBezTo>
                      <a:pt x="12268" y="4063"/>
                      <a:pt x="12485" y="3991"/>
                      <a:pt x="12872" y="3856"/>
                    </a:cubicBezTo>
                    <a:cubicBezTo>
                      <a:pt x="13260" y="3729"/>
                      <a:pt x="13819" y="3531"/>
                      <a:pt x="14495" y="3297"/>
                    </a:cubicBezTo>
                    <a:cubicBezTo>
                      <a:pt x="14837" y="3170"/>
                      <a:pt x="15207" y="3035"/>
                      <a:pt x="15585" y="2864"/>
                    </a:cubicBezTo>
                    <a:cubicBezTo>
                      <a:pt x="15964" y="2684"/>
                      <a:pt x="16361" y="2449"/>
                      <a:pt x="16712" y="2134"/>
                    </a:cubicBezTo>
                    <a:cubicBezTo>
                      <a:pt x="16892" y="1972"/>
                      <a:pt x="17046" y="1782"/>
                      <a:pt x="17190" y="1584"/>
                    </a:cubicBezTo>
                    <a:cubicBezTo>
                      <a:pt x="17325" y="1386"/>
                      <a:pt x="17460" y="1178"/>
                      <a:pt x="17604" y="989"/>
                    </a:cubicBezTo>
                    <a:cubicBezTo>
                      <a:pt x="17740" y="800"/>
                      <a:pt x="17902" y="620"/>
                      <a:pt x="18100" y="493"/>
                    </a:cubicBezTo>
                    <a:cubicBezTo>
                      <a:pt x="18290" y="367"/>
                      <a:pt x="18524" y="286"/>
                      <a:pt x="18758" y="250"/>
                    </a:cubicBezTo>
                    <a:cubicBezTo>
                      <a:pt x="18901" y="226"/>
                      <a:pt x="19045" y="216"/>
                      <a:pt x="19190" y="216"/>
                    </a:cubicBezTo>
                    <a:cubicBezTo>
                      <a:pt x="19541" y="216"/>
                      <a:pt x="19898" y="274"/>
                      <a:pt x="20255" y="331"/>
                    </a:cubicBezTo>
                    <a:cubicBezTo>
                      <a:pt x="20750" y="412"/>
                      <a:pt x="21255" y="529"/>
                      <a:pt x="21742" y="638"/>
                    </a:cubicBezTo>
                    <a:cubicBezTo>
                      <a:pt x="22238" y="755"/>
                      <a:pt x="22724" y="863"/>
                      <a:pt x="23211" y="944"/>
                    </a:cubicBezTo>
                    <a:cubicBezTo>
                      <a:pt x="23445" y="989"/>
                      <a:pt x="23689" y="1016"/>
                      <a:pt x="23923" y="1043"/>
                    </a:cubicBezTo>
                    <a:cubicBezTo>
                      <a:pt x="24040" y="1061"/>
                      <a:pt x="24158" y="1061"/>
                      <a:pt x="24275" y="1079"/>
                    </a:cubicBezTo>
                    <a:cubicBezTo>
                      <a:pt x="24329" y="1079"/>
                      <a:pt x="24392" y="1088"/>
                      <a:pt x="24446" y="1088"/>
                    </a:cubicBezTo>
                    <a:lnTo>
                      <a:pt x="24590" y="1088"/>
                    </a:lnTo>
                    <a:cubicBezTo>
                      <a:pt x="24665" y="1094"/>
                      <a:pt x="24736" y="1096"/>
                      <a:pt x="24801" y="1096"/>
                    </a:cubicBezTo>
                    <a:cubicBezTo>
                      <a:pt x="24931" y="1096"/>
                      <a:pt x="25035" y="1088"/>
                      <a:pt x="25095" y="1088"/>
                    </a:cubicBezTo>
                    <a:cubicBezTo>
                      <a:pt x="25266" y="1070"/>
                      <a:pt x="25401" y="1043"/>
                      <a:pt x="25528" y="1016"/>
                    </a:cubicBezTo>
                    <a:cubicBezTo>
                      <a:pt x="25654" y="980"/>
                      <a:pt x="25762" y="935"/>
                      <a:pt x="25897" y="881"/>
                    </a:cubicBezTo>
                    <a:cubicBezTo>
                      <a:pt x="25753" y="863"/>
                      <a:pt x="25636" y="863"/>
                      <a:pt x="25510" y="863"/>
                    </a:cubicBezTo>
                    <a:cubicBezTo>
                      <a:pt x="25468" y="860"/>
                      <a:pt x="25426" y="859"/>
                      <a:pt x="25382" y="859"/>
                    </a:cubicBezTo>
                    <a:cubicBezTo>
                      <a:pt x="25294" y="859"/>
                      <a:pt x="25200" y="863"/>
                      <a:pt x="25086" y="863"/>
                    </a:cubicBezTo>
                    <a:cubicBezTo>
                      <a:pt x="25014" y="863"/>
                      <a:pt x="24884" y="874"/>
                      <a:pt x="24724" y="874"/>
                    </a:cubicBezTo>
                    <a:cubicBezTo>
                      <a:pt x="24684" y="874"/>
                      <a:pt x="24643" y="874"/>
                      <a:pt x="24599" y="872"/>
                    </a:cubicBezTo>
                    <a:cubicBezTo>
                      <a:pt x="24554" y="872"/>
                      <a:pt x="24509" y="863"/>
                      <a:pt x="24455" y="863"/>
                    </a:cubicBezTo>
                    <a:cubicBezTo>
                      <a:pt x="24401" y="863"/>
                      <a:pt x="24347" y="863"/>
                      <a:pt x="24293" y="854"/>
                    </a:cubicBezTo>
                    <a:cubicBezTo>
                      <a:pt x="24176" y="845"/>
                      <a:pt x="24058" y="836"/>
                      <a:pt x="23950" y="827"/>
                    </a:cubicBezTo>
                    <a:cubicBezTo>
                      <a:pt x="23716" y="800"/>
                      <a:pt x="23482" y="764"/>
                      <a:pt x="23247" y="728"/>
                    </a:cubicBezTo>
                    <a:cubicBezTo>
                      <a:pt x="22769" y="647"/>
                      <a:pt x="22283" y="538"/>
                      <a:pt x="21796" y="421"/>
                    </a:cubicBezTo>
                    <a:cubicBezTo>
                      <a:pt x="21300" y="313"/>
                      <a:pt x="20795" y="196"/>
                      <a:pt x="20291" y="115"/>
                    </a:cubicBezTo>
                    <a:cubicBezTo>
                      <a:pt x="19927" y="57"/>
                      <a:pt x="19559" y="0"/>
                      <a:pt x="191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1"/>
              <p:cNvSpPr/>
              <p:nvPr/>
            </p:nvSpPr>
            <p:spPr>
              <a:xfrm>
                <a:off x="3299450" y="3183325"/>
                <a:ext cx="151250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2246">
                    <a:moveTo>
                      <a:pt x="5752" y="1"/>
                    </a:moveTo>
                    <a:cubicBezTo>
                      <a:pt x="5716" y="10"/>
                      <a:pt x="5689" y="10"/>
                      <a:pt x="5653" y="19"/>
                    </a:cubicBezTo>
                    <a:cubicBezTo>
                      <a:pt x="5590" y="28"/>
                      <a:pt x="5527" y="46"/>
                      <a:pt x="5454" y="64"/>
                    </a:cubicBezTo>
                    <a:cubicBezTo>
                      <a:pt x="5391" y="82"/>
                      <a:pt x="5310" y="109"/>
                      <a:pt x="5238" y="145"/>
                    </a:cubicBezTo>
                    <a:cubicBezTo>
                      <a:pt x="5193" y="163"/>
                      <a:pt x="5139" y="190"/>
                      <a:pt x="5067" y="226"/>
                    </a:cubicBezTo>
                    <a:cubicBezTo>
                      <a:pt x="4986" y="262"/>
                      <a:pt x="4887" y="307"/>
                      <a:pt x="4778" y="379"/>
                    </a:cubicBezTo>
                    <a:cubicBezTo>
                      <a:pt x="4454" y="559"/>
                      <a:pt x="4030" y="857"/>
                      <a:pt x="3688" y="1100"/>
                    </a:cubicBezTo>
                    <a:cubicBezTo>
                      <a:pt x="3516" y="1217"/>
                      <a:pt x="3354" y="1326"/>
                      <a:pt x="3246" y="1398"/>
                    </a:cubicBezTo>
                    <a:cubicBezTo>
                      <a:pt x="3129" y="1470"/>
                      <a:pt x="3066" y="1506"/>
                      <a:pt x="3066" y="1506"/>
                    </a:cubicBezTo>
                    <a:cubicBezTo>
                      <a:pt x="3066" y="1506"/>
                      <a:pt x="3039" y="1524"/>
                      <a:pt x="3003" y="1542"/>
                    </a:cubicBezTo>
                    <a:cubicBezTo>
                      <a:pt x="2967" y="1569"/>
                      <a:pt x="2912" y="1596"/>
                      <a:pt x="2840" y="1632"/>
                    </a:cubicBezTo>
                    <a:cubicBezTo>
                      <a:pt x="2705" y="1704"/>
                      <a:pt x="2516" y="1803"/>
                      <a:pt x="2300" y="1875"/>
                    </a:cubicBezTo>
                    <a:cubicBezTo>
                      <a:pt x="2245" y="1903"/>
                      <a:pt x="2191" y="1921"/>
                      <a:pt x="2128" y="1939"/>
                    </a:cubicBezTo>
                    <a:cubicBezTo>
                      <a:pt x="2074" y="1957"/>
                      <a:pt x="2011" y="1966"/>
                      <a:pt x="1957" y="1984"/>
                    </a:cubicBezTo>
                    <a:cubicBezTo>
                      <a:pt x="1866" y="2005"/>
                      <a:pt x="1775" y="2026"/>
                      <a:pt x="1697" y="2026"/>
                    </a:cubicBezTo>
                    <a:cubicBezTo>
                      <a:pt x="1675" y="2026"/>
                      <a:pt x="1653" y="2024"/>
                      <a:pt x="1633" y="2020"/>
                    </a:cubicBezTo>
                    <a:cubicBezTo>
                      <a:pt x="1551" y="2011"/>
                      <a:pt x="1488" y="1939"/>
                      <a:pt x="1416" y="1866"/>
                    </a:cubicBezTo>
                    <a:cubicBezTo>
                      <a:pt x="1335" y="1776"/>
                      <a:pt x="1245" y="1713"/>
                      <a:pt x="1173" y="1668"/>
                    </a:cubicBezTo>
                    <a:cubicBezTo>
                      <a:pt x="1083" y="1605"/>
                      <a:pt x="1011" y="1578"/>
                      <a:pt x="956" y="1551"/>
                    </a:cubicBezTo>
                    <a:cubicBezTo>
                      <a:pt x="902" y="1533"/>
                      <a:pt x="857" y="1524"/>
                      <a:pt x="830" y="1515"/>
                    </a:cubicBezTo>
                    <a:cubicBezTo>
                      <a:pt x="735" y="1486"/>
                      <a:pt x="650" y="1475"/>
                      <a:pt x="571" y="1475"/>
                    </a:cubicBezTo>
                    <a:cubicBezTo>
                      <a:pt x="500" y="1475"/>
                      <a:pt x="434" y="1484"/>
                      <a:pt x="371" y="1497"/>
                    </a:cubicBezTo>
                    <a:cubicBezTo>
                      <a:pt x="235" y="1524"/>
                      <a:pt x="118" y="1578"/>
                      <a:pt x="1" y="1668"/>
                    </a:cubicBezTo>
                    <a:cubicBezTo>
                      <a:pt x="92" y="1651"/>
                      <a:pt x="173" y="1645"/>
                      <a:pt x="250" y="1645"/>
                    </a:cubicBezTo>
                    <a:cubicBezTo>
                      <a:pt x="294" y="1645"/>
                      <a:pt x="337" y="1647"/>
                      <a:pt x="380" y="1650"/>
                    </a:cubicBezTo>
                    <a:cubicBezTo>
                      <a:pt x="497" y="1668"/>
                      <a:pt x="623" y="1677"/>
                      <a:pt x="767" y="1722"/>
                    </a:cubicBezTo>
                    <a:cubicBezTo>
                      <a:pt x="821" y="1740"/>
                      <a:pt x="902" y="1758"/>
                      <a:pt x="1056" y="1848"/>
                    </a:cubicBezTo>
                    <a:cubicBezTo>
                      <a:pt x="1119" y="1884"/>
                      <a:pt x="1182" y="1939"/>
                      <a:pt x="1254" y="2020"/>
                    </a:cubicBezTo>
                    <a:cubicBezTo>
                      <a:pt x="1290" y="2056"/>
                      <a:pt x="1335" y="2101"/>
                      <a:pt x="1389" y="2137"/>
                    </a:cubicBezTo>
                    <a:cubicBezTo>
                      <a:pt x="1443" y="2182"/>
                      <a:pt x="1515" y="2227"/>
                      <a:pt x="1596" y="2236"/>
                    </a:cubicBezTo>
                    <a:cubicBezTo>
                      <a:pt x="1635" y="2243"/>
                      <a:pt x="1671" y="2246"/>
                      <a:pt x="1707" y="2246"/>
                    </a:cubicBezTo>
                    <a:cubicBezTo>
                      <a:pt x="1813" y="2246"/>
                      <a:pt x="1907" y="2220"/>
                      <a:pt x="2002" y="2200"/>
                    </a:cubicBezTo>
                    <a:cubicBezTo>
                      <a:pt x="2065" y="2182"/>
                      <a:pt x="2128" y="2164"/>
                      <a:pt x="2191" y="2146"/>
                    </a:cubicBezTo>
                    <a:cubicBezTo>
                      <a:pt x="2254" y="2128"/>
                      <a:pt x="2309" y="2110"/>
                      <a:pt x="2372" y="2092"/>
                    </a:cubicBezTo>
                    <a:cubicBezTo>
                      <a:pt x="2606" y="2002"/>
                      <a:pt x="2804" y="1903"/>
                      <a:pt x="2949" y="1830"/>
                    </a:cubicBezTo>
                    <a:cubicBezTo>
                      <a:pt x="3021" y="1794"/>
                      <a:pt x="3075" y="1758"/>
                      <a:pt x="3111" y="1731"/>
                    </a:cubicBezTo>
                    <a:cubicBezTo>
                      <a:pt x="3147" y="1713"/>
                      <a:pt x="3174" y="1695"/>
                      <a:pt x="3174" y="1695"/>
                    </a:cubicBezTo>
                    <a:cubicBezTo>
                      <a:pt x="3174" y="1695"/>
                      <a:pt x="3246" y="1659"/>
                      <a:pt x="3363" y="1578"/>
                    </a:cubicBezTo>
                    <a:cubicBezTo>
                      <a:pt x="3480" y="1506"/>
                      <a:pt x="3634" y="1398"/>
                      <a:pt x="3805" y="1281"/>
                    </a:cubicBezTo>
                    <a:cubicBezTo>
                      <a:pt x="4156" y="1037"/>
                      <a:pt x="4571" y="749"/>
                      <a:pt x="4887" y="568"/>
                    </a:cubicBezTo>
                    <a:cubicBezTo>
                      <a:pt x="4995" y="505"/>
                      <a:pt x="5085" y="460"/>
                      <a:pt x="5157" y="424"/>
                    </a:cubicBezTo>
                    <a:cubicBezTo>
                      <a:pt x="5229" y="388"/>
                      <a:pt x="5283" y="361"/>
                      <a:pt x="5319" y="343"/>
                    </a:cubicBezTo>
                    <a:cubicBezTo>
                      <a:pt x="5400" y="316"/>
                      <a:pt x="5463" y="280"/>
                      <a:pt x="5527" y="253"/>
                    </a:cubicBezTo>
                    <a:cubicBezTo>
                      <a:pt x="5590" y="226"/>
                      <a:pt x="5644" y="199"/>
                      <a:pt x="5698" y="172"/>
                    </a:cubicBezTo>
                    <a:cubicBezTo>
                      <a:pt x="5725" y="163"/>
                      <a:pt x="5752" y="145"/>
                      <a:pt x="5779" y="127"/>
                    </a:cubicBezTo>
                    <a:cubicBezTo>
                      <a:pt x="5806" y="118"/>
                      <a:pt x="5833" y="100"/>
                      <a:pt x="5869" y="91"/>
                    </a:cubicBezTo>
                    <a:cubicBezTo>
                      <a:pt x="5923" y="64"/>
                      <a:pt x="5986" y="37"/>
                      <a:pt x="6049" y="1"/>
                    </a:cubicBezTo>
                    <a:lnTo>
                      <a:pt x="5752" y="1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1"/>
              <p:cNvSpPr/>
              <p:nvPr/>
            </p:nvSpPr>
            <p:spPr>
              <a:xfrm>
                <a:off x="3245600" y="3042700"/>
                <a:ext cx="137500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7862">
                    <a:moveTo>
                      <a:pt x="5499" y="1"/>
                    </a:moveTo>
                    <a:lnTo>
                      <a:pt x="5499" y="1"/>
                    </a:lnTo>
                    <a:cubicBezTo>
                      <a:pt x="5328" y="235"/>
                      <a:pt x="5202" y="361"/>
                      <a:pt x="5003" y="632"/>
                    </a:cubicBezTo>
                    <a:cubicBezTo>
                      <a:pt x="4976" y="668"/>
                      <a:pt x="4931" y="713"/>
                      <a:pt x="4877" y="785"/>
                    </a:cubicBezTo>
                    <a:cubicBezTo>
                      <a:pt x="4796" y="884"/>
                      <a:pt x="4697" y="1001"/>
                      <a:pt x="4589" y="1128"/>
                    </a:cubicBezTo>
                    <a:cubicBezTo>
                      <a:pt x="4300" y="1470"/>
                      <a:pt x="3967" y="1885"/>
                      <a:pt x="3651" y="2281"/>
                    </a:cubicBezTo>
                    <a:cubicBezTo>
                      <a:pt x="3020" y="3084"/>
                      <a:pt x="2498" y="3841"/>
                      <a:pt x="2498" y="3841"/>
                    </a:cubicBezTo>
                    <a:cubicBezTo>
                      <a:pt x="2498" y="3841"/>
                      <a:pt x="2173" y="4292"/>
                      <a:pt x="1785" y="4877"/>
                    </a:cubicBezTo>
                    <a:cubicBezTo>
                      <a:pt x="1398" y="5454"/>
                      <a:pt x="947" y="6184"/>
                      <a:pt x="623" y="6698"/>
                    </a:cubicBezTo>
                    <a:cubicBezTo>
                      <a:pt x="487" y="6924"/>
                      <a:pt x="406" y="7050"/>
                      <a:pt x="361" y="7122"/>
                    </a:cubicBezTo>
                    <a:cubicBezTo>
                      <a:pt x="172" y="7410"/>
                      <a:pt x="100" y="7591"/>
                      <a:pt x="1" y="7861"/>
                    </a:cubicBezTo>
                    <a:cubicBezTo>
                      <a:pt x="217" y="7672"/>
                      <a:pt x="352" y="7528"/>
                      <a:pt x="541" y="7248"/>
                    </a:cubicBezTo>
                    <a:cubicBezTo>
                      <a:pt x="587" y="7176"/>
                      <a:pt x="677" y="7041"/>
                      <a:pt x="812" y="6824"/>
                    </a:cubicBezTo>
                    <a:cubicBezTo>
                      <a:pt x="1136" y="6302"/>
                      <a:pt x="1578" y="5581"/>
                      <a:pt x="1966" y="4995"/>
                    </a:cubicBezTo>
                    <a:cubicBezTo>
                      <a:pt x="2353" y="4418"/>
                      <a:pt x="2669" y="3967"/>
                      <a:pt x="2669" y="3967"/>
                    </a:cubicBezTo>
                    <a:cubicBezTo>
                      <a:pt x="2669" y="3967"/>
                      <a:pt x="3201" y="3219"/>
                      <a:pt x="3823" y="2417"/>
                    </a:cubicBezTo>
                    <a:cubicBezTo>
                      <a:pt x="4138" y="2020"/>
                      <a:pt x="4472" y="1614"/>
                      <a:pt x="4760" y="1272"/>
                    </a:cubicBezTo>
                    <a:cubicBezTo>
                      <a:pt x="4868" y="1137"/>
                      <a:pt x="4967" y="1019"/>
                      <a:pt x="5048" y="920"/>
                    </a:cubicBezTo>
                    <a:cubicBezTo>
                      <a:pt x="5103" y="857"/>
                      <a:pt x="5148" y="803"/>
                      <a:pt x="5175" y="758"/>
                    </a:cubicBezTo>
                    <a:cubicBezTo>
                      <a:pt x="5382" y="488"/>
                      <a:pt x="5454" y="289"/>
                      <a:pt x="549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1"/>
              <p:cNvSpPr/>
              <p:nvPr/>
            </p:nvSpPr>
            <p:spPr>
              <a:xfrm>
                <a:off x="2951525" y="3204625"/>
                <a:ext cx="371850" cy="18992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7597">
                    <a:moveTo>
                      <a:pt x="7489" y="0"/>
                    </a:moveTo>
                    <a:cubicBezTo>
                      <a:pt x="7394" y="0"/>
                      <a:pt x="7302" y="5"/>
                      <a:pt x="7212" y="14"/>
                    </a:cubicBezTo>
                    <a:cubicBezTo>
                      <a:pt x="6085" y="122"/>
                      <a:pt x="4174" y="347"/>
                      <a:pt x="1920" y="1817"/>
                    </a:cubicBezTo>
                    <a:cubicBezTo>
                      <a:pt x="1875" y="1844"/>
                      <a:pt x="1830" y="1880"/>
                      <a:pt x="1785" y="1907"/>
                    </a:cubicBezTo>
                    <a:cubicBezTo>
                      <a:pt x="1" y="3151"/>
                      <a:pt x="100" y="5828"/>
                      <a:pt x="1938" y="6982"/>
                    </a:cubicBezTo>
                    <a:cubicBezTo>
                      <a:pt x="2002" y="7027"/>
                      <a:pt x="2074" y="7072"/>
                      <a:pt x="2146" y="7108"/>
                    </a:cubicBezTo>
                    <a:cubicBezTo>
                      <a:pt x="2722" y="7456"/>
                      <a:pt x="3415" y="7597"/>
                      <a:pt x="4151" y="7597"/>
                    </a:cubicBezTo>
                    <a:cubicBezTo>
                      <a:pt x="5571" y="7597"/>
                      <a:pt x="7149" y="7074"/>
                      <a:pt x="8347" y="6504"/>
                    </a:cubicBezTo>
                    <a:cubicBezTo>
                      <a:pt x="9519" y="5945"/>
                      <a:pt x="10556" y="4638"/>
                      <a:pt x="11133" y="3809"/>
                    </a:cubicBezTo>
                    <a:cubicBezTo>
                      <a:pt x="11601" y="3115"/>
                      <a:pt x="12160" y="2493"/>
                      <a:pt x="12782" y="1943"/>
                    </a:cubicBezTo>
                    <a:cubicBezTo>
                      <a:pt x="12890" y="1844"/>
                      <a:pt x="12990" y="1763"/>
                      <a:pt x="13071" y="1700"/>
                    </a:cubicBezTo>
                    <a:cubicBezTo>
                      <a:pt x="13521" y="1366"/>
                      <a:pt x="13972" y="1249"/>
                      <a:pt x="14423" y="1023"/>
                    </a:cubicBezTo>
                    <a:cubicBezTo>
                      <a:pt x="14873" y="798"/>
                      <a:pt x="14540" y="573"/>
                      <a:pt x="14540" y="573"/>
                    </a:cubicBezTo>
                    <a:lnTo>
                      <a:pt x="14540" y="573"/>
                    </a:lnTo>
                    <a:cubicBezTo>
                      <a:pt x="14540" y="573"/>
                      <a:pt x="14089" y="690"/>
                      <a:pt x="13071" y="915"/>
                    </a:cubicBezTo>
                    <a:cubicBezTo>
                      <a:pt x="12904" y="953"/>
                      <a:pt x="12718" y="968"/>
                      <a:pt x="12523" y="968"/>
                    </a:cubicBezTo>
                    <a:cubicBezTo>
                      <a:pt x="11540" y="968"/>
                      <a:pt x="10329" y="573"/>
                      <a:pt x="10141" y="573"/>
                    </a:cubicBezTo>
                    <a:cubicBezTo>
                      <a:pt x="9934" y="573"/>
                      <a:pt x="8581" y="0"/>
                      <a:pt x="748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51"/>
              <p:cNvSpPr/>
              <p:nvPr/>
            </p:nvSpPr>
            <p:spPr>
              <a:xfrm>
                <a:off x="2960775" y="3265950"/>
                <a:ext cx="1370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4313">
                    <a:moveTo>
                      <a:pt x="3114" y="1"/>
                    </a:moveTo>
                    <a:cubicBezTo>
                      <a:pt x="2689" y="1"/>
                      <a:pt x="2240" y="103"/>
                      <a:pt x="1812" y="319"/>
                    </a:cubicBezTo>
                    <a:cubicBezTo>
                      <a:pt x="586" y="941"/>
                      <a:pt x="0" y="2266"/>
                      <a:pt x="514" y="3276"/>
                    </a:cubicBezTo>
                    <a:cubicBezTo>
                      <a:pt x="851" y="3943"/>
                      <a:pt x="1575" y="4313"/>
                      <a:pt x="2379" y="4313"/>
                    </a:cubicBezTo>
                    <a:cubicBezTo>
                      <a:pt x="2802" y="4313"/>
                      <a:pt x="3247" y="4211"/>
                      <a:pt x="3669" y="3997"/>
                    </a:cubicBezTo>
                    <a:cubicBezTo>
                      <a:pt x="4904" y="3375"/>
                      <a:pt x="5481" y="2050"/>
                      <a:pt x="4967" y="1031"/>
                    </a:cubicBezTo>
                    <a:cubicBezTo>
                      <a:pt x="4631" y="366"/>
                      <a:pt x="3915" y="1"/>
                      <a:pt x="311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51"/>
              <p:cNvSpPr/>
              <p:nvPr/>
            </p:nvSpPr>
            <p:spPr>
              <a:xfrm>
                <a:off x="2996825" y="3309300"/>
                <a:ext cx="309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27">
                    <a:moveTo>
                      <a:pt x="613" y="0"/>
                    </a:moveTo>
                    <a:cubicBezTo>
                      <a:pt x="280" y="0"/>
                      <a:pt x="0" y="271"/>
                      <a:pt x="0" y="613"/>
                    </a:cubicBezTo>
                    <a:cubicBezTo>
                      <a:pt x="0" y="956"/>
                      <a:pt x="280" y="1226"/>
                      <a:pt x="613" y="1226"/>
                    </a:cubicBezTo>
                    <a:cubicBezTo>
                      <a:pt x="956" y="1226"/>
                      <a:pt x="1235" y="956"/>
                      <a:pt x="1235" y="613"/>
                    </a:cubicBezTo>
                    <a:cubicBezTo>
                      <a:pt x="1235" y="271"/>
                      <a:pt x="956" y="0"/>
                      <a:pt x="61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51"/>
              <p:cNvSpPr/>
              <p:nvPr/>
            </p:nvSpPr>
            <p:spPr>
              <a:xfrm>
                <a:off x="3009900" y="3232900"/>
                <a:ext cx="316625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4427">
                    <a:moveTo>
                      <a:pt x="12665" y="1"/>
                    </a:moveTo>
                    <a:lnTo>
                      <a:pt x="12665" y="1"/>
                    </a:lnTo>
                    <a:cubicBezTo>
                      <a:pt x="12376" y="46"/>
                      <a:pt x="12178" y="118"/>
                      <a:pt x="11898" y="325"/>
                    </a:cubicBezTo>
                    <a:cubicBezTo>
                      <a:pt x="11826" y="379"/>
                      <a:pt x="11673" y="496"/>
                      <a:pt x="11511" y="641"/>
                    </a:cubicBezTo>
                    <a:cubicBezTo>
                      <a:pt x="11448" y="704"/>
                      <a:pt x="11376" y="767"/>
                      <a:pt x="11313" y="830"/>
                    </a:cubicBezTo>
                    <a:cubicBezTo>
                      <a:pt x="11240" y="893"/>
                      <a:pt x="11168" y="956"/>
                      <a:pt x="11096" y="1019"/>
                    </a:cubicBezTo>
                    <a:cubicBezTo>
                      <a:pt x="10961" y="1154"/>
                      <a:pt x="10817" y="1290"/>
                      <a:pt x="10655" y="1416"/>
                    </a:cubicBezTo>
                    <a:cubicBezTo>
                      <a:pt x="10357" y="1668"/>
                      <a:pt x="10024" y="1912"/>
                      <a:pt x="9681" y="2128"/>
                    </a:cubicBezTo>
                    <a:cubicBezTo>
                      <a:pt x="9005" y="2570"/>
                      <a:pt x="8311" y="2903"/>
                      <a:pt x="7788" y="3146"/>
                    </a:cubicBezTo>
                    <a:cubicBezTo>
                      <a:pt x="7274" y="3381"/>
                      <a:pt x="6932" y="3525"/>
                      <a:pt x="6932" y="3525"/>
                    </a:cubicBezTo>
                    <a:cubicBezTo>
                      <a:pt x="6932" y="3525"/>
                      <a:pt x="6589" y="3678"/>
                      <a:pt x="6066" y="3895"/>
                    </a:cubicBezTo>
                    <a:cubicBezTo>
                      <a:pt x="5796" y="3994"/>
                      <a:pt x="5490" y="4111"/>
                      <a:pt x="5138" y="4174"/>
                    </a:cubicBezTo>
                    <a:cubicBezTo>
                      <a:pt x="5007" y="4195"/>
                      <a:pt x="4870" y="4204"/>
                      <a:pt x="4727" y="4204"/>
                    </a:cubicBezTo>
                    <a:cubicBezTo>
                      <a:pt x="4497" y="4204"/>
                      <a:pt x="4253" y="4180"/>
                      <a:pt x="4002" y="4147"/>
                    </a:cubicBezTo>
                    <a:cubicBezTo>
                      <a:pt x="2704" y="3940"/>
                      <a:pt x="1289" y="3714"/>
                      <a:pt x="820" y="3642"/>
                    </a:cubicBezTo>
                    <a:cubicBezTo>
                      <a:pt x="644" y="3614"/>
                      <a:pt x="506" y="3603"/>
                      <a:pt x="372" y="3603"/>
                    </a:cubicBezTo>
                    <a:cubicBezTo>
                      <a:pt x="252" y="3603"/>
                      <a:pt x="136" y="3611"/>
                      <a:pt x="0" y="3624"/>
                    </a:cubicBezTo>
                    <a:cubicBezTo>
                      <a:pt x="271" y="3732"/>
                      <a:pt x="451" y="3804"/>
                      <a:pt x="784" y="3859"/>
                    </a:cubicBezTo>
                    <a:cubicBezTo>
                      <a:pt x="1253" y="3931"/>
                      <a:pt x="2677" y="4156"/>
                      <a:pt x="3975" y="4363"/>
                    </a:cubicBezTo>
                    <a:cubicBezTo>
                      <a:pt x="4220" y="4401"/>
                      <a:pt x="4467" y="4426"/>
                      <a:pt x="4709" y="4426"/>
                    </a:cubicBezTo>
                    <a:cubicBezTo>
                      <a:pt x="4868" y="4426"/>
                      <a:pt x="5024" y="4415"/>
                      <a:pt x="5174" y="4390"/>
                    </a:cubicBezTo>
                    <a:cubicBezTo>
                      <a:pt x="5553" y="4327"/>
                      <a:pt x="5877" y="4201"/>
                      <a:pt x="6148" y="4093"/>
                    </a:cubicBezTo>
                    <a:cubicBezTo>
                      <a:pt x="6679" y="3877"/>
                      <a:pt x="7013" y="3732"/>
                      <a:pt x="7013" y="3732"/>
                    </a:cubicBezTo>
                    <a:cubicBezTo>
                      <a:pt x="7013" y="3732"/>
                      <a:pt x="7355" y="3588"/>
                      <a:pt x="7878" y="3345"/>
                    </a:cubicBezTo>
                    <a:cubicBezTo>
                      <a:pt x="8401" y="3101"/>
                      <a:pt x="9113" y="2768"/>
                      <a:pt x="9798" y="2317"/>
                    </a:cubicBezTo>
                    <a:cubicBezTo>
                      <a:pt x="10150" y="2092"/>
                      <a:pt x="10492" y="1848"/>
                      <a:pt x="10799" y="1587"/>
                    </a:cubicBezTo>
                    <a:cubicBezTo>
                      <a:pt x="10961" y="1452"/>
                      <a:pt x="11105" y="1317"/>
                      <a:pt x="11249" y="1181"/>
                    </a:cubicBezTo>
                    <a:cubicBezTo>
                      <a:pt x="11322" y="1118"/>
                      <a:pt x="11394" y="1055"/>
                      <a:pt x="11457" y="992"/>
                    </a:cubicBezTo>
                    <a:cubicBezTo>
                      <a:pt x="11529" y="929"/>
                      <a:pt x="11592" y="866"/>
                      <a:pt x="11655" y="812"/>
                    </a:cubicBezTo>
                    <a:cubicBezTo>
                      <a:pt x="11817" y="659"/>
                      <a:pt x="11962" y="550"/>
                      <a:pt x="12034" y="496"/>
                    </a:cubicBezTo>
                    <a:cubicBezTo>
                      <a:pt x="12295" y="298"/>
                      <a:pt x="12430" y="181"/>
                      <a:pt x="126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51"/>
              <p:cNvSpPr/>
              <p:nvPr/>
            </p:nvSpPr>
            <p:spPr>
              <a:xfrm>
                <a:off x="3017550" y="3242875"/>
                <a:ext cx="16475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296">
                    <a:moveTo>
                      <a:pt x="3794" y="0"/>
                    </a:moveTo>
                    <a:cubicBezTo>
                      <a:pt x="3494" y="0"/>
                      <a:pt x="3183" y="31"/>
                      <a:pt x="2867" y="97"/>
                    </a:cubicBezTo>
                    <a:cubicBezTo>
                      <a:pt x="1181" y="449"/>
                      <a:pt x="1" y="1657"/>
                      <a:pt x="244" y="2784"/>
                    </a:cubicBezTo>
                    <a:cubicBezTo>
                      <a:pt x="434" y="3706"/>
                      <a:pt x="1500" y="4296"/>
                      <a:pt x="2797" y="4296"/>
                    </a:cubicBezTo>
                    <a:cubicBezTo>
                      <a:pt x="3096" y="4296"/>
                      <a:pt x="3407" y="4265"/>
                      <a:pt x="3723" y="4199"/>
                    </a:cubicBezTo>
                    <a:cubicBezTo>
                      <a:pt x="5409" y="3847"/>
                      <a:pt x="6590" y="2639"/>
                      <a:pt x="6346" y="1513"/>
                    </a:cubicBezTo>
                    <a:cubicBezTo>
                      <a:pt x="6156" y="590"/>
                      <a:pt x="5091" y="0"/>
                      <a:pt x="379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51"/>
              <p:cNvSpPr/>
              <p:nvPr/>
            </p:nvSpPr>
            <p:spPr>
              <a:xfrm>
                <a:off x="3056075" y="3290150"/>
                <a:ext cx="32925" cy="331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26">
                    <a:moveTo>
                      <a:pt x="659" y="0"/>
                    </a:moveTo>
                    <a:cubicBezTo>
                      <a:pt x="289" y="0"/>
                      <a:pt x="1" y="298"/>
                      <a:pt x="1" y="658"/>
                    </a:cubicBezTo>
                    <a:cubicBezTo>
                      <a:pt x="1" y="1028"/>
                      <a:pt x="289" y="1325"/>
                      <a:pt x="659" y="1325"/>
                    </a:cubicBezTo>
                    <a:cubicBezTo>
                      <a:pt x="1020" y="1325"/>
                      <a:pt x="1317" y="1028"/>
                      <a:pt x="1317" y="658"/>
                    </a:cubicBezTo>
                    <a:cubicBezTo>
                      <a:pt x="1317" y="298"/>
                      <a:pt x="1020" y="0"/>
                      <a:pt x="65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51"/>
              <p:cNvSpPr/>
              <p:nvPr/>
            </p:nvSpPr>
            <p:spPr>
              <a:xfrm>
                <a:off x="3157275" y="3287275"/>
                <a:ext cx="41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028">
                    <a:moveTo>
                      <a:pt x="1366" y="1"/>
                    </a:moveTo>
                    <a:cubicBezTo>
                      <a:pt x="1189" y="1"/>
                      <a:pt x="930" y="84"/>
                      <a:pt x="667" y="232"/>
                    </a:cubicBezTo>
                    <a:cubicBezTo>
                      <a:pt x="262" y="476"/>
                      <a:pt x="0" y="791"/>
                      <a:pt x="90" y="944"/>
                    </a:cubicBezTo>
                    <a:cubicBezTo>
                      <a:pt x="124" y="1001"/>
                      <a:pt x="200" y="1028"/>
                      <a:pt x="303" y="1028"/>
                    </a:cubicBezTo>
                    <a:cubicBezTo>
                      <a:pt x="479" y="1028"/>
                      <a:pt x="736" y="948"/>
                      <a:pt x="992" y="800"/>
                    </a:cubicBezTo>
                    <a:cubicBezTo>
                      <a:pt x="1406" y="557"/>
                      <a:pt x="1668" y="241"/>
                      <a:pt x="1578" y="88"/>
                    </a:cubicBezTo>
                    <a:cubicBezTo>
                      <a:pt x="1545" y="29"/>
                      <a:pt x="1469" y="1"/>
                      <a:pt x="136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51"/>
              <p:cNvSpPr/>
              <p:nvPr/>
            </p:nvSpPr>
            <p:spPr>
              <a:xfrm>
                <a:off x="3092150" y="3254175"/>
                <a:ext cx="4960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252">
                    <a:moveTo>
                      <a:pt x="1572" y="1"/>
                    </a:moveTo>
                    <a:cubicBezTo>
                      <a:pt x="1360" y="1"/>
                      <a:pt x="1068" y="90"/>
                      <a:pt x="775" y="258"/>
                    </a:cubicBezTo>
                    <a:cubicBezTo>
                      <a:pt x="298" y="538"/>
                      <a:pt x="0" y="925"/>
                      <a:pt x="117" y="1133"/>
                    </a:cubicBezTo>
                    <a:cubicBezTo>
                      <a:pt x="164" y="1212"/>
                      <a:pt x="271" y="1251"/>
                      <a:pt x="413" y="1251"/>
                    </a:cubicBezTo>
                    <a:cubicBezTo>
                      <a:pt x="624" y="1251"/>
                      <a:pt x="913" y="1165"/>
                      <a:pt x="1199" y="997"/>
                    </a:cubicBezTo>
                    <a:cubicBezTo>
                      <a:pt x="1686" y="718"/>
                      <a:pt x="1983" y="330"/>
                      <a:pt x="1866" y="123"/>
                    </a:cubicBezTo>
                    <a:cubicBezTo>
                      <a:pt x="1819" y="40"/>
                      <a:pt x="1714" y="1"/>
                      <a:pt x="157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51"/>
              <p:cNvSpPr/>
              <p:nvPr/>
            </p:nvSpPr>
            <p:spPr>
              <a:xfrm>
                <a:off x="3045275" y="3263425"/>
                <a:ext cx="2977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498">
                    <a:moveTo>
                      <a:pt x="688" y="1"/>
                    </a:moveTo>
                    <a:cubicBezTo>
                      <a:pt x="652" y="1"/>
                      <a:pt x="615" y="2"/>
                      <a:pt x="577" y="6"/>
                    </a:cubicBezTo>
                    <a:cubicBezTo>
                      <a:pt x="253" y="33"/>
                      <a:pt x="0" y="159"/>
                      <a:pt x="9" y="294"/>
                    </a:cubicBezTo>
                    <a:cubicBezTo>
                      <a:pt x="25" y="413"/>
                      <a:pt x="230" y="497"/>
                      <a:pt x="500" y="497"/>
                    </a:cubicBezTo>
                    <a:cubicBezTo>
                      <a:pt x="536" y="497"/>
                      <a:pt x="574" y="496"/>
                      <a:pt x="613" y="492"/>
                    </a:cubicBezTo>
                    <a:cubicBezTo>
                      <a:pt x="938" y="465"/>
                      <a:pt x="1190" y="339"/>
                      <a:pt x="1172" y="204"/>
                    </a:cubicBezTo>
                    <a:cubicBezTo>
                      <a:pt x="1164" y="85"/>
                      <a:pt x="954" y="1"/>
                      <a:pt x="68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51"/>
              <p:cNvSpPr/>
              <p:nvPr/>
            </p:nvSpPr>
            <p:spPr>
              <a:xfrm>
                <a:off x="3118275" y="3273475"/>
                <a:ext cx="2077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42">
                    <a:moveTo>
                      <a:pt x="415" y="0"/>
                    </a:moveTo>
                    <a:cubicBezTo>
                      <a:pt x="190" y="0"/>
                      <a:pt x="1" y="99"/>
                      <a:pt x="1" y="225"/>
                    </a:cubicBezTo>
                    <a:cubicBezTo>
                      <a:pt x="1" y="343"/>
                      <a:pt x="190" y="442"/>
                      <a:pt x="415" y="442"/>
                    </a:cubicBezTo>
                    <a:cubicBezTo>
                      <a:pt x="641" y="442"/>
                      <a:pt x="830" y="343"/>
                      <a:pt x="830" y="225"/>
                    </a:cubicBezTo>
                    <a:cubicBezTo>
                      <a:pt x="830" y="99"/>
                      <a:pt x="641" y="0"/>
                      <a:pt x="41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51"/>
              <p:cNvSpPr/>
              <p:nvPr/>
            </p:nvSpPr>
            <p:spPr>
              <a:xfrm>
                <a:off x="3183850" y="3230475"/>
                <a:ext cx="2257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689">
                    <a:moveTo>
                      <a:pt x="708" y="0"/>
                    </a:moveTo>
                    <a:cubicBezTo>
                      <a:pt x="604" y="0"/>
                      <a:pt x="456" y="60"/>
                      <a:pt x="316" y="170"/>
                    </a:cubicBezTo>
                    <a:cubicBezTo>
                      <a:pt x="109" y="341"/>
                      <a:pt x="1" y="548"/>
                      <a:pt x="82" y="647"/>
                    </a:cubicBezTo>
                    <a:cubicBezTo>
                      <a:pt x="104" y="676"/>
                      <a:pt x="142" y="689"/>
                      <a:pt x="189" y="689"/>
                    </a:cubicBezTo>
                    <a:cubicBezTo>
                      <a:pt x="293" y="689"/>
                      <a:pt x="444" y="624"/>
                      <a:pt x="587" y="512"/>
                    </a:cubicBezTo>
                    <a:cubicBezTo>
                      <a:pt x="794" y="350"/>
                      <a:pt x="902" y="134"/>
                      <a:pt x="821" y="44"/>
                    </a:cubicBezTo>
                    <a:cubicBezTo>
                      <a:pt x="798" y="14"/>
                      <a:pt x="758" y="0"/>
                      <a:pt x="70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51"/>
              <p:cNvSpPr/>
              <p:nvPr/>
            </p:nvSpPr>
            <p:spPr>
              <a:xfrm>
                <a:off x="3189725" y="3292700"/>
                <a:ext cx="241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607">
                    <a:moveTo>
                      <a:pt x="759" y="1"/>
                    </a:moveTo>
                    <a:cubicBezTo>
                      <a:pt x="658" y="1"/>
                      <a:pt x="518" y="43"/>
                      <a:pt x="379" y="124"/>
                    </a:cubicBezTo>
                    <a:cubicBezTo>
                      <a:pt x="144" y="259"/>
                      <a:pt x="0" y="448"/>
                      <a:pt x="54" y="547"/>
                    </a:cubicBezTo>
                    <a:cubicBezTo>
                      <a:pt x="76" y="587"/>
                      <a:pt x="129" y="607"/>
                      <a:pt x="200" y="607"/>
                    </a:cubicBezTo>
                    <a:cubicBezTo>
                      <a:pt x="304" y="607"/>
                      <a:pt x="447" y="565"/>
                      <a:pt x="586" y="484"/>
                    </a:cubicBezTo>
                    <a:cubicBezTo>
                      <a:pt x="820" y="349"/>
                      <a:pt x="965" y="160"/>
                      <a:pt x="902" y="60"/>
                    </a:cubicBezTo>
                    <a:cubicBezTo>
                      <a:pt x="880" y="20"/>
                      <a:pt x="828" y="1"/>
                      <a:pt x="75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51"/>
              <p:cNvSpPr/>
              <p:nvPr/>
            </p:nvSpPr>
            <p:spPr>
              <a:xfrm>
                <a:off x="3200750" y="3265725"/>
                <a:ext cx="255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656">
                    <a:moveTo>
                      <a:pt x="796" y="1"/>
                    </a:moveTo>
                    <a:cubicBezTo>
                      <a:pt x="687" y="1"/>
                      <a:pt x="541" y="45"/>
                      <a:pt x="398" y="130"/>
                    </a:cubicBezTo>
                    <a:cubicBezTo>
                      <a:pt x="145" y="265"/>
                      <a:pt x="1" y="472"/>
                      <a:pt x="64" y="590"/>
                    </a:cubicBezTo>
                    <a:cubicBezTo>
                      <a:pt x="90" y="634"/>
                      <a:pt x="148" y="656"/>
                      <a:pt x="225" y="656"/>
                    </a:cubicBezTo>
                    <a:cubicBezTo>
                      <a:pt x="335" y="656"/>
                      <a:pt x="483" y="611"/>
                      <a:pt x="632" y="526"/>
                    </a:cubicBezTo>
                    <a:cubicBezTo>
                      <a:pt x="875" y="391"/>
                      <a:pt x="1019" y="184"/>
                      <a:pt x="956" y="67"/>
                    </a:cubicBezTo>
                    <a:cubicBezTo>
                      <a:pt x="930" y="22"/>
                      <a:pt x="872" y="1"/>
                      <a:pt x="79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51"/>
              <p:cNvSpPr/>
              <p:nvPr/>
            </p:nvSpPr>
            <p:spPr>
              <a:xfrm>
                <a:off x="3228925" y="3251525"/>
                <a:ext cx="1692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350">
                    <a:moveTo>
                      <a:pt x="291" y="1"/>
                    </a:moveTo>
                    <a:cubicBezTo>
                      <a:pt x="139" y="1"/>
                      <a:pt x="18" y="60"/>
                      <a:pt x="10" y="148"/>
                    </a:cubicBezTo>
                    <a:cubicBezTo>
                      <a:pt x="1" y="238"/>
                      <a:pt x="145" y="328"/>
                      <a:pt x="325" y="346"/>
                    </a:cubicBezTo>
                    <a:cubicBezTo>
                      <a:pt x="346" y="348"/>
                      <a:pt x="366" y="349"/>
                      <a:pt x="386" y="349"/>
                    </a:cubicBezTo>
                    <a:cubicBezTo>
                      <a:pt x="539" y="349"/>
                      <a:pt x="660" y="291"/>
                      <a:pt x="668" y="211"/>
                    </a:cubicBezTo>
                    <a:cubicBezTo>
                      <a:pt x="677" y="112"/>
                      <a:pt x="532" y="22"/>
                      <a:pt x="352" y="4"/>
                    </a:cubicBezTo>
                    <a:cubicBezTo>
                      <a:pt x="331" y="2"/>
                      <a:pt x="311" y="1"/>
                      <a:pt x="29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51"/>
              <p:cNvSpPr/>
              <p:nvPr/>
            </p:nvSpPr>
            <p:spPr>
              <a:xfrm>
                <a:off x="3165150" y="3266575"/>
                <a:ext cx="306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34">
                    <a:moveTo>
                      <a:pt x="939" y="0"/>
                    </a:moveTo>
                    <a:cubicBezTo>
                      <a:pt x="822" y="0"/>
                      <a:pt x="674" y="29"/>
                      <a:pt x="524" y="87"/>
                    </a:cubicBezTo>
                    <a:cubicBezTo>
                      <a:pt x="217" y="213"/>
                      <a:pt x="1" y="411"/>
                      <a:pt x="55" y="538"/>
                    </a:cubicBezTo>
                    <a:cubicBezTo>
                      <a:pt x="82" y="602"/>
                      <a:pt x="171" y="633"/>
                      <a:pt x="291" y="633"/>
                    </a:cubicBezTo>
                    <a:cubicBezTo>
                      <a:pt x="407" y="633"/>
                      <a:pt x="553" y="604"/>
                      <a:pt x="704" y="547"/>
                    </a:cubicBezTo>
                    <a:cubicBezTo>
                      <a:pt x="1010" y="420"/>
                      <a:pt x="1227" y="222"/>
                      <a:pt x="1173" y="96"/>
                    </a:cubicBezTo>
                    <a:cubicBezTo>
                      <a:pt x="1150" y="32"/>
                      <a:pt x="1061" y="0"/>
                      <a:pt x="93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79" name="Google Shape;1179;p51"/>
            <p:cNvGrpSpPr/>
            <p:nvPr/>
          </p:nvGrpSpPr>
          <p:grpSpPr>
            <a:xfrm rot="-10065376">
              <a:off x="915980" y="845598"/>
              <a:ext cx="564720" cy="509425"/>
              <a:chOff x="3598275" y="2886325"/>
              <a:chExt cx="428175" cy="386250"/>
            </a:xfrm>
          </p:grpSpPr>
          <p:sp>
            <p:nvSpPr>
              <p:cNvPr id="1180" name="Google Shape;1180;p51"/>
              <p:cNvSpPr/>
              <p:nvPr/>
            </p:nvSpPr>
            <p:spPr>
              <a:xfrm>
                <a:off x="3598275" y="2886325"/>
                <a:ext cx="314375" cy="281975"/>
              </a:xfrm>
              <a:custGeom>
                <a:avLst/>
                <a:gdLst/>
                <a:ahLst/>
                <a:cxnLst/>
                <a:rect l="l" t="t" r="r" b="b"/>
                <a:pathLst>
                  <a:path w="12575" h="11279">
                    <a:moveTo>
                      <a:pt x="11782" y="0"/>
                    </a:moveTo>
                    <a:cubicBezTo>
                      <a:pt x="11520" y="9"/>
                      <a:pt x="11250" y="45"/>
                      <a:pt x="10907" y="154"/>
                    </a:cubicBezTo>
                    <a:cubicBezTo>
                      <a:pt x="10817" y="181"/>
                      <a:pt x="10682" y="226"/>
                      <a:pt x="10511" y="307"/>
                    </a:cubicBezTo>
                    <a:cubicBezTo>
                      <a:pt x="10421" y="343"/>
                      <a:pt x="10330" y="397"/>
                      <a:pt x="10240" y="460"/>
                    </a:cubicBezTo>
                    <a:lnTo>
                      <a:pt x="10231" y="469"/>
                    </a:lnTo>
                    <a:lnTo>
                      <a:pt x="10204" y="487"/>
                    </a:lnTo>
                    <a:lnTo>
                      <a:pt x="10150" y="523"/>
                    </a:lnTo>
                    <a:cubicBezTo>
                      <a:pt x="10123" y="550"/>
                      <a:pt x="10087" y="586"/>
                      <a:pt x="10060" y="613"/>
                    </a:cubicBezTo>
                    <a:cubicBezTo>
                      <a:pt x="9997" y="676"/>
                      <a:pt x="9934" y="739"/>
                      <a:pt x="9880" y="821"/>
                    </a:cubicBezTo>
                    <a:cubicBezTo>
                      <a:pt x="9781" y="974"/>
                      <a:pt x="9699" y="1145"/>
                      <a:pt x="9663" y="1316"/>
                    </a:cubicBezTo>
                    <a:cubicBezTo>
                      <a:pt x="9573" y="1677"/>
                      <a:pt x="9582" y="2046"/>
                      <a:pt x="9627" y="2407"/>
                    </a:cubicBezTo>
                    <a:cubicBezTo>
                      <a:pt x="9681" y="2759"/>
                      <a:pt x="9763" y="3101"/>
                      <a:pt x="9790" y="3444"/>
                    </a:cubicBezTo>
                    <a:cubicBezTo>
                      <a:pt x="9799" y="3615"/>
                      <a:pt x="9799" y="3777"/>
                      <a:pt x="9772" y="3939"/>
                    </a:cubicBezTo>
                    <a:cubicBezTo>
                      <a:pt x="9753" y="4093"/>
                      <a:pt x="9699" y="4255"/>
                      <a:pt x="9627" y="4408"/>
                    </a:cubicBezTo>
                    <a:cubicBezTo>
                      <a:pt x="9492" y="4715"/>
                      <a:pt x="9294" y="5030"/>
                      <a:pt x="9114" y="5336"/>
                    </a:cubicBezTo>
                    <a:cubicBezTo>
                      <a:pt x="8356" y="6571"/>
                      <a:pt x="7536" y="7680"/>
                      <a:pt x="6896" y="8473"/>
                    </a:cubicBezTo>
                    <a:cubicBezTo>
                      <a:pt x="6581" y="8870"/>
                      <a:pt x="6301" y="9185"/>
                      <a:pt x="6112" y="9402"/>
                    </a:cubicBezTo>
                    <a:cubicBezTo>
                      <a:pt x="5923" y="9618"/>
                      <a:pt x="5805" y="9744"/>
                      <a:pt x="5805" y="9744"/>
                    </a:cubicBezTo>
                    <a:cubicBezTo>
                      <a:pt x="5805" y="9744"/>
                      <a:pt x="5697" y="9861"/>
                      <a:pt x="5499" y="10078"/>
                    </a:cubicBezTo>
                    <a:cubicBezTo>
                      <a:pt x="5400" y="10177"/>
                      <a:pt x="5274" y="10312"/>
                      <a:pt x="5138" y="10438"/>
                    </a:cubicBezTo>
                    <a:cubicBezTo>
                      <a:pt x="4994" y="10565"/>
                      <a:pt x="4823" y="10700"/>
                      <a:pt x="4625" y="10781"/>
                    </a:cubicBezTo>
                    <a:cubicBezTo>
                      <a:pt x="4528" y="10816"/>
                      <a:pt x="4427" y="10836"/>
                      <a:pt x="4322" y="10836"/>
                    </a:cubicBezTo>
                    <a:cubicBezTo>
                      <a:pt x="4211" y="10836"/>
                      <a:pt x="4096" y="10814"/>
                      <a:pt x="3976" y="10763"/>
                    </a:cubicBezTo>
                    <a:cubicBezTo>
                      <a:pt x="3750" y="10673"/>
                      <a:pt x="3516" y="10483"/>
                      <a:pt x="3282" y="10267"/>
                    </a:cubicBezTo>
                    <a:cubicBezTo>
                      <a:pt x="2813" y="9825"/>
                      <a:pt x="2317" y="9321"/>
                      <a:pt x="1983" y="8726"/>
                    </a:cubicBezTo>
                    <a:cubicBezTo>
                      <a:pt x="1830" y="8428"/>
                      <a:pt x="1722" y="8104"/>
                      <a:pt x="1713" y="7779"/>
                    </a:cubicBezTo>
                    <a:cubicBezTo>
                      <a:pt x="1722" y="7698"/>
                      <a:pt x="1713" y="7617"/>
                      <a:pt x="1740" y="7536"/>
                    </a:cubicBezTo>
                    <a:cubicBezTo>
                      <a:pt x="1749" y="7455"/>
                      <a:pt x="1758" y="7383"/>
                      <a:pt x="1785" y="7302"/>
                    </a:cubicBezTo>
                    <a:cubicBezTo>
                      <a:pt x="1830" y="7139"/>
                      <a:pt x="1902" y="6977"/>
                      <a:pt x="1965" y="6806"/>
                    </a:cubicBezTo>
                    <a:cubicBezTo>
                      <a:pt x="2038" y="6634"/>
                      <a:pt x="2092" y="6445"/>
                      <a:pt x="2137" y="6256"/>
                    </a:cubicBezTo>
                    <a:cubicBezTo>
                      <a:pt x="2146" y="6157"/>
                      <a:pt x="2164" y="6067"/>
                      <a:pt x="2173" y="5967"/>
                    </a:cubicBezTo>
                    <a:cubicBezTo>
                      <a:pt x="2182" y="5877"/>
                      <a:pt x="2182" y="5778"/>
                      <a:pt x="2182" y="5688"/>
                    </a:cubicBezTo>
                    <a:cubicBezTo>
                      <a:pt x="2182" y="5589"/>
                      <a:pt x="2173" y="5499"/>
                      <a:pt x="2173" y="5409"/>
                    </a:cubicBezTo>
                    <a:cubicBezTo>
                      <a:pt x="2155" y="5318"/>
                      <a:pt x="2146" y="5228"/>
                      <a:pt x="2128" y="5138"/>
                    </a:cubicBezTo>
                    <a:cubicBezTo>
                      <a:pt x="2110" y="5048"/>
                      <a:pt x="2092" y="4967"/>
                      <a:pt x="2065" y="4877"/>
                    </a:cubicBezTo>
                    <a:cubicBezTo>
                      <a:pt x="2056" y="4832"/>
                      <a:pt x="2047" y="4796"/>
                      <a:pt x="2029" y="4751"/>
                    </a:cubicBezTo>
                    <a:cubicBezTo>
                      <a:pt x="2020" y="4715"/>
                      <a:pt x="2002" y="4678"/>
                      <a:pt x="1993" y="4642"/>
                    </a:cubicBezTo>
                    <a:cubicBezTo>
                      <a:pt x="1830" y="4192"/>
                      <a:pt x="1596" y="3867"/>
                      <a:pt x="1479" y="3714"/>
                    </a:cubicBezTo>
                    <a:cubicBezTo>
                      <a:pt x="1253" y="3435"/>
                      <a:pt x="1010" y="3263"/>
                      <a:pt x="776" y="3137"/>
                    </a:cubicBezTo>
                    <a:cubicBezTo>
                      <a:pt x="722" y="3110"/>
                      <a:pt x="658" y="3083"/>
                      <a:pt x="595" y="3056"/>
                    </a:cubicBezTo>
                    <a:cubicBezTo>
                      <a:pt x="532" y="3029"/>
                      <a:pt x="469" y="3011"/>
                      <a:pt x="406" y="2993"/>
                    </a:cubicBezTo>
                    <a:cubicBezTo>
                      <a:pt x="280" y="2957"/>
                      <a:pt x="145" y="2948"/>
                      <a:pt x="0" y="2930"/>
                    </a:cubicBezTo>
                    <a:lnTo>
                      <a:pt x="0" y="2930"/>
                    </a:lnTo>
                    <a:cubicBezTo>
                      <a:pt x="118" y="3011"/>
                      <a:pt x="235" y="3074"/>
                      <a:pt x="325" y="3164"/>
                    </a:cubicBezTo>
                    <a:cubicBezTo>
                      <a:pt x="370" y="3200"/>
                      <a:pt x="424" y="3236"/>
                      <a:pt x="460" y="3281"/>
                    </a:cubicBezTo>
                    <a:cubicBezTo>
                      <a:pt x="505" y="3317"/>
                      <a:pt x="550" y="3362"/>
                      <a:pt x="595" y="3399"/>
                    </a:cubicBezTo>
                    <a:cubicBezTo>
                      <a:pt x="767" y="3570"/>
                      <a:pt x="938" y="3741"/>
                      <a:pt x="1127" y="3993"/>
                    </a:cubicBezTo>
                    <a:cubicBezTo>
                      <a:pt x="1235" y="4129"/>
                      <a:pt x="1434" y="4408"/>
                      <a:pt x="1578" y="4796"/>
                    </a:cubicBezTo>
                    <a:lnTo>
                      <a:pt x="1605" y="4886"/>
                    </a:lnTo>
                    <a:cubicBezTo>
                      <a:pt x="1623" y="4922"/>
                      <a:pt x="1632" y="4958"/>
                      <a:pt x="1641" y="5003"/>
                    </a:cubicBezTo>
                    <a:cubicBezTo>
                      <a:pt x="1659" y="5075"/>
                      <a:pt x="1677" y="5147"/>
                      <a:pt x="1695" y="5219"/>
                    </a:cubicBezTo>
                    <a:cubicBezTo>
                      <a:pt x="1704" y="5300"/>
                      <a:pt x="1722" y="5382"/>
                      <a:pt x="1731" y="5454"/>
                    </a:cubicBezTo>
                    <a:cubicBezTo>
                      <a:pt x="1731" y="5535"/>
                      <a:pt x="1740" y="5616"/>
                      <a:pt x="1740" y="5697"/>
                    </a:cubicBezTo>
                    <a:cubicBezTo>
                      <a:pt x="1740" y="5769"/>
                      <a:pt x="1740" y="5850"/>
                      <a:pt x="1731" y="5931"/>
                    </a:cubicBezTo>
                    <a:cubicBezTo>
                      <a:pt x="1722" y="6013"/>
                      <a:pt x="1713" y="6094"/>
                      <a:pt x="1695" y="6175"/>
                    </a:cubicBezTo>
                    <a:cubicBezTo>
                      <a:pt x="1659" y="6328"/>
                      <a:pt x="1623" y="6490"/>
                      <a:pt x="1560" y="6653"/>
                    </a:cubicBezTo>
                    <a:cubicBezTo>
                      <a:pt x="1497" y="6815"/>
                      <a:pt x="1416" y="6986"/>
                      <a:pt x="1362" y="7175"/>
                    </a:cubicBezTo>
                    <a:cubicBezTo>
                      <a:pt x="1334" y="7274"/>
                      <a:pt x="1307" y="7374"/>
                      <a:pt x="1298" y="7482"/>
                    </a:cubicBezTo>
                    <a:cubicBezTo>
                      <a:pt x="1280" y="7581"/>
                      <a:pt x="1280" y="7680"/>
                      <a:pt x="1280" y="7788"/>
                    </a:cubicBezTo>
                    <a:cubicBezTo>
                      <a:pt x="1280" y="8203"/>
                      <a:pt x="1416" y="8591"/>
                      <a:pt x="1596" y="8933"/>
                    </a:cubicBezTo>
                    <a:cubicBezTo>
                      <a:pt x="1974" y="9618"/>
                      <a:pt x="2506" y="10132"/>
                      <a:pt x="2984" y="10592"/>
                    </a:cubicBezTo>
                    <a:cubicBezTo>
                      <a:pt x="3227" y="10826"/>
                      <a:pt x="3489" y="11042"/>
                      <a:pt x="3813" y="11177"/>
                    </a:cubicBezTo>
                    <a:cubicBezTo>
                      <a:pt x="3967" y="11241"/>
                      <a:pt x="4147" y="11277"/>
                      <a:pt x="4309" y="11277"/>
                    </a:cubicBezTo>
                    <a:cubicBezTo>
                      <a:pt x="4327" y="11278"/>
                      <a:pt x="4344" y="11278"/>
                      <a:pt x="4362" y="11278"/>
                    </a:cubicBezTo>
                    <a:cubicBezTo>
                      <a:pt x="4514" y="11278"/>
                      <a:pt x="4657" y="11244"/>
                      <a:pt x="4787" y="11196"/>
                    </a:cubicBezTo>
                    <a:cubicBezTo>
                      <a:pt x="5066" y="11078"/>
                      <a:pt x="5274" y="10916"/>
                      <a:pt x="5436" y="10772"/>
                    </a:cubicBezTo>
                    <a:cubicBezTo>
                      <a:pt x="5598" y="10619"/>
                      <a:pt x="5715" y="10483"/>
                      <a:pt x="5814" y="10375"/>
                    </a:cubicBezTo>
                    <a:cubicBezTo>
                      <a:pt x="6022" y="10159"/>
                      <a:pt x="6130" y="10042"/>
                      <a:pt x="6130" y="10042"/>
                    </a:cubicBezTo>
                    <a:cubicBezTo>
                      <a:pt x="6130" y="10042"/>
                      <a:pt x="6247" y="9916"/>
                      <a:pt x="6445" y="9699"/>
                    </a:cubicBezTo>
                    <a:cubicBezTo>
                      <a:pt x="6635" y="9474"/>
                      <a:pt x="6914" y="9149"/>
                      <a:pt x="7239" y="8753"/>
                    </a:cubicBezTo>
                    <a:cubicBezTo>
                      <a:pt x="7897" y="7951"/>
                      <a:pt x="8726" y="6824"/>
                      <a:pt x="9492" y="5571"/>
                    </a:cubicBezTo>
                    <a:cubicBezTo>
                      <a:pt x="9672" y="5255"/>
                      <a:pt x="9880" y="4949"/>
                      <a:pt x="10042" y="4588"/>
                    </a:cubicBezTo>
                    <a:cubicBezTo>
                      <a:pt x="10123" y="4408"/>
                      <a:pt x="10186" y="4210"/>
                      <a:pt x="10213" y="4011"/>
                    </a:cubicBezTo>
                    <a:cubicBezTo>
                      <a:pt x="10249" y="3804"/>
                      <a:pt x="10249" y="3606"/>
                      <a:pt x="10231" y="3417"/>
                    </a:cubicBezTo>
                    <a:cubicBezTo>
                      <a:pt x="10204" y="3029"/>
                      <a:pt x="10123" y="2677"/>
                      <a:pt x="10069" y="2344"/>
                    </a:cubicBezTo>
                    <a:cubicBezTo>
                      <a:pt x="10024" y="2019"/>
                      <a:pt x="10024" y="1704"/>
                      <a:pt x="10096" y="1433"/>
                    </a:cubicBezTo>
                    <a:cubicBezTo>
                      <a:pt x="10123" y="1298"/>
                      <a:pt x="10177" y="1181"/>
                      <a:pt x="10249" y="1073"/>
                    </a:cubicBezTo>
                    <a:cubicBezTo>
                      <a:pt x="10285" y="1028"/>
                      <a:pt x="10321" y="974"/>
                      <a:pt x="10366" y="938"/>
                    </a:cubicBezTo>
                    <a:cubicBezTo>
                      <a:pt x="10393" y="911"/>
                      <a:pt x="10412" y="893"/>
                      <a:pt x="10439" y="875"/>
                    </a:cubicBezTo>
                    <a:lnTo>
                      <a:pt x="10475" y="848"/>
                    </a:lnTo>
                    <a:cubicBezTo>
                      <a:pt x="10475" y="848"/>
                      <a:pt x="10484" y="839"/>
                      <a:pt x="10493" y="839"/>
                    </a:cubicBezTo>
                    <a:lnTo>
                      <a:pt x="10493" y="830"/>
                    </a:lnTo>
                    <a:cubicBezTo>
                      <a:pt x="10565" y="784"/>
                      <a:pt x="10637" y="739"/>
                      <a:pt x="10700" y="712"/>
                    </a:cubicBezTo>
                    <a:cubicBezTo>
                      <a:pt x="10844" y="640"/>
                      <a:pt x="10961" y="604"/>
                      <a:pt x="11042" y="577"/>
                    </a:cubicBezTo>
                    <a:cubicBezTo>
                      <a:pt x="11358" y="478"/>
                      <a:pt x="11601" y="406"/>
                      <a:pt x="11836" y="325"/>
                    </a:cubicBezTo>
                    <a:cubicBezTo>
                      <a:pt x="12070" y="244"/>
                      <a:pt x="12295" y="172"/>
                      <a:pt x="12575" y="81"/>
                    </a:cubicBezTo>
                    <a:cubicBezTo>
                      <a:pt x="12286" y="27"/>
                      <a:pt x="12043" y="0"/>
                      <a:pt x="1178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51"/>
              <p:cNvSpPr/>
              <p:nvPr/>
            </p:nvSpPr>
            <p:spPr>
              <a:xfrm>
                <a:off x="3715225" y="2904125"/>
                <a:ext cx="52300" cy="214550"/>
              </a:xfrm>
              <a:custGeom>
                <a:avLst/>
                <a:gdLst/>
                <a:ahLst/>
                <a:cxnLst/>
                <a:rect l="l" t="t" r="r" b="b"/>
                <a:pathLst>
                  <a:path w="2092" h="8582">
                    <a:moveTo>
                      <a:pt x="1263" y="0"/>
                    </a:moveTo>
                    <a:cubicBezTo>
                      <a:pt x="1236" y="289"/>
                      <a:pt x="1181" y="523"/>
                      <a:pt x="1127" y="758"/>
                    </a:cubicBezTo>
                    <a:cubicBezTo>
                      <a:pt x="1073" y="992"/>
                      <a:pt x="1010" y="1235"/>
                      <a:pt x="920" y="1542"/>
                    </a:cubicBezTo>
                    <a:cubicBezTo>
                      <a:pt x="884" y="1641"/>
                      <a:pt x="839" y="1812"/>
                      <a:pt x="677" y="2146"/>
                    </a:cubicBezTo>
                    <a:cubicBezTo>
                      <a:pt x="605" y="2281"/>
                      <a:pt x="496" y="2470"/>
                      <a:pt x="361" y="2650"/>
                    </a:cubicBezTo>
                    <a:cubicBezTo>
                      <a:pt x="289" y="2741"/>
                      <a:pt x="199" y="2849"/>
                      <a:pt x="127" y="2975"/>
                    </a:cubicBezTo>
                    <a:cubicBezTo>
                      <a:pt x="46" y="3110"/>
                      <a:pt x="1" y="3281"/>
                      <a:pt x="1" y="3444"/>
                    </a:cubicBezTo>
                    <a:cubicBezTo>
                      <a:pt x="10" y="3615"/>
                      <a:pt x="55" y="3750"/>
                      <a:pt x="109" y="3867"/>
                    </a:cubicBezTo>
                    <a:cubicBezTo>
                      <a:pt x="163" y="3975"/>
                      <a:pt x="226" y="4066"/>
                      <a:pt x="271" y="4138"/>
                    </a:cubicBezTo>
                    <a:cubicBezTo>
                      <a:pt x="379" y="4273"/>
                      <a:pt x="442" y="4354"/>
                      <a:pt x="442" y="4354"/>
                    </a:cubicBezTo>
                    <a:cubicBezTo>
                      <a:pt x="442" y="4354"/>
                      <a:pt x="496" y="4417"/>
                      <a:pt x="587" y="4525"/>
                    </a:cubicBezTo>
                    <a:cubicBezTo>
                      <a:pt x="632" y="4570"/>
                      <a:pt x="677" y="4634"/>
                      <a:pt x="731" y="4706"/>
                    </a:cubicBezTo>
                    <a:cubicBezTo>
                      <a:pt x="785" y="4769"/>
                      <a:pt x="839" y="4850"/>
                      <a:pt x="893" y="4931"/>
                    </a:cubicBezTo>
                    <a:cubicBezTo>
                      <a:pt x="1118" y="5273"/>
                      <a:pt x="1326" y="5724"/>
                      <a:pt x="1425" y="6058"/>
                    </a:cubicBezTo>
                    <a:cubicBezTo>
                      <a:pt x="1578" y="6535"/>
                      <a:pt x="1596" y="6842"/>
                      <a:pt x="1623" y="6995"/>
                    </a:cubicBezTo>
                    <a:cubicBezTo>
                      <a:pt x="1659" y="7320"/>
                      <a:pt x="1668" y="7572"/>
                      <a:pt x="1686" y="7815"/>
                    </a:cubicBezTo>
                    <a:cubicBezTo>
                      <a:pt x="1704" y="8059"/>
                      <a:pt x="1722" y="8293"/>
                      <a:pt x="1722" y="8582"/>
                    </a:cubicBezTo>
                    <a:cubicBezTo>
                      <a:pt x="1858" y="8329"/>
                      <a:pt x="1948" y="8095"/>
                      <a:pt x="2011" y="7842"/>
                    </a:cubicBezTo>
                    <a:cubicBezTo>
                      <a:pt x="2065" y="7581"/>
                      <a:pt x="2092" y="7302"/>
                      <a:pt x="2056" y="6950"/>
                    </a:cubicBezTo>
                    <a:cubicBezTo>
                      <a:pt x="2038" y="6779"/>
                      <a:pt x="2011" y="6445"/>
                      <a:pt x="1849" y="5922"/>
                    </a:cubicBezTo>
                    <a:cubicBezTo>
                      <a:pt x="1740" y="5553"/>
                      <a:pt x="1515" y="5057"/>
                      <a:pt x="1263" y="4688"/>
                    </a:cubicBezTo>
                    <a:cubicBezTo>
                      <a:pt x="1200" y="4597"/>
                      <a:pt x="1136" y="4507"/>
                      <a:pt x="1082" y="4435"/>
                    </a:cubicBezTo>
                    <a:cubicBezTo>
                      <a:pt x="1019" y="4363"/>
                      <a:pt x="974" y="4291"/>
                      <a:pt x="929" y="4237"/>
                    </a:cubicBezTo>
                    <a:cubicBezTo>
                      <a:pt x="839" y="4138"/>
                      <a:pt x="785" y="4075"/>
                      <a:pt x="785" y="4075"/>
                    </a:cubicBezTo>
                    <a:cubicBezTo>
                      <a:pt x="785" y="4075"/>
                      <a:pt x="722" y="3994"/>
                      <a:pt x="632" y="3876"/>
                    </a:cubicBezTo>
                    <a:cubicBezTo>
                      <a:pt x="551" y="3759"/>
                      <a:pt x="451" y="3597"/>
                      <a:pt x="442" y="3435"/>
                    </a:cubicBezTo>
                    <a:cubicBezTo>
                      <a:pt x="442" y="3354"/>
                      <a:pt x="460" y="3281"/>
                      <a:pt x="514" y="3191"/>
                    </a:cubicBezTo>
                    <a:cubicBezTo>
                      <a:pt x="560" y="3110"/>
                      <a:pt x="641" y="3020"/>
                      <a:pt x="713" y="2912"/>
                    </a:cubicBezTo>
                    <a:cubicBezTo>
                      <a:pt x="875" y="2705"/>
                      <a:pt x="992" y="2497"/>
                      <a:pt x="1073" y="2344"/>
                    </a:cubicBezTo>
                    <a:cubicBezTo>
                      <a:pt x="1254" y="1974"/>
                      <a:pt x="1308" y="1785"/>
                      <a:pt x="1344" y="1668"/>
                    </a:cubicBezTo>
                    <a:cubicBezTo>
                      <a:pt x="1443" y="1325"/>
                      <a:pt x="1461" y="1046"/>
                      <a:pt x="1452" y="776"/>
                    </a:cubicBezTo>
                    <a:cubicBezTo>
                      <a:pt x="1434" y="514"/>
                      <a:pt x="1371" y="271"/>
                      <a:pt x="12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51"/>
              <p:cNvSpPr/>
              <p:nvPr/>
            </p:nvSpPr>
            <p:spPr>
              <a:xfrm>
                <a:off x="3759625" y="2963625"/>
                <a:ext cx="266825" cy="160850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434">
                    <a:moveTo>
                      <a:pt x="10384" y="0"/>
                    </a:moveTo>
                    <a:lnTo>
                      <a:pt x="10384" y="0"/>
                    </a:lnTo>
                    <a:cubicBezTo>
                      <a:pt x="10420" y="288"/>
                      <a:pt x="10384" y="514"/>
                      <a:pt x="10330" y="739"/>
                    </a:cubicBezTo>
                    <a:cubicBezTo>
                      <a:pt x="10285" y="974"/>
                      <a:pt x="10213" y="1199"/>
                      <a:pt x="10087" y="1487"/>
                    </a:cubicBezTo>
                    <a:cubicBezTo>
                      <a:pt x="10024" y="1632"/>
                      <a:pt x="9898" y="1893"/>
                      <a:pt x="9582" y="2263"/>
                    </a:cubicBezTo>
                    <a:cubicBezTo>
                      <a:pt x="9348" y="2533"/>
                      <a:pt x="9023" y="2821"/>
                      <a:pt x="8663" y="3110"/>
                    </a:cubicBezTo>
                    <a:cubicBezTo>
                      <a:pt x="8302" y="3398"/>
                      <a:pt x="7924" y="3696"/>
                      <a:pt x="7590" y="3966"/>
                    </a:cubicBezTo>
                    <a:cubicBezTo>
                      <a:pt x="7257" y="4237"/>
                      <a:pt x="6950" y="4471"/>
                      <a:pt x="6734" y="4642"/>
                    </a:cubicBezTo>
                    <a:cubicBezTo>
                      <a:pt x="6517" y="4804"/>
                      <a:pt x="6391" y="4904"/>
                      <a:pt x="6391" y="4904"/>
                    </a:cubicBezTo>
                    <a:cubicBezTo>
                      <a:pt x="6391" y="4904"/>
                      <a:pt x="6346" y="4931"/>
                      <a:pt x="6274" y="4985"/>
                    </a:cubicBezTo>
                    <a:cubicBezTo>
                      <a:pt x="6202" y="5039"/>
                      <a:pt x="6094" y="5111"/>
                      <a:pt x="5968" y="5201"/>
                    </a:cubicBezTo>
                    <a:cubicBezTo>
                      <a:pt x="5697" y="5372"/>
                      <a:pt x="5328" y="5589"/>
                      <a:pt x="4895" y="5760"/>
                    </a:cubicBezTo>
                    <a:cubicBezTo>
                      <a:pt x="4679" y="5841"/>
                      <a:pt x="4453" y="5913"/>
                      <a:pt x="4219" y="5949"/>
                    </a:cubicBezTo>
                    <a:cubicBezTo>
                      <a:pt x="4041" y="5976"/>
                      <a:pt x="3867" y="5992"/>
                      <a:pt x="3699" y="5992"/>
                    </a:cubicBezTo>
                    <a:cubicBezTo>
                      <a:pt x="3637" y="5992"/>
                      <a:pt x="3576" y="5990"/>
                      <a:pt x="3516" y="5985"/>
                    </a:cubicBezTo>
                    <a:cubicBezTo>
                      <a:pt x="3047" y="5949"/>
                      <a:pt x="2605" y="5832"/>
                      <a:pt x="2272" y="5769"/>
                    </a:cubicBezTo>
                    <a:cubicBezTo>
                      <a:pt x="1884" y="5688"/>
                      <a:pt x="1686" y="5670"/>
                      <a:pt x="1569" y="5661"/>
                    </a:cubicBezTo>
                    <a:cubicBezTo>
                      <a:pt x="1490" y="5655"/>
                      <a:pt x="1415" y="5652"/>
                      <a:pt x="1343" y="5652"/>
                    </a:cubicBezTo>
                    <a:cubicBezTo>
                      <a:pt x="1084" y="5652"/>
                      <a:pt x="865" y="5689"/>
                      <a:pt x="667" y="5760"/>
                    </a:cubicBezTo>
                    <a:cubicBezTo>
                      <a:pt x="406" y="5850"/>
                      <a:pt x="181" y="6003"/>
                      <a:pt x="0" y="6229"/>
                    </a:cubicBezTo>
                    <a:cubicBezTo>
                      <a:pt x="271" y="6111"/>
                      <a:pt x="496" y="6084"/>
                      <a:pt x="731" y="6075"/>
                    </a:cubicBezTo>
                    <a:cubicBezTo>
                      <a:pt x="789" y="6073"/>
                      <a:pt x="849" y="6072"/>
                      <a:pt x="910" y="6072"/>
                    </a:cubicBezTo>
                    <a:cubicBezTo>
                      <a:pt x="1095" y="6072"/>
                      <a:pt x="1296" y="6082"/>
                      <a:pt x="1533" y="6102"/>
                    </a:cubicBezTo>
                    <a:cubicBezTo>
                      <a:pt x="1641" y="6111"/>
                      <a:pt x="1812" y="6129"/>
                      <a:pt x="2182" y="6202"/>
                    </a:cubicBezTo>
                    <a:cubicBezTo>
                      <a:pt x="2515" y="6265"/>
                      <a:pt x="2957" y="6382"/>
                      <a:pt x="3480" y="6427"/>
                    </a:cubicBezTo>
                    <a:cubicBezTo>
                      <a:pt x="3547" y="6432"/>
                      <a:pt x="3616" y="6434"/>
                      <a:pt x="3686" y="6434"/>
                    </a:cubicBezTo>
                    <a:cubicBezTo>
                      <a:pt x="3885" y="6434"/>
                      <a:pt x="4090" y="6415"/>
                      <a:pt x="4291" y="6382"/>
                    </a:cubicBezTo>
                    <a:cubicBezTo>
                      <a:pt x="4561" y="6346"/>
                      <a:pt x="4814" y="6265"/>
                      <a:pt x="5057" y="6175"/>
                    </a:cubicBezTo>
                    <a:cubicBezTo>
                      <a:pt x="5535" y="5985"/>
                      <a:pt x="5932" y="5751"/>
                      <a:pt x="6211" y="5562"/>
                    </a:cubicBezTo>
                    <a:cubicBezTo>
                      <a:pt x="6346" y="5471"/>
                      <a:pt x="6454" y="5399"/>
                      <a:pt x="6526" y="5345"/>
                    </a:cubicBezTo>
                    <a:cubicBezTo>
                      <a:pt x="6608" y="5291"/>
                      <a:pt x="6644" y="5255"/>
                      <a:pt x="6644" y="5255"/>
                    </a:cubicBezTo>
                    <a:cubicBezTo>
                      <a:pt x="6644" y="5255"/>
                      <a:pt x="6788" y="5156"/>
                      <a:pt x="7004" y="4985"/>
                    </a:cubicBezTo>
                    <a:cubicBezTo>
                      <a:pt x="7230" y="4822"/>
                      <a:pt x="7527" y="4579"/>
                      <a:pt x="7870" y="4309"/>
                    </a:cubicBezTo>
                    <a:cubicBezTo>
                      <a:pt x="8203" y="4038"/>
                      <a:pt x="8573" y="3741"/>
                      <a:pt x="8942" y="3452"/>
                    </a:cubicBezTo>
                    <a:cubicBezTo>
                      <a:pt x="9303" y="3164"/>
                      <a:pt x="9654" y="2857"/>
                      <a:pt x="9916" y="2560"/>
                    </a:cubicBezTo>
                    <a:cubicBezTo>
                      <a:pt x="10267" y="2145"/>
                      <a:pt x="10420" y="1830"/>
                      <a:pt x="10493" y="1668"/>
                    </a:cubicBezTo>
                    <a:cubicBezTo>
                      <a:pt x="10637" y="1325"/>
                      <a:pt x="10673" y="1037"/>
                      <a:pt x="10655" y="766"/>
                    </a:cubicBezTo>
                    <a:cubicBezTo>
                      <a:pt x="10637" y="487"/>
                      <a:pt x="10547" y="234"/>
                      <a:pt x="1038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51"/>
              <p:cNvSpPr/>
              <p:nvPr/>
            </p:nvSpPr>
            <p:spPr>
              <a:xfrm>
                <a:off x="3785300" y="2946025"/>
                <a:ext cx="185275" cy="13525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5410">
                    <a:moveTo>
                      <a:pt x="5309" y="0"/>
                    </a:moveTo>
                    <a:cubicBezTo>
                      <a:pt x="5070" y="0"/>
                      <a:pt x="4778" y="107"/>
                      <a:pt x="4535" y="280"/>
                    </a:cubicBezTo>
                    <a:cubicBezTo>
                      <a:pt x="4283" y="461"/>
                      <a:pt x="4075" y="686"/>
                      <a:pt x="3895" y="911"/>
                    </a:cubicBezTo>
                    <a:cubicBezTo>
                      <a:pt x="3724" y="1128"/>
                      <a:pt x="3570" y="1317"/>
                      <a:pt x="3453" y="1461"/>
                    </a:cubicBezTo>
                    <a:cubicBezTo>
                      <a:pt x="3345" y="1605"/>
                      <a:pt x="3273" y="1687"/>
                      <a:pt x="3273" y="1687"/>
                    </a:cubicBezTo>
                    <a:cubicBezTo>
                      <a:pt x="3273" y="1687"/>
                      <a:pt x="3039" y="1984"/>
                      <a:pt x="2723" y="2345"/>
                    </a:cubicBezTo>
                    <a:cubicBezTo>
                      <a:pt x="2408" y="2705"/>
                      <a:pt x="2020" y="3138"/>
                      <a:pt x="1732" y="3435"/>
                    </a:cubicBezTo>
                    <a:cubicBezTo>
                      <a:pt x="1380" y="3805"/>
                      <a:pt x="1155" y="4030"/>
                      <a:pt x="1038" y="4147"/>
                    </a:cubicBezTo>
                    <a:cubicBezTo>
                      <a:pt x="560" y="4616"/>
                      <a:pt x="325" y="4923"/>
                      <a:pt x="1" y="5409"/>
                    </a:cubicBezTo>
                    <a:cubicBezTo>
                      <a:pt x="515" y="5139"/>
                      <a:pt x="857" y="4932"/>
                      <a:pt x="1344" y="4454"/>
                    </a:cubicBezTo>
                    <a:cubicBezTo>
                      <a:pt x="1461" y="4337"/>
                      <a:pt x="1696" y="4111"/>
                      <a:pt x="2056" y="3742"/>
                    </a:cubicBezTo>
                    <a:cubicBezTo>
                      <a:pt x="2345" y="3435"/>
                      <a:pt x="2741" y="3003"/>
                      <a:pt x="3057" y="2633"/>
                    </a:cubicBezTo>
                    <a:cubicBezTo>
                      <a:pt x="3372" y="2263"/>
                      <a:pt x="3616" y="1966"/>
                      <a:pt x="3616" y="1966"/>
                    </a:cubicBezTo>
                    <a:cubicBezTo>
                      <a:pt x="3616" y="1966"/>
                      <a:pt x="3688" y="1876"/>
                      <a:pt x="3796" y="1741"/>
                    </a:cubicBezTo>
                    <a:cubicBezTo>
                      <a:pt x="3913" y="1596"/>
                      <a:pt x="4066" y="1407"/>
                      <a:pt x="4229" y="1191"/>
                    </a:cubicBezTo>
                    <a:cubicBezTo>
                      <a:pt x="4400" y="983"/>
                      <a:pt x="4598" y="785"/>
                      <a:pt x="4796" y="641"/>
                    </a:cubicBezTo>
                    <a:cubicBezTo>
                      <a:pt x="4995" y="497"/>
                      <a:pt x="5193" y="443"/>
                      <a:pt x="5337" y="443"/>
                    </a:cubicBezTo>
                    <a:cubicBezTo>
                      <a:pt x="5481" y="443"/>
                      <a:pt x="5581" y="488"/>
                      <a:pt x="5671" y="533"/>
                    </a:cubicBezTo>
                    <a:cubicBezTo>
                      <a:pt x="5752" y="569"/>
                      <a:pt x="5824" y="605"/>
                      <a:pt x="5878" y="632"/>
                    </a:cubicBezTo>
                    <a:cubicBezTo>
                      <a:pt x="6473" y="947"/>
                      <a:pt x="6852" y="1056"/>
                      <a:pt x="7410" y="1191"/>
                    </a:cubicBezTo>
                    <a:cubicBezTo>
                      <a:pt x="6978" y="803"/>
                      <a:pt x="6671" y="560"/>
                      <a:pt x="6076" y="244"/>
                    </a:cubicBezTo>
                    <a:cubicBezTo>
                      <a:pt x="6031" y="217"/>
                      <a:pt x="5968" y="181"/>
                      <a:pt x="5860" y="127"/>
                    </a:cubicBezTo>
                    <a:cubicBezTo>
                      <a:pt x="5806" y="109"/>
                      <a:pt x="5734" y="73"/>
                      <a:pt x="5653" y="46"/>
                    </a:cubicBezTo>
                    <a:cubicBezTo>
                      <a:pt x="5563" y="28"/>
                      <a:pt x="5454" y="1"/>
                      <a:pt x="5337" y="1"/>
                    </a:cubicBezTo>
                    <a:cubicBezTo>
                      <a:pt x="5328" y="1"/>
                      <a:pt x="5318" y="0"/>
                      <a:pt x="530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51"/>
              <p:cNvSpPr/>
              <p:nvPr/>
            </p:nvSpPr>
            <p:spPr>
              <a:xfrm>
                <a:off x="3717250" y="3109650"/>
                <a:ext cx="249725" cy="162925"/>
              </a:xfrm>
              <a:custGeom>
                <a:avLst/>
                <a:gdLst/>
                <a:ahLst/>
                <a:cxnLst/>
                <a:rect l="l" t="t" r="r" b="b"/>
                <a:pathLst>
                  <a:path w="9989" h="6517">
                    <a:moveTo>
                      <a:pt x="2065" y="0"/>
                    </a:moveTo>
                    <a:cubicBezTo>
                      <a:pt x="1578" y="307"/>
                      <a:pt x="1254" y="541"/>
                      <a:pt x="776" y="1028"/>
                    </a:cubicBezTo>
                    <a:cubicBezTo>
                      <a:pt x="740" y="1073"/>
                      <a:pt x="686" y="1127"/>
                      <a:pt x="614" y="1217"/>
                    </a:cubicBezTo>
                    <a:cubicBezTo>
                      <a:pt x="542" y="1298"/>
                      <a:pt x="442" y="1415"/>
                      <a:pt x="325" y="1586"/>
                    </a:cubicBezTo>
                    <a:cubicBezTo>
                      <a:pt x="208" y="1776"/>
                      <a:pt x="82" y="2019"/>
                      <a:pt x="28" y="2317"/>
                    </a:cubicBezTo>
                    <a:cubicBezTo>
                      <a:pt x="10" y="2470"/>
                      <a:pt x="1" y="2623"/>
                      <a:pt x="19" y="2776"/>
                    </a:cubicBezTo>
                    <a:cubicBezTo>
                      <a:pt x="37" y="2939"/>
                      <a:pt x="73" y="3092"/>
                      <a:pt x="127" y="3245"/>
                    </a:cubicBezTo>
                    <a:cubicBezTo>
                      <a:pt x="217" y="3552"/>
                      <a:pt x="370" y="3831"/>
                      <a:pt x="524" y="4101"/>
                    </a:cubicBezTo>
                    <a:cubicBezTo>
                      <a:pt x="686" y="4372"/>
                      <a:pt x="839" y="4624"/>
                      <a:pt x="1010" y="4877"/>
                    </a:cubicBezTo>
                    <a:cubicBezTo>
                      <a:pt x="1173" y="5120"/>
                      <a:pt x="1344" y="5354"/>
                      <a:pt x="1524" y="5553"/>
                    </a:cubicBezTo>
                    <a:cubicBezTo>
                      <a:pt x="1695" y="5751"/>
                      <a:pt x="1885" y="5913"/>
                      <a:pt x="2047" y="6039"/>
                    </a:cubicBezTo>
                    <a:cubicBezTo>
                      <a:pt x="2218" y="6157"/>
                      <a:pt x="2371" y="6238"/>
                      <a:pt x="2480" y="6292"/>
                    </a:cubicBezTo>
                    <a:cubicBezTo>
                      <a:pt x="2579" y="6346"/>
                      <a:pt x="2642" y="6364"/>
                      <a:pt x="2642" y="6364"/>
                    </a:cubicBezTo>
                    <a:cubicBezTo>
                      <a:pt x="2642" y="6364"/>
                      <a:pt x="2696" y="6382"/>
                      <a:pt x="2795" y="6418"/>
                    </a:cubicBezTo>
                    <a:cubicBezTo>
                      <a:pt x="2885" y="6445"/>
                      <a:pt x="3029" y="6490"/>
                      <a:pt x="3219" y="6508"/>
                    </a:cubicBezTo>
                    <a:cubicBezTo>
                      <a:pt x="3273" y="6514"/>
                      <a:pt x="3332" y="6516"/>
                      <a:pt x="3394" y="6516"/>
                    </a:cubicBezTo>
                    <a:cubicBezTo>
                      <a:pt x="3536" y="6516"/>
                      <a:pt x="3695" y="6501"/>
                      <a:pt x="3859" y="6463"/>
                    </a:cubicBezTo>
                    <a:cubicBezTo>
                      <a:pt x="4102" y="6409"/>
                      <a:pt x="4336" y="6310"/>
                      <a:pt x="4580" y="6202"/>
                    </a:cubicBezTo>
                    <a:cubicBezTo>
                      <a:pt x="4697" y="6138"/>
                      <a:pt x="4814" y="6084"/>
                      <a:pt x="4931" y="6030"/>
                    </a:cubicBezTo>
                    <a:cubicBezTo>
                      <a:pt x="5058" y="5976"/>
                      <a:pt x="5175" y="5913"/>
                      <a:pt x="5292" y="5859"/>
                    </a:cubicBezTo>
                    <a:cubicBezTo>
                      <a:pt x="5544" y="5760"/>
                      <a:pt x="5797" y="5661"/>
                      <a:pt x="6049" y="5580"/>
                    </a:cubicBezTo>
                    <a:cubicBezTo>
                      <a:pt x="6563" y="5426"/>
                      <a:pt x="7077" y="5327"/>
                      <a:pt x="7500" y="5300"/>
                    </a:cubicBezTo>
                    <a:cubicBezTo>
                      <a:pt x="7635" y="5290"/>
                      <a:pt x="7755" y="5287"/>
                      <a:pt x="7861" y="5287"/>
                    </a:cubicBezTo>
                    <a:cubicBezTo>
                      <a:pt x="8148" y="5287"/>
                      <a:pt x="8338" y="5314"/>
                      <a:pt x="8456" y="5327"/>
                    </a:cubicBezTo>
                    <a:cubicBezTo>
                      <a:pt x="8609" y="5354"/>
                      <a:pt x="8753" y="5372"/>
                      <a:pt x="8879" y="5399"/>
                    </a:cubicBezTo>
                    <a:cubicBezTo>
                      <a:pt x="8943" y="5417"/>
                      <a:pt x="9006" y="5417"/>
                      <a:pt x="9069" y="5435"/>
                    </a:cubicBezTo>
                    <a:cubicBezTo>
                      <a:pt x="9132" y="5444"/>
                      <a:pt x="9186" y="5462"/>
                      <a:pt x="9249" y="5471"/>
                    </a:cubicBezTo>
                    <a:cubicBezTo>
                      <a:pt x="9366" y="5489"/>
                      <a:pt x="9483" y="5535"/>
                      <a:pt x="9601" y="5562"/>
                    </a:cubicBezTo>
                    <a:cubicBezTo>
                      <a:pt x="9727" y="5589"/>
                      <a:pt x="9844" y="5634"/>
                      <a:pt x="9988" y="5679"/>
                    </a:cubicBezTo>
                    <a:cubicBezTo>
                      <a:pt x="9889" y="5580"/>
                      <a:pt x="9790" y="5471"/>
                      <a:pt x="9691" y="5390"/>
                    </a:cubicBezTo>
                    <a:cubicBezTo>
                      <a:pt x="9583" y="5318"/>
                      <a:pt x="9483" y="5228"/>
                      <a:pt x="9366" y="5174"/>
                    </a:cubicBezTo>
                    <a:cubicBezTo>
                      <a:pt x="9303" y="5138"/>
                      <a:pt x="9249" y="5111"/>
                      <a:pt x="9186" y="5084"/>
                    </a:cubicBezTo>
                    <a:cubicBezTo>
                      <a:pt x="9123" y="5057"/>
                      <a:pt x="9051" y="5030"/>
                      <a:pt x="8988" y="5003"/>
                    </a:cubicBezTo>
                    <a:cubicBezTo>
                      <a:pt x="8843" y="4949"/>
                      <a:pt x="8690" y="4922"/>
                      <a:pt x="8519" y="4895"/>
                    </a:cubicBezTo>
                    <a:cubicBezTo>
                      <a:pt x="8384" y="4881"/>
                      <a:pt x="8165" y="4843"/>
                      <a:pt x="7841" y="4843"/>
                    </a:cubicBezTo>
                    <a:cubicBezTo>
                      <a:pt x="7731" y="4843"/>
                      <a:pt x="7608" y="4847"/>
                      <a:pt x="7473" y="4859"/>
                    </a:cubicBezTo>
                    <a:cubicBezTo>
                      <a:pt x="7005" y="4886"/>
                      <a:pt x="6464" y="4994"/>
                      <a:pt x="5923" y="5165"/>
                    </a:cubicBezTo>
                    <a:cubicBezTo>
                      <a:pt x="5653" y="5246"/>
                      <a:pt x="5382" y="5345"/>
                      <a:pt x="5121" y="5453"/>
                    </a:cubicBezTo>
                    <a:cubicBezTo>
                      <a:pt x="4994" y="5517"/>
                      <a:pt x="4868" y="5571"/>
                      <a:pt x="4742" y="5625"/>
                    </a:cubicBezTo>
                    <a:cubicBezTo>
                      <a:pt x="4625" y="5688"/>
                      <a:pt x="4508" y="5742"/>
                      <a:pt x="4391" y="5796"/>
                    </a:cubicBezTo>
                    <a:cubicBezTo>
                      <a:pt x="4165" y="5904"/>
                      <a:pt x="3958" y="5985"/>
                      <a:pt x="3760" y="6030"/>
                    </a:cubicBezTo>
                    <a:cubicBezTo>
                      <a:pt x="3630" y="6061"/>
                      <a:pt x="3509" y="6075"/>
                      <a:pt x="3403" y="6075"/>
                    </a:cubicBezTo>
                    <a:cubicBezTo>
                      <a:pt x="3353" y="6075"/>
                      <a:pt x="3307" y="6072"/>
                      <a:pt x="3264" y="6066"/>
                    </a:cubicBezTo>
                    <a:cubicBezTo>
                      <a:pt x="3120" y="6048"/>
                      <a:pt x="3002" y="6021"/>
                      <a:pt x="2921" y="5994"/>
                    </a:cubicBezTo>
                    <a:cubicBezTo>
                      <a:pt x="2849" y="5976"/>
                      <a:pt x="2804" y="5958"/>
                      <a:pt x="2804" y="5958"/>
                    </a:cubicBezTo>
                    <a:cubicBezTo>
                      <a:pt x="2804" y="5958"/>
                      <a:pt x="2759" y="5940"/>
                      <a:pt x="2669" y="5895"/>
                    </a:cubicBezTo>
                    <a:cubicBezTo>
                      <a:pt x="2579" y="5850"/>
                      <a:pt x="2453" y="5787"/>
                      <a:pt x="2308" y="5679"/>
                    </a:cubicBezTo>
                    <a:cubicBezTo>
                      <a:pt x="2164" y="5580"/>
                      <a:pt x="2011" y="5435"/>
                      <a:pt x="1849" y="5255"/>
                    </a:cubicBezTo>
                    <a:cubicBezTo>
                      <a:pt x="1686" y="5084"/>
                      <a:pt x="1533" y="4868"/>
                      <a:pt x="1371" y="4633"/>
                    </a:cubicBezTo>
                    <a:cubicBezTo>
                      <a:pt x="1218" y="4390"/>
                      <a:pt x="1064" y="4128"/>
                      <a:pt x="911" y="3876"/>
                    </a:cubicBezTo>
                    <a:cubicBezTo>
                      <a:pt x="758" y="3624"/>
                      <a:pt x="623" y="3362"/>
                      <a:pt x="542" y="3110"/>
                    </a:cubicBezTo>
                    <a:cubicBezTo>
                      <a:pt x="460" y="2857"/>
                      <a:pt x="433" y="2605"/>
                      <a:pt x="470" y="2389"/>
                    </a:cubicBezTo>
                    <a:cubicBezTo>
                      <a:pt x="497" y="2172"/>
                      <a:pt x="596" y="1983"/>
                      <a:pt x="695" y="1830"/>
                    </a:cubicBezTo>
                    <a:cubicBezTo>
                      <a:pt x="893" y="1541"/>
                      <a:pt x="1028" y="1406"/>
                      <a:pt x="1100" y="1325"/>
                    </a:cubicBezTo>
                    <a:cubicBezTo>
                      <a:pt x="1560" y="838"/>
                      <a:pt x="1768" y="514"/>
                      <a:pt x="2065" y="9"/>
                    </a:cubicBezTo>
                    <a:lnTo>
                      <a:pt x="206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9FF"/>
                  </a:gs>
                  <a:gs pos="18000">
                    <a:schemeClr val="accent5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51"/>
              <p:cNvSpPr/>
              <p:nvPr/>
            </p:nvSpPr>
            <p:spPr>
              <a:xfrm>
                <a:off x="3639975" y="3006775"/>
                <a:ext cx="235500" cy="232675"/>
              </a:xfrm>
              <a:custGeom>
                <a:avLst/>
                <a:gdLst/>
                <a:ahLst/>
                <a:cxnLst/>
                <a:rect l="l" t="t" r="r" b="b"/>
                <a:pathLst>
                  <a:path w="9420" h="9307">
                    <a:moveTo>
                      <a:pt x="8203" y="1"/>
                    </a:moveTo>
                    <a:cubicBezTo>
                      <a:pt x="8114" y="1"/>
                      <a:pt x="8013" y="38"/>
                      <a:pt x="7914" y="149"/>
                    </a:cubicBezTo>
                    <a:cubicBezTo>
                      <a:pt x="7617" y="491"/>
                      <a:pt x="7283" y="717"/>
                      <a:pt x="6941" y="825"/>
                    </a:cubicBezTo>
                    <a:cubicBezTo>
                      <a:pt x="6890" y="843"/>
                      <a:pt x="6790" y="850"/>
                      <a:pt x="6656" y="850"/>
                    </a:cubicBezTo>
                    <a:cubicBezTo>
                      <a:pt x="6046" y="850"/>
                      <a:pt x="4736" y="693"/>
                      <a:pt x="4219" y="627"/>
                    </a:cubicBezTo>
                    <a:cubicBezTo>
                      <a:pt x="4079" y="609"/>
                      <a:pt x="3935" y="599"/>
                      <a:pt x="3793" y="599"/>
                    </a:cubicBezTo>
                    <a:cubicBezTo>
                      <a:pt x="3715" y="599"/>
                      <a:pt x="3637" y="602"/>
                      <a:pt x="3561" y="609"/>
                    </a:cubicBezTo>
                    <a:cubicBezTo>
                      <a:pt x="2731" y="654"/>
                      <a:pt x="1001" y="969"/>
                      <a:pt x="406" y="2745"/>
                    </a:cubicBezTo>
                    <a:cubicBezTo>
                      <a:pt x="0" y="3962"/>
                      <a:pt x="397" y="5296"/>
                      <a:pt x="883" y="6305"/>
                    </a:cubicBezTo>
                    <a:cubicBezTo>
                      <a:pt x="1632" y="7883"/>
                      <a:pt x="3110" y="9010"/>
                      <a:pt x="4840" y="9253"/>
                    </a:cubicBezTo>
                    <a:cubicBezTo>
                      <a:pt x="4904" y="9262"/>
                      <a:pt x="4967" y="9271"/>
                      <a:pt x="5030" y="9280"/>
                    </a:cubicBezTo>
                    <a:cubicBezTo>
                      <a:pt x="5192" y="9298"/>
                      <a:pt x="5349" y="9306"/>
                      <a:pt x="5500" y="9306"/>
                    </a:cubicBezTo>
                    <a:cubicBezTo>
                      <a:pt x="7233" y="9306"/>
                      <a:pt x="8203" y="8202"/>
                      <a:pt x="8410" y="7928"/>
                    </a:cubicBezTo>
                    <a:cubicBezTo>
                      <a:pt x="8644" y="7612"/>
                      <a:pt x="9420" y="5900"/>
                      <a:pt x="8861" y="4205"/>
                    </a:cubicBezTo>
                    <a:cubicBezTo>
                      <a:pt x="8293" y="2520"/>
                      <a:pt x="8185" y="2402"/>
                      <a:pt x="8293" y="1844"/>
                    </a:cubicBezTo>
                    <a:cubicBezTo>
                      <a:pt x="8410" y="1276"/>
                      <a:pt x="8635" y="1276"/>
                      <a:pt x="8744" y="825"/>
                    </a:cubicBezTo>
                    <a:cubicBezTo>
                      <a:pt x="8861" y="374"/>
                      <a:pt x="8518" y="149"/>
                      <a:pt x="8518" y="149"/>
                    </a:cubicBezTo>
                    <a:cubicBezTo>
                      <a:pt x="8518" y="149"/>
                      <a:pt x="8382" y="1"/>
                      <a:pt x="820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100000">
                    <a:schemeClr val="accen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51"/>
              <p:cNvSpPr/>
              <p:nvPr/>
            </p:nvSpPr>
            <p:spPr>
              <a:xfrm>
                <a:off x="3717250" y="3134125"/>
                <a:ext cx="131400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5256" h="3935">
                    <a:moveTo>
                      <a:pt x="2746" y="1"/>
                    </a:moveTo>
                    <a:cubicBezTo>
                      <a:pt x="2656" y="1"/>
                      <a:pt x="2563" y="5"/>
                      <a:pt x="2471" y="13"/>
                    </a:cubicBezTo>
                    <a:cubicBezTo>
                      <a:pt x="1064" y="121"/>
                      <a:pt x="1" y="1094"/>
                      <a:pt x="91" y="2167"/>
                    </a:cubicBezTo>
                    <a:cubicBezTo>
                      <a:pt x="167" y="3182"/>
                      <a:pt x="1235" y="3935"/>
                      <a:pt x="2528" y="3935"/>
                    </a:cubicBezTo>
                    <a:cubicBezTo>
                      <a:pt x="2613" y="3935"/>
                      <a:pt x="2699" y="3931"/>
                      <a:pt x="2786" y="3925"/>
                    </a:cubicBezTo>
                    <a:cubicBezTo>
                      <a:pt x="4183" y="3807"/>
                      <a:pt x="5256" y="2834"/>
                      <a:pt x="5166" y="1761"/>
                    </a:cubicBezTo>
                    <a:cubicBezTo>
                      <a:pt x="5082" y="751"/>
                      <a:pt x="4023" y="1"/>
                      <a:pt x="27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1"/>
              <p:cNvSpPr/>
              <p:nvPr/>
            </p:nvSpPr>
            <p:spPr>
              <a:xfrm>
                <a:off x="3649650" y="3049525"/>
                <a:ext cx="108650" cy="1247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4990">
                    <a:moveTo>
                      <a:pt x="2382" y="1"/>
                    </a:moveTo>
                    <a:cubicBezTo>
                      <a:pt x="1451" y="1"/>
                      <a:pt x="557" y="875"/>
                      <a:pt x="298" y="2099"/>
                    </a:cubicBezTo>
                    <a:cubicBezTo>
                      <a:pt x="1" y="3460"/>
                      <a:pt x="614" y="4740"/>
                      <a:pt x="1650" y="4956"/>
                    </a:cubicBezTo>
                    <a:cubicBezTo>
                      <a:pt x="1755" y="4979"/>
                      <a:pt x="1860" y="4990"/>
                      <a:pt x="1964" y="4990"/>
                    </a:cubicBezTo>
                    <a:cubicBezTo>
                      <a:pt x="2897" y="4990"/>
                      <a:pt x="3798" y="4116"/>
                      <a:pt x="4057" y="2901"/>
                    </a:cubicBezTo>
                    <a:cubicBezTo>
                      <a:pt x="4345" y="1540"/>
                      <a:pt x="3741" y="251"/>
                      <a:pt x="2696" y="34"/>
                    </a:cubicBezTo>
                    <a:cubicBezTo>
                      <a:pt x="2591" y="12"/>
                      <a:pt x="2486" y="1"/>
                      <a:pt x="2382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303030">
                      <a:alpha val="3137"/>
                    </a:srgbClr>
                  </a:gs>
                  <a:gs pos="80000">
                    <a:schemeClr val="accent4"/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1"/>
              <p:cNvSpPr/>
              <p:nvPr/>
            </p:nvSpPr>
            <p:spPr>
              <a:xfrm>
                <a:off x="3750375" y="3168675"/>
                <a:ext cx="33375" cy="3337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35">
                    <a:moveTo>
                      <a:pt x="668" y="1"/>
                    </a:moveTo>
                    <a:cubicBezTo>
                      <a:pt x="298" y="1"/>
                      <a:pt x="1" y="298"/>
                      <a:pt x="1" y="668"/>
                    </a:cubicBezTo>
                    <a:cubicBezTo>
                      <a:pt x="1" y="1037"/>
                      <a:pt x="298" y="1335"/>
                      <a:pt x="668" y="1335"/>
                    </a:cubicBezTo>
                    <a:cubicBezTo>
                      <a:pt x="1037" y="1335"/>
                      <a:pt x="1335" y="1037"/>
                      <a:pt x="1335" y="668"/>
                    </a:cubicBezTo>
                    <a:cubicBezTo>
                      <a:pt x="1335" y="298"/>
                      <a:pt x="1037" y="1"/>
                      <a:pt x="66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1"/>
              <p:cNvSpPr/>
              <p:nvPr/>
            </p:nvSpPr>
            <p:spPr>
              <a:xfrm>
                <a:off x="3683450" y="3106025"/>
                <a:ext cx="340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362">
                    <a:moveTo>
                      <a:pt x="686" y="1"/>
                    </a:moveTo>
                    <a:cubicBezTo>
                      <a:pt x="307" y="1"/>
                      <a:pt x="1" y="307"/>
                      <a:pt x="1" y="686"/>
                    </a:cubicBezTo>
                    <a:cubicBezTo>
                      <a:pt x="1" y="1055"/>
                      <a:pt x="307" y="1362"/>
                      <a:pt x="686" y="1362"/>
                    </a:cubicBezTo>
                    <a:cubicBezTo>
                      <a:pt x="1055" y="1362"/>
                      <a:pt x="1362" y="1055"/>
                      <a:pt x="1362" y="686"/>
                    </a:cubicBezTo>
                    <a:cubicBezTo>
                      <a:pt x="1362" y="307"/>
                      <a:pt x="1055" y="1"/>
                      <a:pt x="68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77000">
                    <a:srgbClr val="303030">
                      <a:alpha val="38823"/>
                    </a:srgbClr>
                  </a:gs>
                  <a:gs pos="100000">
                    <a:schemeClr val="accent4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1"/>
              <p:cNvSpPr/>
              <p:nvPr/>
            </p:nvSpPr>
            <p:spPr>
              <a:xfrm>
                <a:off x="3782375" y="3123525"/>
                <a:ext cx="26400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497">
                    <a:moveTo>
                      <a:pt x="846" y="1"/>
                    </a:moveTo>
                    <a:cubicBezTo>
                      <a:pt x="686" y="1"/>
                      <a:pt x="437" y="247"/>
                      <a:pt x="253" y="608"/>
                    </a:cubicBezTo>
                    <a:cubicBezTo>
                      <a:pt x="46" y="1013"/>
                      <a:pt x="1" y="1410"/>
                      <a:pt x="154" y="1482"/>
                    </a:cubicBezTo>
                    <a:cubicBezTo>
                      <a:pt x="173" y="1492"/>
                      <a:pt x="194" y="1497"/>
                      <a:pt x="216" y="1497"/>
                    </a:cubicBezTo>
                    <a:cubicBezTo>
                      <a:pt x="377" y="1497"/>
                      <a:pt x="621" y="1252"/>
                      <a:pt x="803" y="896"/>
                    </a:cubicBezTo>
                    <a:cubicBezTo>
                      <a:pt x="1010" y="491"/>
                      <a:pt x="1055" y="94"/>
                      <a:pt x="902" y="13"/>
                    </a:cubicBezTo>
                    <a:cubicBezTo>
                      <a:pt x="885" y="5"/>
                      <a:pt x="866" y="1"/>
                      <a:pt x="84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1"/>
              <p:cNvSpPr/>
              <p:nvPr/>
            </p:nvSpPr>
            <p:spPr>
              <a:xfrm>
                <a:off x="3745875" y="3040675"/>
                <a:ext cx="25950" cy="358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432">
                    <a:moveTo>
                      <a:pt x="801" y="0"/>
                    </a:moveTo>
                    <a:cubicBezTo>
                      <a:pt x="633" y="0"/>
                      <a:pt x="388" y="233"/>
                      <a:pt x="217" y="560"/>
                    </a:cubicBezTo>
                    <a:cubicBezTo>
                      <a:pt x="28" y="947"/>
                      <a:pt x="1" y="1326"/>
                      <a:pt x="163" y="1416"/>
                    </a:cubicBezTo>
                    <a:cubicBezTo>
                      <a:pt x="184" y="1426"/>
                      <a:pt x="207" y="1432"/>
                      <a:pt x="232" y="1432"/>
                    </a:cubicBezTo>
                    <a:cubicBezTo>
                      <a:pt x="398" y="1432"/>
                      <a:pt x="639" y="1203"/>
                      <a:pt x="812" y="866"/>
                    </a:cubicBezTo>
                    <a:cubicBezTo>
                      <a:pt x="1010" y="479"/>
                      <a:pt x="1037" y="100"/>
                      <a:pt x="875" y="19"/>
                    </a:cubicBezTo>
                    <a:cubicBezTo>
                      <a:pt x="853" y="6"/>
                      <a:pt x="828" y="0"/>
                      <a:pt x="80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1"/>
              <p:cNvSpPr/>
              <p:nvPr/>
            </p:nvSpPr>
            <p:spPr>
              <a:xfrm>
                <a:off x="3791400" y="3082600"/>
                <a:ext cx="13550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758">
                    <a:moveTo>
                      <a:pt x="371" y="1"/>
                    </a:moveTo>
                    <a:cubicBezTo>
                      <a:pt x="268" y="1"/>
                      <a:pt x="143" y="126"/>
                      <a:pt x="72" y="307"/>
                    </a:cubicBezTo>
                    <a:cubicBezTo>
                      <a:pt x="0" y="505"/>
                      <a:pt x="18" y="712"/>
                      <a:pt x="127" y="749"/>
                    </a:cubicBezTo>
                    <a:cubicBezTo>
                      <a:pt x="141" y="754"/>
                      <a:pt x="155" y="757"/>
                      <a:pt x="171" y="757"/>
                    </a:cubicBezTo>
                    <a:cubicBezTo>
                      <a:pt x="273" y="757"/>
                      <a:pt x="399" y="631"/>
                      <a:pt x="469" y="451"/>
                    </a:cubicBezTo>
                    <a:cubicBezTo>
                      <a:pt x="541" y="244"/>
                      <a:pt x="523" y="45"/>
                      <a:pt x="415" y="9"/>
                    </a:cubicBezTo>
                    <a:cubicBezTo>
                      <a:pt x="401" y="4"/>
                      <a:pt x="386" y="1"/>
                      <a:pt x="37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1"/>
              <p:cNvSpPr/>
              <p:nvPr/>
            </p:nvSpPr>
            <p:spPr>
              <a:xfrm>
                <a:off x="3822950" y="3086000"/>
                <a:ext cx="216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866" h="666">
                    <a:moveTo>
                      <a:pt x="705" y="0"/>
                    </a:moveTo>
                    <a:cubicBezTo>
                      <a:pt x="604" y="0"/>
                      <a:pt x="456" y="65"/>
                      <a:pt x="316" y="180"/>
                    </a:cubicBezTo>
                    <a:cubicBezTo>
                      <a:pt x="108" y="342"/>
                      <a:pt x="0" y="540"/>
                      <a:pt x="72" y="631"/>
                    </a:cubicBezTo>
                    <a:cubicBezTo>
                      <a:pt x="91" y="654"/>
                      <a:pt x="124" y="666"/>
                      <a:pt x="166" y="666"/>
                    </a:cubicBezTo>
                    <a:cubicBezTo>
                      <a:pt x="266" y="666"/>
                      <a:pt x="419" y="601"/>
                      <a:pt x="559" y="486"/>
                    </a:cubicBezTo>
                    <a:cubicBezTo>
                      <a:pt x="757" y="324"/>
                      <a:pt x="866" y="126"/>
                      <a:pt x="803" y="36"/>
                    </a:cubicBezTo>
                    <a:cubicBezTo>
                      <a:pt x="781" y="12"/>
                      <a:pt x="747" y="0"/>
                      <a:pt x="70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1"/>
              <p:cNvSpPr/>
              <p:nvPr/>
            </p:nvSpPr>
            <p:spPr>
              <a:xfrm>
                <a:off x="3824750" y="3154625"/>
                <a:ext cx="1647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836">
                    <a:moveTo>
                      <a:pt x="514" y="1"/>
                    </a:moveTo>
                    <a:cubicBezTo>
                      <a:pt x="417" y="1"/>
                      <a:pt x="269" y="127"/>
                      <a:pt x="154" y="319"/>
                    </a:cubicBezTo>
                    <a:cubicBezTo>
                      <a:pt x="27" y="545"/>
                      <a:pt x="0" y="770"/>
                      <a:pt x="91" y="824"/>
                    </a:cubicBezTo>
                    <a:cubicBezTo>
                      <a:pt x="105" y="832"/>
                      <a:pt x="122" y="836"/>
                      <a:pt x="140" y="836"/>
                    </a:cubicBezTo>
                    <a:cubicBezTo>
                      <a:pt x="242" y="836"/>
                      <a:pt x="389" y="709"/>
                      <a:pt x="496" y="518"/>
                    </a:cubicBezTo>
                    <a:cubicBezTo>
                      <a:pt x="631" y="292"/>
                      <a:pt x="658" y="67"/>
                      <a:pt x="559" y="13"/>
                    </a:cubicBezTo>
                    <a:cubicBezTo>
                      <a:pt x="546" y="5"/>
                      <a:pt x="530" y="1"/>
                      <a:pt x="51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1"/>
              <p:cNvSpPr/>
              <p:nvPr/>
            </p:nvSpPr>
            <p:spPr>
              <a:xfrm>
                <a:off x="3698325" y="3059875"/>
                <a:ext cx="255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49">
                    <a:moveTo>
                      <a:pt x="386" y="1"/>
                    </a:moveTo>
                    <a:cubicBezTo>
                      <a:pt x="178" y="1"/>
                      <a:pt x="17" y="51"/>
                      <a:pt x="10" y="125"/>
                    </a:cubicBezTo>
                    <a:cubicBezTo>
                      <a:pt x="1" y="224"/>
                      <a:pt x="217" y="314"/>
                      <a:pt x="496" y="341"/>
                    </a:cubicBezTo>
                    <a:cubicBezTo>
                      <a:pt x="544" y="346"/>
                      <a:pt x="590" y="348"/>
                      <a:pt x="634" y="348"/>
                    </a:cubicBezTo>
                    <a:cubicBezTo>
                      <a:pt x="842" y="348"/>
                      <a:pt x="1003" y="299"/>
                      <a:pt x="1010" y="224"/>
                    </a:cubicBezTo>
                    <a:cubicBezTo>
                      <a:pt x="1019" y="125"/>
                      <a:pt x="803" y="35"/>
                      <a:pt x="523" y="8"/>
                    </a:cubicBezTo>
                    <a:cubicBezTo>
                      <a:pt x="476" y="3"/>
                      <a:pt x="430" y="1"/>
                      <a:pt x="386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51"/>
              <p:cNvSpPr/>
              <p:nvPr/>
            </p:nvSpPr>
            <p:spPr>
              <a:xfrm>
                <a:off x="3819125" y="3051875"/>
                <a:ext cx="1895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050">
                    <a:moveTo>
                      <a:pt x="590" y="0"/>
                    </a:moveTo>
                    <a:cubicBezTo>
                      <a:pt x="470" y="0"/>
                      <a:pt x="297" y="175"/>
                      <a:pt x="171" y="418"/>
                    </a:cubicBezTo>
                    <a:cubicBezTo>
                      <a:pt x="27" y="698"/>
                      <a:pt x="0" y="977"/>
                      <a:pt x="117" y="1040"/>
                    </a:cubicBezTo>
                    <a:cubicBezTo>
                      <a:pt x="131" y="1047"/>
                      <a:pt x="147" y="1050"/>
                      <a:pt x="163" y="1050"/>
                    </a:cubicBezTo>
                    <a:cubicBezTo>
                      <a:pt x="283" y="1050"/>
                      <a:pt x="459" y="880"/>
                      <a:pt x="586" y="634"/>
                    </a:cubicBezTo>
                    <a:cubicBezTo>
                      <a:pt x="730" y="346"/>
                      <a:pt x="757" y="76"/>
                      <a:pt x="640" y="12"/>
                    </a:cubicBezTo>
                    <a:cubicBezTo>
                      <a:pt x="625" y="4"/>
                      <a:pt x="608" y="0"/>
                      <a:pt x="5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B84FE">
                      <a:alpha val="30196"/>
                    </a:srgbClr>
                  </a:gs>
                  <a:gs pos="80000">
                    <a:schemeClr val="lt1"/>
                  </a:gs>
                  <a:gs pos="100000">
                    <a:schemeClr val="lt2"/>
                  </a:gs>
                </a:gsLst>
                <a:path path="circle">
                  <a:fillToRect l="50" t="50" r="50" b="50"/>
                </a:path>
                <a:tileRect/>
              </a:gradFill>
              <a:ln>
                <a:noFill/>
              </a:ln>
            </p:spPr>
            <p:txBody>
              <a:bodyPr wrap="square" lIns="91425" tIns="91425" rIns="91425" bIns="91425" anchor="ctr">
                <a:noAutofit/>
              </a:bodyPr>
              <a:lstStyle/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2"/>
          <p:cNvSpPr>
            <a:spLocks noGrp="1" noEditPoints="1"/>
          </p:cNvSpPr>
          <p:nvPr>
            <p:ph type="title"/>
          </p:nvPr>
        </p:nvSpPr>
        <p:spPr>
          <a:xfrm>
            <a:off x="1815600" y="1540025"/>
            <a:ext cx="5512800" cy="15111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8</a:t>
            </a:r>
            <a:r>
              <a:rPr lang="en"/>
              <a:t>,000</a:t>
            </a:r>
          </a:p>
        </p:txBody>
      </p:sp>
      <p:sp>
        <p:nvSpPr>
          <p:cNvPr id="738" name="Google Shape;738;p42"/>
          <p:cNvSpPr>
            <a:spLocks noGrp="1" noEditPoints="1"/>
          </p:cNvSpPr>
          <p:nvPr>
            <p:ph type="subTitle" idx="1"/>
          </p:nvPr>
        </p:nvSpPr>
        <p:spPr>
          <a:xfrm>
            <a:off x="3423070" y="3131659"/>
            <a:ext cx="2297860" cy="552300"/>
          </a:xfrm>
          <a:prstGeom prst="rect">
            <a:avLst/>
          </a:prstGeom>
        </p:spPr>
        <p:txBody>
          <a:bodyPr wrap="square" lIns="91425" tIns="91425" rIns="91425" bIns="91425" anchor="ctr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ВИДОВ</a:t>
            </a:r>
            <a:r>
              <a:rPr lang="ru-RU"/>
              <a:t> </a:t>
            </a:r>
          </a:p>
        </p:txBody>
      </p:sp>
      <p:grpSp>
        <p:nvGrpSpPr>
          <p:cNvPr id="739" name="Google Shape;739;p42"/>
          <p:cNvGrpSpPr/>
          <p:nvPr/>
        </p:nvGrpSpPr>
        <p:grpSpPr>
          <a:xfrm rot="1483182" flipH="1">
            <a:off x="-119149" y="594886"/>
            <a:ext cx="2269391" cy="1046675"/>
            <a:chOff x="3382400" y="3552675"/>
            <a:chExt cx="1030975" cy="475500"/>
          </a:xfrm>
        </p:grpSpPr>
        <p:sp>
          <p:nvSpPr>
            <p:cNvPr id="740" name="Google Shape;740;p42"/>
            <p:cNvSpPr/>
            <p:nvPr/>
          </p:nvSpPr>
          <p:spPr>
            <a:xfrm>
              <a:off x="3382400" y="3629975"/>
              <a:ext cx="1030975" cy="231500"/>
            </a:xfrm>
            <a:custGeom>
              <a:avLst/>
              <a:gdLst/>
              <a:ahLst/>
              <a:cxnLst/>
              <a:rect l="l" t="t" r="r" b="b"/>
              <a:pathLst>
                <a:path w="41239" h="9260">
                  <a:moveTo>
                    <a:pt x="30062" y="0"/>
                  </a:moveTo>
                  <a:lnTo>
                    <a:pt x="29890" y="9"/>
                  </a:lnTo>
                  <a:cubicBezTo>
                    <a:pt x="29827" y="9"/>
                    <a:pt x="29773" y="27"/>
                    <a:pt x="29710" y="36"/>
                  </a:cubicBezTo>
                  <a:cubicBezTo>
                    <a:pt x="29656" y="45"/>
                    <a:pt x="29593" y="54"/>
                    <a:pt x="29539" y="63"/>
                  </a:cubicBezTo>
                  <a:lnTo>
                    <a:pt x="29367" y="117"/>
                  </a:lnTo>
                  <a:cubicBezTo>
                    <a:pt x="28917" y="271"/>
                    <a:pt x="28556" y="559"/>
                    <a:pt x="28241" y="865"/>
                  </a:cubicBezTo>
                  <a:cubicBezTo>
                    <a:pt x="27934" y="1172"/>
                    <a:pt x="27673" y="1496"/>
                    <a:pt x="27393" y="1785"/>
                  </a:cubicBezTo>
                  <a:cubicBezTo>
                    <a:pt x="27330" y="1866"/>
                    <a:pt x="27258" y="1929"/>
                    <a:pt x="27195" y="2001"/>
                  </a:cubicBezTo>
                  <a:cubicBezTo>
                    <a:pt x="27123" y="2073"/>
                    <a:pt x="27051" y="2136"/>
                    <a:pt x="26979" y="2199"/>
                  </a:cubicBezTo>
                  <a:cubicBezTo>
                    <a:pt x="26844" y="2344"/>
                    <a:pt x="26681" y="2452"/>
                    <a:pt x="26528" y="2569"/>
                  </a:cubicBezTo>
                  <a:lnTo>
                    <a:pt x="26420" y="2659"/>
                  </a:lnTo>
                  <a:cubicBezTo>
                    <a:pt x="26375" y="2686"/>
                    <a:pt x="26339" y="2713"/>
                    <a:pt x="26303" y="2740"/>
                  </a:cubicBezTo>
                  <a:cubicBezTo>
                    <a:pt x="26222" y="2794"/>
                    <a:pt x="26140" y="2848"/>
                    <a:pt x="26059" y="2903"/>
                  </a:cubicBezTo>
                  <a:cubicBezTo>
                    <a:pt x="25987" y="2957"/>
                    <a:pt x="25897" y="2993"/>
                    <a:pt x="25816" y="3038"/>
                  </a:cubicBezTo>
                  <a:cubicBezTo>
                    <a:pt x="25735" y="3092"/>
                    <a:pt x="25654" y="3137"/>
                    <a:pt x="25573" y="3182"/>
                  </a:cubicBezTo>
                  <a:cubicBezTo>
                    <a:pt x="24915" y="3525"/>
                    <a:pt x="24230" y="3768"/>
                    <a:pt x="23571" y="3957"/>
                  </a:cubicBezTo>
                  <a:cubicBezTo>
                    <a:pt x="22913" y="4137"/>
                    <a:pt x="22282" y="4282"/>
                    <a:pt x="21697" y="4399"/>
                  </a:cubicBezTo>
                  <a:cubicBezTo>
                    <a:pt x="20534" y="4633"/>
                    <a:pt x="19560" y="4804"/>
                    <a:pt x="18884" y="4967"/>
                  </a:cubicBezTo>
                  <a:cubicBezTo>
                    <a:pt x="18551" y="5048"/>
                    <a:pt x="18289" y="5111"/>
                    <a:pt x="18109" y="5165"/>
                  </a:cubicBezTo>
                  <a:cubicBezTo>
                    <a:pt x="17938" y="5210"/>
                    <a:pt x="17839" y="5237"/>
                    <a:pt x="17839" y="5237"/>
                  </a:cubicBezTo>
                  <a:cubicBezTo>
                    <a:pt x="17839" y="5237"/>
                    <a:pt x="17749" y="5255"/>
                    <a:pt x="17568" y="5309"/>
                  </a:cubicBezTo>
                  <a:cubicBezTo>
                    <a:pt x="17397" y="5354"/>
                    <a:pt x="17136" y="5435"/>
                    <a:pt x="16802" y="5526"/>
                  </a:cubicBezTo>
                  <a:cubicBezTo>
                    <a:pt x="16478" y="5625"/>
                    <a:pt x="16081" y="5760"/>
                    <a:pt x="15621" y="5904"/>
                  </a:cubicBezTo>
                  <a:cubicBezTo>
                    <a:pt x="15162" y="6057"/>
                    <a:pt x="14639" y="6229"/>
                    <a:pt x="14080" y="6418"/>
                  </a:cubicBezTo>
                  <a:cubicBezTo>
                    <a:pt x="12944" y="6806"/>
                    <a:pt x="11619" y="7283"/>
                    <a:pt x="10159" y="7725"/>
                  </a:cubicBezTo>
                  <a:cubicBezTo>
                    <a:pt x="9979" y="7779"/>
                    <a:pt x="9789" y="7833"/>
                    <a:pt x="9609" y="7887"/>
                  </a:cubicBezTo>
                  <a:cubicBezTo>
                    <a:pt x="9420" y="7941"/>
                    <a:pt x="9230" y="7995"/>
                    <a:pt x="9041" y="8049"/>
                  </a:cubicBezTo>
                  <a:cubicBezTo>
                    <a:pt x="8662" y="8158"/>
                    <a:pt x="8266" y="8239"/>
                    <a:pt x="7869" y="8338"/>
                  </a:cubicBezTo>
                  <a:cubicBezTo>
                    <a:pt x="7680" y="8383"/>
                    <a:pt x="7473" y="8419"/>
                    <a:pt x="7274" y="8464"/>
                  </a:cubicBezTo>
                  <a:cubicBezTo>
                    <a:pt x="7076" y="8500"/>
                    <a:pt x="6869" y="8545"/>
                    <a:pt x="6670" y="8572"/>
                  </a:cubicBezTo>
                  <a:cubicBezTo>
                    <a:pt x="6463" y="8608"/>
                    <a:pt x="6256" y="8644"/>
                    <a:pt x="6048" y="8671"/>
                  </a:cubicBezTo>
                  <a:cubicBezTo>
                    <a:pt x="5841" y="8698"/>
                    <a:pt x="5634" y="8726"/>
                    <a:pt x="5426" y="8744"/>
                  </a:cubicBezTo>
                  <a:cubicBezTo>
                    <a:pt x="5012" y="8798"/>
                    <a:pt x="4597" y="8825"/>
                    <a:pt x="4174" y="8825"/>
                  </a:cubicBezTo>
                  <a:cubicBezTo>
                    <a:pt x="3759" y="8816"/>
                    <a:pt x="3344" y="8780"/>
                    <a:pt x="2948" y="8698"/>
                  </a:cubicBezTo>
                  <a:cubicBezTo>
                    <a:pt x="2749" y="8653"/>
                    <a:pt x="2551" y="8590"/>
                    <a:pt x="2362" y="8527"/>
                  </a:cubicBezTo>
                  <a:cubicBezTo>
                    <a:pt x="2181" y="8446"/>
                    <a:pt x="1992" y="8365"/>
                    <a:pt x="1830" y="8257"/>
                  </a:cubicBezTo>
                  <a:cubicBezTo>
                    <a:pt x="1659" y="8158"/>
                    <a:pt x="1505" y="8031"/>
                    <a:pt x="1361" y="7896"/>
                  </a:cubicBezTo>
                  <a:cubicBezTo>
                    <a:pt x="1217" y="7761"/>
                    <a:pt x="1100" y="7608"/>
                    <a:pt x="992" y="7446"/>
                  </a:cubicBezTo>
                  <a:cubicBezTo>
                    <a:pt x="577" y="6788"/>
                    <a:pt x="460" y="5958"/>
                    <a:pt x="676" y="5246"/>
                  </a:cubicBezTo>
                  <a:cubicBezTo>
                    <a:pt x="892" y="4534"/>
                    <a:pt x="1433" y="3966"/>
                    <a:pt x="2064" y="3660"/>
                  </a:cubicBezTo>
                  <a:cubicBezTo>
                    <a:pt x="2371" y="3516"/>
                    <a:pt x="2704" y="3425"/>
                    <a:pt x="3038" y="3407"/>
                  </a:cubicBezTo>
                  <a:cubicBezTo>
                    <a:pt x="3092" y="3404"/>
                    <a:pt x="3147" y="3403"/>
                    <a:pt x="3203" y="3403"/>
                  </a:cubicBezTo>
                  <a:cubicBezTo>
                    <a:pt x="3315" y="3403"/>
                    <a:pt x="3431" y="3407"/>
                    <a:pt x="3552" y="3407"/>
                  </a:cubicBezTo>
                  <a:cubicBezTo>
                    <a:pt x="3642" y="3407"/>
                    <a:pt x="3732" y="3407"/>
                    <a:pt x="3822" y="3398"/>
                  </a:cubicBezTo>
                  <a:cubicBezTo>
                    <a:pt x="3867" y="3398"/>
                    <a:pt x="3912" y="3389"/>
                    <a:pt x="3957" y="3389"/>
                  </a:cubicBezTo>
                  <a:cubicBezTo>
                    <a:pt x="3984" y="3380"/>
                    <a:pt x="4011" y="3380"/>
                    <a:pt x="4029" y="3380"/>
                  </a:cubicBezTo>
                  <a:lnTo>
                    <a:pt x="4038" y="3380"/>
                  </a:lnTo>
                  <a:cubicBezTo>
                    <a:pt x="4147" y="3362"/>
                    <a:pt x="4255" y="3335"/>
                    <a:pt x="4345" y="3299"/>
                  </a:cubicBezTo>
                  <a:cubicBezTo>
                    <a:pt x="4543" y="3236"/>
                    <a:pt x="4696" y="3110"/>
                    <a:pt x="4768" y="3020"/>
                  </a:cubicBezTo>
                  <a:cubicBezTo>
                    <a:pt x="4913" y="2848"/>
                    <a:pt x="4967" y="2641"/>
                    <a:pt x="4967" y="2461"/>
                  </a:cubicBezTo>
                  <a:cubicBezTo>
                    <a:pt x="4967" y="2290"/>
                    <a:pt x="4913" y="2136"/>
                    <a:pt x="4850" y="2019"/>
                  </a:cubicBezTo>
                  <a:cubicBezTo>
                    <a:pt x="4723" y="1767"/>
                    <a:pt x="4552" y="1587"/>
                    <a:pt x="4327" y="1397"/>
                  </a:cubicBezTo>
                  <a:lnTo>
                    <a:pt x="4327" y="1397"/>
                  </a:lnTo>
                  <a:cubicBezTo>
                    <a:pt x="4435" y="1668"/>
                    <a:pt x="4507" y="1893"/>
                    <a:pt x="4543" y="2118"/>
                  </a:cubicBezTo>
                  <a:cubicBezTo>
                    <a:pt x="4561" y="2227"/>
                    <a:pt x="4570" y="2344"/>
                    <a:pt x="4561" y="2443"/>
                  </a:cubicBezTo>
                  <a:cubicBezTo>
                    <a:pt x="4543" y="2542"/>
                    <a:pt x="4507" y="2641"/>
                    <a:pt x="4426" y="2731"/>
                  </a:cubicBezTo>
                  <a:cubicBezTo>
                    <a:pt x="4390" y="2776"/>
                    <a:pt x="4318" y="2839"/>
                    <a:pt x="4192" y="2885"/>
                  </a:cubicBezTo>
                  <a:cubicBezTo>
                    <a:pt x="4128" y="2903"/>
                    <a:pt x="4056" y="2930"/>
                    <a:pt x="3966" y="2939"/>
                  </a:cubicBezTo>
                  <a:cubicBezTo>
                    <a:pt x="3948" y="2939"/>
                    <a:pt x="3930" y="2939"/>
                    <a:pt x="3912" y="2948"/>
                  </a:cubicBezTo>
                  <a:cubicBezTo>
                    <a:pt x="3876" y="2948"/>
                    <a:pt x="3831" y="2948"/>
                    <a:pt x="3795" y="2957"/>
                  </a:cubicBezTo>
                  <a:lnTo>
                    <a:pt x="3552" y="2957"/>
                  </a:lnTo>
                  <a:cubicBezTo>
                    <a:pt x="3466" y="2957"/>
                    <a:pt x="3378" y="2954"/>
                    <a:pt x="3288" y="2954"/>
                  </a:cubicBezTo>
                  <a:cubicBezTo>
                    <a:pt x="3198" y="2954"/>
                    <a:pt x="3105" y="2957"/>
                    <a:pt x="3011" y="2966"/>
                  </a:cubicBezTo>
                  <a:cubicBezTo>
                    <a:pt x="2623" y="2984"/>
                    <a:pt x="2227" y="3092"/>
                    <a:pt x="1866" y="3263"/>
                  </a:cubicBezTo>
                  <a:cubicBezTo>
                    <a:pt x="1686" y="3353"/>
                    <a:pt x="1505" y="3452"/>
                    <a:pt x="1343" y="3579"/>
                  </a:cubicBezTo>
                  <a:cubicBezTo>
                    <a:pt x="1172" y="3705"/>
                    <a:pt x="1028" y="3849"/>
                    <a:pt x="883" y="4002"/>
                  </a:cubicBezTo>
                  <a:cubicBezTo>
                    <a:pt x="739" y="4155"/>
                    <a:pt x="622" y="4336"/>
                    <a:pt x="505" y="4516"/>
                  </a:cubicBezTo>
                  <a:cubicBezTo>
                    <a:pt x="397" y="4705"/>
                    <a:pt x="316" y="4913"/>
                    <a:pt x="253" y="5120"/>
                  </a:cubicBezTo>
                  <a:cubicBezTo>
                    <a:pt x="0" y="5958"/>
                    <a:pt x="126" y="6914"/>
                    <a:pt x="613" y="7689"/>
                  </a:cubicBezTo>
                  <a:cubicBezTo>
                    <a:pt x="739" y="7878"/>
                    <a:pt x="883" y="8058"/>
                    <a:pt x="1046" y="8221"/>
                  </a:cubicBezTo>
                  <a:cubicBezTo>
                    <a:pt x="1217" y="8374"/>
                    <a:pt x="1397" y="8518"/>
                    <a:pt x="1587" y="8635"/>
                  </a:cubicBezTo>
                  <a:cubicBezTo>
                    <a:pt x="1785" y="8762"/>
                    <a:pt x="1992" y="8852"/>
                    <a:pt x="2200" y="8933"/>
                  </a:cubicBezTo>
                  <a:cubicBezTo>
                    <a:pt x="2416" y="9014"/>
                    <a:pt x="2632" y="9077"/>
                    <a:pt x="2849" y="9122"/>
                  </a:cubicBezTo>
                  <a:cubicBezTo>
                    <a:pt x="3290" y="9221"/>
                    <a:pt x="3732" y="9257"/>
                    <a:pt x="4174" y="9257"/>
                  </a:cubicBezTo>
                  <a:cubicBezTo>
                    <a:pt x="4229" y="9258"/>
                    <a:pt x="4284" y="9259"/>
                    <a:pt x="4339" y="9259"/>
                  </a:cubicBezTo>
                  <a:cubicBezTo>
                    <a:pt x="4718" y="9259"/>
                    <a:pt x="5102" y="9232"/>
                    <a:pt x="5472" y="9185"/>
                  </a:cubicBezTo>
                  <a:cubicBezTo>
                    <a:pt x="5688" y="9158"/>
                    <a:pt x="5895" y="9140"/>
                    <a:pt x="6112" y="9113"/>
                  </a:cubicBezTo>
                  <a:cubicBezTo>
                    <a:pt x="6319" y="9077"/>
                    <a:pt x="6526" y="9041"/>
                    <a:pt x="6734" y="9014"/>
                  </a:cubicBezTo>
                  <a:cubicBezTo>
                    <a:pt x="6950" y="8978"/>
                    <a:pt x="7148" y="8942"/>
                    <a:pt x="7355" y="8897"/>
                  </a:cubicBezTo>
                  <a:cubicBezTo>
                    <a:pt x="7563" y="8852"/>
                    <a:pt x="7770" y="8816"/>
                    <a:pt x="7968" y="8771"/>
                  </a:cubicBezTo>
                  <a:cubicBezTo>
                    <a:pt x="8365" y="8671"/>
                    <a:pt x="8762" y="8581"/>
                    <a:pt x="9149" y="8473"/>
                  </a:cubicBezTo>
                  <a:cubicBezTo>
                    <a:pt x="9339" y="8419"/>
                    <a:pt x="9537" y="8374"/>
                    <a:pt x="9726" y="8311"/>
                  </a:cubicBezTo>
                  <a:cubicBezTo>
                    <a:pt x="9915" y="8257"/>
                    <a:pt x="10096" y="8203"/>
                    <a:pt x="10285" y="8149"/>
                  </a:cubicBezTo>
                  <a:cubicBezTo>
                    <a:pt x="11754" y="7698"/>
                    <a:pt x="13079" y="7220"/>
                    <a:pt x="14215" y="6842"/>
                  </a:cubicBezTo>
                  <a:cubicBezTo>
                    <a:pt x="14783" y="6643"/>
                    <a:pt x="15297" y="6472"/>
                    <a:pt x="15747" y="6319"/>
                  </a:cubicBezTo>
                  <a:cubicBezTo>
                    <a:pt x="16207" y="6175"/>
                    <a:pt x="16604" y="6039"/>
                    <a:pt x="16928" y="5949"/>
                  </a:cubicBezTo>
                  <a:cubicBezTo>
                    <a:pt x="17253" y="5859"/>
                    <a:pt x="17514" y="5778"/>
                    <a:pt x="17685" y="5733"/>
                  </a:cubicBezTo>
                  <a:cubicBezTo>
                    <a:pt x="17857" y="5688"/>
                    <a:pt x="17956" y="5661"/>
                    <a:pt x="17956" y="5661"/>
                  </a:cubicBezTo>
                  <a:cubicBezTo>
                    <a:pt x="17956" y="5661"/>
                    <a:pt x="18046" y="5634"/>
                    <a:pt x="18217" y="5589"/>
                  </a:cubicBezTo>
                  <a:cubicBezTo>
                    <a:pt x="18388" y="5535"/>
                    <a:pt x="18650" y="5481"/>
                    <a:pt x="18983" y="5399"/>
                  </a:cubicBezTo>
                  <a:cubicBezTo>
                    <a:pt x="19641" y="5237"/>
                    <a:pt x="20606" y="5066"/>
                    <a:pt x="21787" y="4832"/>
                  </a:cubicBezTo>
                  <a:cubicBezTo>
                    <a:pt x="22373" y="4714"/>
                    <a:pt x="23013" y="4570"/>
                    <a:pt x="23689" y="4381"/>
                  </a:cubicBezTo>
                  <a:cubicBezTo>
                    <a:pt x="24365" y="4192"/>
                    <a:pt x="25077" y="3939"/>
                    <a:pt x="25771" y="3570"/>
                  </a:cubicBezTo>
                  <a:cubicBezTo>
                    <a:pt x="25861" y="3525"/>
                    <a:pt x="25942" y="3479"/>
                    <a:pt x="26032" y="3425"/>
                  </a:cubicBezTo>
                  <a:cubicBezTo>
                    <a:pt x="26122" y="3380"/>
                    <a:pt x="26213" y="3335"/>
                    <a:pt x="26294" y="3272"/>
                  </a:cubicBezTo>
                  <a:cubicBezTo>
                    <a:pt x="26375" y="3218"/>
                    <a:pt x="26456" y="3164"/>
                    <a:pt x="26546" y="3110"/>
                  </a:cubicBezTo>
                  <a:cubicBezTo>
                    <a:pt x="26582" y="3074"/>
                    <a:pt x="26627" y="3047"/>
                    <a:pt x="26672" y="3020"/>
                  </a:cubicBezTo>
                  <a:lnTo>
                    <a:pt x="26789" y="2930"/>
                  </a:lnTo>
                  <a:cubicBezTo>
                    <a:pt x="26952" y="2803"/>
                    <a:pt x="27123" y="2677"/>
                    <a:pt x="27267" y="2533"/>
                  </a:cubicBezTo>
                  <a:cubicBezTo>
                    <a:pt x="27348" y="2461"/>
                    <a:pt x="27420" y="2389"/>
                    <a:pt x="27502" y="2317"/>
                  </a:cubicBezTo>
                  <a:cubicBezTo>
                    <a:pt x="27574" y="2245"/>
                    <a:pt x="27646" y="2163"/>
                    <a:pt x="27718" y="2091"/>
                  </a:cubicBezTo>
                  <a:cubicBezTo>
                    <a:pt x="27997" y="1785"/>
                    <a:pt x="28268" y="1460"/>
                    <a:pt x="28547" y="1181"/>
                  </a:cubicBezTo>
                  <a:cubicBezTo>
                    <a:pt x="28836" y="901"/>
                    <a:pt x="29151" y="658"/>
                    <a:pt x="29512" y="532"/>
                  </a:cubicBezTo>
                  <a:cubicBezTo>
                    <a:pt x="29707" y="473"/>
                    <a:pt x="29910" y="441"/>
                    <a:pt x="30115" y="441"/>
                  </a:cubicBezTo>
                  <a:cubicBezTo>
                    <a:pt x="30289" y="441"/>
                    <a:pt x="30465" y="464"/>
                    <a:pt x="30638" y="514"/>
                  </a:cubicBezTo>
                  <a:cubicBezTo>
                    <a:pt x="31017" y="622"/>
                    <a:pt x="31387" y="811"/>
                    <a:pt x="31747" y="1028"/>
                  </a:cubicBezTo>
                  <a:cubicBezTo>
                    <a:pt x="32117" y="1235"/>
                    <a:pt x="32477" y="1478"/>
                    <a:pt x="32856" y="1686"/>
                  </a:cubicBezTo>
                  <a:cubicBezTo>
                    <a:pt x="33234" y="1902"/>
                    <a:pt x="33649" y="2091"/>
                    <a:pt x="34082" y="2199"/>
                  </a:cubicBezTo>
                  <a:cubicBezTo>
                    <a:pt x="34505" y="2308"/>
                    <a:pt x="34938" y="2362"/>
                    <a:pt x="35353" y="2407"/>
                  </a:cubicBezTo>
                  <a:cubicBezTo>
                    <a:pt x="35767" y="2443"/>
                    <a:pt x="36164" y="2488"/>
                    <a:pt x="36561" y="2551"/>
                  </a:cubicBezTo>
                  <a:cubicBezTo>
                    <a:pt x="36948" y="2614"/>
                    <a:pt x="37336" y="2695"/>
                    <a:pt x="37714" y="2785"/>
                  </a:cubicBezTo>
                  <a:cubicBezTo>
                    <a:pt x="37904" y="2830"/>
                    <a:pt x="38084" y="2885"/>
                    <a:pt x="38264" y="2930"/>
                  </a:cubicBezTo>
                  <a:cubicBezTo>
                    <a:pt x="38354" y="2957"/>
                    <a:pt x="38444" y="2984"/>
                    <a:pt x="38535" y="3011"/>
                  </a:cubicBezTo>
                  <a:cubicBezTo>
                    <a:pt x="38580" y="3029"/>
                    <a:pt x="38625" y="3038"/>
                    <a:pt x="38670" y="3056"/>
                  </a:cubicBezTo>
                  <a:lnTo>
                    <a:pt x="38760" y="3083"/>
                  </a:lnTo>
                  <a:cubicBezTo>
                    <a:pt x="39184" y="3218"/>
                    <a:pt x="39517" y="3344"/>
                    <a:pt x="39688" y="3407"/>
                  </a:cubicBezTo>
                  <a:cubicBezTo>
                    <a:pt x="40301" y="3660"/>
                    <a:pt x="40671" y="3750"/>
                    <a:pt x="41239" y="3885"/>
                  </a:cubicBezTo>
                  <a:cubicBezTo>
                    <a:pt x="40806" y="3497"/>
                    <a:pt x="40482" y="3263"/>
                    <a:pt x="39851" y="3002"/>
                  </a:cubicBezTo>
                  <a:cubicBezTo>
                    <a:pt x="39679" y="2930"/>
                    <a:pt x="39328" y="2803"/>
                    <a:pt x="38895" y="2659"/>
                  </a:cubicBezTo>
                  <a:lnTo>
                    <a:pt x="38805" y="2632"/>
                  </a:lnTo>
                  <a:cubicBezTo>
                    <a:pt x="38760" y="2614"/>
                    <a:pt x="38715" y="2605"/>
                    <a:pt x="38670" y="2587"/>
                  </a:cubicBezTo>
                  <a:cubicBezTo>
                    <a:pt x="38571" y="2560"/>
                    <a:pt x="38480" y="2533"/>
                    <a:pt x="38390" y="2506"/>
                  </a:cubicBezTo>
                  <a:cubicBezTo>
                    <a:pt x="38201" y="2452"/>
                    <a:pt x="38012" y="2398"/>
                    <a:pt x="37813" y="2353"/>
                  </a:cubicBezTo>
                  <a:cubicBezTo>
                    <a:pt x="37426" y="2263"/>
                    <a:pt x="37029" y="2181"/>
                    <a:pt x="36633" y="2118"/>
                  </a:cubicBezTo>
                  <a:cubicBezTo>
                    <a:pt x="36227" y="2046"/>
                    <a:pt x="35803" y="2010"/>
                    <a:pt x="35398" y="1965"/>
                  </a:cubicBezTo>
                  <a:cubicBezTo>
                    <a:pt x="34983" y="1920"/>
                    <a:pt x="34577" y="1875"/>
                    <a:pt x="34190" y="1776"/>
                  </a:cubicBezTo>
                  <a:cubicBezTo>
                    <a:pt x="33415" y="1578"/>
                    <a:pt x="32730" y="1082"/>
                    <a:pt x="31981" y="649"/>
                  </a:cubicBezTo>
                  <a:cubicBezTo>
                    <a:pt x="31603" y="424"/>
                    <a:pt x="31206" y="216"/>
                    <a:pt x="30756" y="90"/>
                  </a:cubicBezTo>
                  <a:cubicBezTo>
                    <a:pt x="30647" y="63"/>
                    <a:pt x="30530" y="36"/>
                    <a:pt x="30413" y="18"/>
                  </a:cubicBezTo>
                  <a:lnTo>
                    <a:pt x="30242" y="0"/>
                  </a:lnTo>
                  <a:lnTo>
                    <a:pt x="30062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3490775" y="3598500"/>
              <a:ext cx="802275" cy="429675"/>
            </a:xfrm>
            <a:custGeom>
              <a:avLst/>
              <a:gdLst/>
              <a:ahLst/>
              <a:cxnLst/>
              <a:rect l="l" t="t" r="r" b="b"/>
              <a:pathLst>
                <a:path w="32091" h="17187">
                  <a:moveTo>
                    <a:pt x="31617" y="0"/>
                  </a:moveTo>
                  <a:cubicBezTo>
                    <a:pt x="31511" y="0"/>
                    <a:pt x="31405" y="2"/>
                    <a:pt x="31297" y="6"/>
                  </a:cubicBezTo>
                  <a:cubicBezTo>
                    <a:pt x="31045" y="24"/>
                    <a:pt x="30774" y="78"/>
                    <a:pt x="30441" y="159"/>
                  </a:cubicBezTo>
                  <a:cubicBezTo>
                    <a:pt x="30351" y="186"/>
                    <a:pt x="30224" y="232"/>
                    <a:pt x="30062" y="286"/>
                  </a:cubicBezTo>
                  <a:cubicBezTo>
                    <a:pt x="29972" y="313"/>
                    <a:pt x="29882" y="340"/>
                    <a:pt x="29792" y="376"/>
                  </a:cubicBezTo>
                  <a:cubicBezTo>
                    <a:pt x="29693" y="403"/>
                    <a:pt x="29593" y="439"/>
                    <a:pt x="29485" y="475"/>
                  </a:cubicBezTo>
                  <a:cubicBezTo>
                    <a:pt x="29305" y="547"/>
                    <a:pt x="29116" y="619"/>
                    <a:pt x="28926" y="691"/>
                  </a:cubicBezTo>
                  <a:cubicBezTo>
                    <a:pt x="28719" y="772"/>
                    <a:pt x="28521" y="862"/>
                    <a:pt x="28313" y="953"/>
                  </a:cubicBezTo>
                  <a:cubicBezTo>
                    <a:pt x="28106" y="1034"/>
                    <a:pt x="27908" y="1133"/>
                    <a:pt x="27701" y="1232"/>
                  </a:cubicBezTo>
                  <a:cubicBezTo>
                    <a:pt x="27493" y="1322"/>
                    <a:pt x="27286" y="1421"/>
                    <a:pt x="27079" y="1520"/>
                  </a:cubicBezTo>
                  <a:cubicBezTo>
                    <a:pt x="26258" y="1926"/>
                    <a:pt x="25429" y="2368"/>
                    <a:pt x="24582" y="2809"/>
                  </a:cubicBezTo>
                  <a:cubicBezTo>
                    <a:pt x="23743" y="3242"/>
                    <a:pt x="22878" y="3675"/>
                    <a:pt x="21995" y="4053"/>
                  </a:cubicBezTo>
                  <a:cubicBezTo>
                    <a:pt x="21120" y="4432"/>
                    <a:pt x="20210" y="4729"/>
                    <a:pt x="19291" y="4946"/>
                  </a:cubicBezTo>
                  <a:cubicBezTo>
                    <a:pt x="18371" y="5162"/>
                    <a:pt x="17425" y="5306"/>
                    <a:pt x="16523" y="5541"/>
                  </a:cubicBezTo>
                  <a:cubicBezTo>
                    <a:pt x="15613" y="5775"/>
                    <a:pt x="14757" y="6045"/>
                    <a:pt x="13927" y="6307"/>
                  </a:cubicBezTo>
                  <a:cubicBezTo>
                    <a:pt x="12278" y="6821"/>
                    <a:pt x="10754" y="7298"/>
                    <a:pt x="9465" y="7695"/>
                  </a:cubicBezTo>
                  <a:cubicBezTo>
                    <a:pt x="6887" y="8506"/>
                    <a:pt x="5229" y="9020"/>
                    <a:pt x="5229" y="9020"/>
                  </a:cubicBezTo>
                  <a:cubicBezTo>
                    <a:pt x="5229" y="9020"/>
                    <a:pt x="4814" y="9155"/>
                    <a:pt x="4075" y="9381"/>
                  </a:cubicBezTo>
                  <a:cubicBezTo>
                    <a:pt x="3706" y="9498"/>
                    <a:pt x="3255" y="9642"/>
                    <a:pt x="2741" y="9804"/>
                  </a:cubicBezTo>
                  <a:cubicBezTo>
                    <a:pt x="2480" y="9885"/>
                    <a:pt x="2200" y="9966"/>
                    <a:pt x="1912" y="10057"/>
                  </a:cubicBezTo>
                  <a:cubicBezTo>
                    <a:pt x="1768" y="10102"/>
                    <a:pt x="1614" y="10147"/>
                    <a:pt x="1461" y="10201"/>
                  </a:cubicBezTo>
                  <a:cubicBezTo>
                    <a:pt x="1308" y="10246"/>
                    <a:pt x="1146" y="10300"/>
                    <a:pt x="974" y="10372"/>
                  </a:cubicBezTo>
                  <a:cubicBezTo>
                    <a:pt x="803" y="10435"/>
                    <a:pt x="632" y="10525"/>
                    <a:pt x="470" y="10661"/>
                  </a:cubicBezTo>
                  <a:cubicBezTo>
                    <a:pt x="307" y="10796"/>
                    <a:pt x="172" y="10976"/>
                    <a:pt x="100" y="11192"/>
                  </a:cubicBezTo>
                  <a:cubicBezTo>
                    <a:pt x="28" y="11400"/>
                    <a:pt x="1" y="11625"/>
                    <a:pt x="28" y="11841"/>
                  </a:cubicBezTo>
                  <a:cubicBezTo>
                    <a:pt x="55" y="12058"/>
                    <a:pt x="127" y="12265"/>
                    <a:pt x="226" y="12463"/>
                  </a:cubicBezTo>
                  <a:cubicBezTo>
                    <a:pt x="433" y="12860"/>
                    <a:pt x="776" y="13157"/>
                    <a:pt x="1119" y="13410"/>
                  </a:cubicBezTo>
                  <a:cubicBezTo>
                    <a:pt x="1479" y="13653"/>
                    <a:pt x="1831" y="13870"/>
                    <a:pt x="2200" y="14104"/>
                  </a:cubicBezTo>
                  <a:cubicBezTo>
                    <a:pt x="2930" y="14564"/>
                    <a:pt x="3697" y="15041"/>
                    <a:pt x="4472" y="15537"/>
                  </a:cubicBezTo>
                  <a:cubicBezTo>
                    <a:pt x="4868" y="15780"/>
                    <a:pt x="5256" y="16042"/>
                    <a:pt x="5671" y="16285"/>
                  </a:cubicBezTo>
                  <a:cubicBezTo>
                    <a:pt x="6085" y="16520"/>
                    <a:pt x="6527" y="16745"/>
                    <a:pt x="6996" y="16916"/>
                  </a:cubicBezTo>
                  <a:cubicBezTo>
                    <a:pt x="7464" y="17087"/>
                    <a:pt x="7978" y="17187"/>
                    <a:pt x="8483" y="17187"/>
                  </a:cubicBezTo>
                  <a:cubicBezTo>
                    <a:pt x="8988" y="17187"/>
                    <a:pt x="9483" y="17105"/>
                    <a:pt x="9970" y="16997"/>
                  </a:cubicBezTo>
                  <a:cubicBezTo>
                    <a:pt x="10448" y="16889"/>
                    <a:pt x="10917" y="16754"/>
                    <a:pt x="11376" y="16628"/>
                  </a:cubicBezTo>
                  <a:cubicBezTo>
                    <a:pt x="11845" y="16493"/>
                    <a:pt x="12305" y="16357"/>
                    <a:pt x="12765" y="16231"/>
                  </a:cubicBezTo>
                  <a:cubicBezTo>
                    <a:pt x="13675" y="15979"/>
                    <a:pt x="14585" y="15708"/>
                    <a:pt x="15460" y="15474"/>
                  </a:cubicBezTo>
                  <a:cubicBezTo>
                    <a:pt x="16334" y="15240"/>
                    <a:pt x="17190" y="15068"/>
                    <a:pt x="18020" y="15023"/>
                  </a:cubicBezTo>
                  <a:cubicBezTo>
                    <a:pt x="18191" y="15016"/>
                    <a:pt x="18362" y="15011"/>
                    <a:pt x="18530" y="15011"/>
                  </a:cubicBezTo>
                  <a:cubicBezTo>
                    <a:pt x="18769" y="15011"/>
                    <a:pt x="19004" y="15020"/>
                    <a:pt x="19236" y="15041"/>
                  </a:cubicBezTo>
                  <a:cubicBezTo>
                    <a:pt x="19426" y="15050"/>
                    <a:pt x="19624" y="15077"/>
                    <a:pt x="19813" y="15095"/>
                  </a:cubicBezTo>
                  <a:cubicBezTo>
                    <a:pt x="19904" y="15113"/>
                    <a:pt x="20003" y="15131"/>
                    <a:pt x="20093" y="15140"/>
                  </a:cubicBezTo>
                  <a:cubicBezTo>
                    <a:pt x="20138" y="15149"/>
                    <a:pt x="20183" y="15158"/>
                    <a:pt x="20228" y="15168"/>
                  </a:cubicBezTo>
                  <a:lnTo>
                    <a:pt x="20300" y="15186"/>
                  </a:lnTo>
                  <a:cubicBezTo>
                    <a:pt x="20399" y="15204"/>
                    <a:pt x="20489" y="15222"/>
                    <a:pt x="20571" y="15240"/>
                  </a:cubicBezTo>
                  <a:cubicBezTo>
                    <a:pt x="20733" y="15276"/>
                    <a:pt x="20859" y="15312"/>
                    <a:pt x="20940" y="15339"/>
                  </a:cubicBezTo>
                  <a:cubicBezTo>
                    <a:pt x="21256" y="15429"/>
                    <a:pt x="21508" y="15501"/>
                    <a:pt x="21751" y="15555"/>
                  </a:cubicBezTo>
                  <a:cubicBezTo>
                    <a:pt x="21995" y="15618"/>
                    <a:pt x="22229" y="15672"/>
                    <a:pt x="22509" y="15735"/>
                  </a:cubicBezTo>
                  <a:cubicBezTo>
                    <a:pt x="22400" y="15645"/>
                    <a:pt x="22292" y="15546"/>
                    <a:pt x="22193" y="15474"/>
                  </a:cubicBezTo>
                  <a:cubicBezTo>
                    <a:pt x="22085" y="15393"/>
                    <a:pt x="21986" y="15321"/>
                    <a:pt x="21869" y="15258"/>
                  </a:cubicBezTo>
                  <a:cubicBezTo>
                    <a:pt x="21652" y="15131"/>
                    <a:pt x="21400" y="15014"/>
                    <a:pt x="21066" y="14915"/>
                  </a:cubicBezTo>
                  <a:cubicBezTo>
                    <a:pt x="20976" y="14888"/>
                    <a:pt x="20841" y="14852"/>
                    <a:pt x="20670" y="14807"/>
                  </a:cubicBezTo>
                  <a:cubicBezTo>
                    <a:pt x="20589" y="14789"/>
                    <a:pt x="20489" y="14771"/>
                    <a:pt x="20390" y="14753"/>
                  </a:cubicBezTo>
                  <a:lnTo>
                    <a:pt x="20318" y="14735"/>
                  </a:lnTo>
                  <a:cubicBezTo>
                    <a:pt x="20264" y="14726"/>
                    <a:pt x="20219" y="14717"/>
                    <a:pt x="20174" y="14708"/>
                  </a:cubicBezTo>
                  <a:cubicBezTo>
                    <a:pt x="20075" y="14690"/>
                    <a:pt x="19976" y="14672"/>
                    <a:pt x="19876" y="14663"/>
                  </a:cubicBezTo>
                  <a:cubicBezTo>
                    <a:pt x="19678" y="14636"/>
                    <a:pt x="19471" y="14609"/>
                    <a:pt x="19264" y="14591"/>
                  </a:cubicBezTo>
                  <a:cubicBezTo>
                    <a:pt x="19028" y="14575"/>
                    <a:pt x="18786" y="14565"/>
                    <a:pt x="18538" y="14565"/>
                  </a:cubicBezTo>
                  <a:cubicBezTo>
                    <a:pt x="18359" y="14565"/>
                    <a:pt x="18178" y="14570"/>
                    <a:pt x="17993" y="14582"/>
                  </a:cubicBezTo>
                  <a:cubicBezTo>
                    <a:pt x="17127" y="14627"/>
                    <a:pt x="16235" y="14807"/>
                    <a:pt x="15351" y="15041"/>
                  </a:cubicBezTo>
                  <a:cubicBezTo>
                    <a:pt x="14459" y="15285"/>
                    <a:pt x="13567" y="15546"/>
                    <a:pt x="12647" y="15807"/>
                  </a:cubicBezTo>
                  <a:cubicBezTo>
                    <a:pt x="12188" y="15934"/>
                    <a:pt x="11728" y="16069"/>
                    <a:pt x="11259" y="16195"/>
                  </a:cubicBezTo>
                  <a:cubicBezTo>
                    <a:pt x="10799" y="16330"/>
                    <a:pt x="10340" y="16466"/>
                    <a:pt x="9871" y="16565"/>
                  </a:cubicBezTo>
                  <a:cubicBezTo>
                    <a:pt x="9411" y="16673"/>
                    <a:pt x="8943" y="16745"/>
                    <a:pt x="8492" y="16745"/>
                  </a:cubicBezTo>
                  <a:cubicBezTo>
                    <a:pt x="8032" y="16745"/>
                    <a:pt x="7582" y="16655"/>
                    <a:pt x="7149" y="16502"/>
                  </a:cubicBezTo>
                  <a:cubicBezTo>
                    <a:pt x="6283" y="16186"/>
                    <a:pt x="5499" y="15654"/>
                    <a:pt x="4715" y="15168"/>
                  </a:cubicBezTo>
                  <a:cubicBezTo>
                    <a:pt x="3931" y="14672"/>
                    <a:pt x="3174" y="14194"/>
                    <a:pt x="2444" y="13725"/>
                  </a:cubicBezTo>
                  <a:cubicBezTo>
                    <a:pt x="2074" y="13500"/>
                    <a:pt x="1704" y="13275"/>
                    <a:pt x="1380" y="13049"/>
                  </a:cubicBezTo>
                  <a:cubicBezTo>
                    <a:pt x="1055" y="12824"/>
                    <a:pt x="776" y="12562"/>
                    <a:pt x="623" y="12265"/>
                  </a:cubicBezTo>
                  <a:cubicBezTo>
                    <a:pt x="461" y="11968"/>
                    <a:pt x="415" y="11607"/>
                    <a:pt x="515" y="11337"/>
                  </a:cubicBezTo>
                  <a:cubicBezTo>
                    <a:pt x="605" y="11066"/>
                    <a:pt x="857" y="10895"/>
                    <a:pt x="1146" y="10778"/>
                  </a:cubicBezTo>
                  <a:cubicBezTo>
                    <a:pt x="1434" y="10661"/>
                    <a:pt x="1759" y="10579"/>
                    <a:pt x="2047" y="10480"/>
                  </a:cubicBezTo>
                  <a:cubicBezTo>
                    <a:pt x="2335" y="10390"/>
                    <a:pt x="2615" y="10300"/>
                    <a:pt x="2867" y="10219"/>
                  </a:cubicBezTo>
                  <a:cubicBezTo>
                    <a:pt x="3390" y="10057"/>
                    <a:pt x="3841" y="9921"/>
                    <a:pt x="4210" y="9804"/>
                  </a:cubicBezTo>
                  <a:cubicBezTo>
                    <a:pt x="4949" y="9570"/>
                    <a:pt x="5364" y="9444"/>
                    <a:pt x="5364" y="9444"/>
                  </a:cubicBezTo>
                  <a:cubicBezTo>
                    <a:pt x="5364" y="9444"/>
                    <a:pt x="7023" y="8921"/>
                    <a:pt x="9601" y="8119"/>
                  </a:cubicBezTo>
                  <a:cubicBezTo>
                    <a:pt x="10890" y="7722"/>
                    <a:pt x="12404" y="7244"/>
                    <a:pt x="14063" y="6731"/>
                  </a:cubicBezTo>
                  <a:cubicBezTo>
                    <a:pt x="14883" y="6469"/>
                    <a:pt x="15739" y="6199"/>
                    <a:pt x="16631" y="5973"/>
                  </a:cubicBezTo>
                  <a:cubicBezTo>
                    <a:pt x="17515" y="5739"/>
                    <a:pt x="18443" y="5595"/>
                    <a:pt x="19390" y="5378"/>
                  </a:cubicBezTo>
                  <a:cubicBezTo>
                    <a:pt x="20336" y="5153"/>
                    <a:pt x="21274" y="4847"/>
                    <a:pt x="22166" y="4459"/>
                  </a:cubicBezTo>
                  <a:cubicBezTo>
                    <a:pt x="23067" y="4071"/>
                    <a:pt x="23942" y="3639"/>
                    <a:pt x="24789" y="3206"/>
                  </a:cubicBezTo>
                  <a:cubicBezTo>
                    <a:pt x="25636" y="2764"/>
                    <a:pt x="26457" y="2323"/>
                    <a:pt x="27277" y="1926"/>
                  </a:cubicBezTo>
                  <a:cubicBezTo>
                    <a:pt x="27475" y="1818"/>
                    <a:pt x="27683" y="1728"/>
                    <a:pt x="27890" y="1629"/>
                  </a:cubicBezTo>
                  <a:cubicBezTo>
                    <a:pt x="28088" y="1539"/>
                    <a:pt x="28286" y="1439"/>
                    <a:pt x="28494" y="1358"/>
                  </a:cubicBezTo>
                  <a:cubicBezTo>
                    <a:pt x="28692" y="1277"/>
                    <a:pt x="28890" y="1187"/>
                    <a:pt x="29089" y="1106"/>
                  </a:cubicBezTo>
                  <a:cubicBezTo>
                    <a:pt x="29278" y="1034"/>
                    <a:pt x="29458" y="962"/>
                    <a:pt x="29639" y="899"/>
                  </a:cubicBezTo>
                  <a:cubicBezTo>
                    <a:pt x="29738" y="853"/>
                    <a:pt x="29837" y="826"/>
                    <a:pt x="29936" y="790"/>
                  </a:cubicBezTo>
                  <a:cubicBezTo>
                    <a:pt x="30026" y="763"/>
                    <a:pt x="30116" y="736"/>
                    <a:pt x="30197" y="709"/>
                  </a:cubicBezTo>
                  <a:cubicBezTo>
                    <a:pt x="30351" y="655"/>
                    <a:pt x="30477" y="610"/>
                    <a:pt x="30567" y="583"/>
                  </a:cubicBezTo>
                  <a:cubicBezTo>
                    <a:pt x="30891" y="502"/>
                    <a:pt x="31135" y="412"/>
                    <a:pt x="31369" y="322"/>
                  </a:cubicBezTo>
                  <a:cubicBezTo>
                    <a:pt x="31604" y="241"/>
                    <a:pt x="31820" y="141"/>
                    <a:pt x="32090" y="15"/>
                  </a:cubicBezTo>
                  <a:cubicBezTo>
                    <a:pt x="31921" y="5"/>
                    <a:pt x="31768" y="0"/>
                    <a:pt x="3161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 rot="-136516">
              <a:off x="3426781" y="3680636"/>
              <a:ext cx="590218" cy="306446"/>
            </a:xfrm>
            <a:custGeom>
              <a:avLst/>
              <a:gdLst/>
              <a:ahLst/>
              <a:cxnLst/>
              <a:rect l="l" t="t" r="r" b="b"/>
              <a:pathLst>
                <a:path w="23609" h="12258">
                  <a:moveTo>
                    <a:pt x="7662" y="0"/>
                  </a:moveTo>
                  <a:cubicBezTo>
                    <a:pt x="7066" y="0"/>
                    <a:pt x="6530" y="37"/>
                    <a:pt x="6121" y="127"/>
                  </a:cubicBezTo>
                  <a:cubicBezTo>
                    <a:pt x="4093" y="578"/>
                    <a:pt x="1948" y="1705"/>
                    <a:pt x="938" y="3616"/>
                  </a:cubicBezTo>
                  <a:cubicBezTo>
                    <a:pt x="1" y="5392"/>
                    <a:pt x="821" y="8348"/>
                    <a:pt x="2624" y="10043"/>
                  </a:cubicBezTo>
                  <a:cubicBezTo>
                    <a:pt x="4150" y="11470"/>
                    <a:pt x="7938" y="12257"/>
                    <a:pt x="10158" y="12257"/>
                  </a:cubicBezTo>
                  <a:cubicBezTo>
                    <a:pt x="10560" y="12257"/>
                    <a:pt x="10911" y="12231"/>
                    <a:pt x="11187" y="12179"/>
                  </a:cubicBezTo>
                  <a:cubicBezTo>
                    <a:pt x="12990" y="11845"/>
                    <a:pt x="16487" y="10268"/>
                    <a:pt x="17776" y="7645"/>
                  </a:cubicBezTo>
                  <a:cubicBezTo>
                    <a:pt x="19074" y="5013"/>
                    <a:pt x="19750" y="4517"/>
                    <a:pt x="20877" y="3508"/>
                  </a:cubicBezTo>
                  <a:cubicBezTo>
                    <a:pt x="21499" y="2949"/>
                    <a:pt x="22572" y="2489"/>
                    <a:pt x="22995" y="2489"/>
                  </a:cubicBezTo>
                  <a:cubicBezTo>
                    <a:pt x="23419" y="2489"/>
                    <a:pt x="23608" y="1903"/>
                    <a:pt x="23293" y="1624"/>
                  </a:cubicBezTo>
                  <a:cubicBezTo>
                    <a:pt x="23275" y="1615"/>
                    <a:pt x="23266" y="1597"/>
                    <a:pt x="23248" y="1588"/>
                  </a:cubicBezTo>
                  <a:cubicBezTo>
                    <a:pt x="23127" y="1508"/>
                    <a:pt x="23008" y="1472"/>
                    <a:pt x="22850" y="1472"/>
                  </a:cubicBezTo>
                  <a:cubicBezTo>
                    <a:pt x="22558" y="1472"/>
                    <a:pt x="22134" y="1597"/>
                    <a:pt x="21328" y="1813"/>
                  </a:cubicBezTo>
                  <a:cubicBezTo>
                    <a:pt x="20916" y="1927"/>
                    <a:pt x="20554" y="1965"/>
                    <a:pt x="20203" y="1965"/>
                  </a:cubicBezTo>
                  <a:cubicBezTo>
                    <a:pt x="19502" y="1965"/>
                    <a:pt x="18849" y="1813"/>
                    <a:pt x="17948" y="1813"/>
                  </a:cubicBezTo>
                  <a:cubicBezTo>
                    <a:pt x="16965" y="1813"/>
                    <a:pt x="14964" y="1155"/>
                    <a:pt x="13954" y="803"/>
                  </a:cubicBezTo>
                  <a:cubicBezTo>
                    <a:pt x="13495" y="641"/>
                    <a:pt x="13026" y="524"/>
                    <a:pt x="12548" y="452"/>
                  </a:cubicBezTo>
                  <a:cubicBezTo>
                    <a:pt x="11429" y="280"/>
                    <a:pt x="9316" y="0"/>
                    <a:pt x="7662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3434675" y="3725500"/>
              <a:ext cx="221525" cy="165450"/>
            </a:xfrm>
            <a:custGeom>
              <a:avLst/>
              <a:gdLst/>
              <a:ahLst/>
              <a:cxnLst/>
              <a:rect l="l" t="t" r="r" b="b"/>
              <a:pathLst>
                <a:path w="8861" h="6618">
                  <a:moveTo>
                    <a:pt x="5326" y="0"/>
                  </a:moveTo>
                  <a:cubicBezTo>
                    <a:pt x="4593" y="0"/>
                    <a:pt x="3803" y="184"/>
                    <a:pt x="3047" y="569"/>
                  </a:cubicBezTo>
                  <a:cubicBezTo>
                    <a:pt x="1019" y="1587"/>
                    <a:pt x="0" y="3643"/>
                    <a:pt x="767" y="5157"/>
                  </a:cubicBezTo>
                  <a:cubicBezTo>
                    <a:pt x="1246" y="6104"/>
                    <a:pt x="2311" y="6618"/>
                    <a:pt x="3536" y="6618"/>
                  </a:cubicBezTo>
                  <a:cubicBezTo>
                    <a:pt x="4268" y="6618"/>
                    <a:pt x="5058" y="6434"/>
                    <a:pt x="5814" y="6049"/>
                  </a:cubicBezTo>
                  <a:cubicBezTo>
                    <a:pt x="7842" y="5031"/>
                    <a:pt x="8861" y="2976"/>
                    <a:pt x="8095" y="1461"/>
                  </a:cubicBezTo>
                  <a:cubicBezTo>
                    <a:pt x="7615" y="514"/>
                    <a:pt x="6550" y="0"/>
                    <a:pt x="5326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3503850" y="3793575"/>
              <a:ext cx="47125" cy="47350"/>
            </a:xfrm>
            <a:custGeom>
              <a:avLst/>
              <a:gdLst/>
              <a:ahLst/>
              <a:cxnLst/>
              <a:rect l="l" t="t" r="r" b="b"/>
              <a:pathLst>
                <a:path w="1885" h="1894">
                  <a:moveTo>
                    <a:pt x="947" y="0"/>
                  </a:moveTo>
                  <a:cubicBezTo>
                    <a:pt x="424" y="0"/>
                    <a:pt x="1" y="424"/>
                    <a:pt x="1" y="947"/>
                  </a:cubicBezTo>
                  <a:cubicBezTo>
                    <a:pt x="1" y="1469"/>
                    <a:pt x="424" y="1893"/>
                    <a:pt x="947" y="1893"/>
                  </a:cubicBezTo>
                  <a:cubicBezTo>
                    <a:pt x="1470" y="1893"/>
                    <a:pt x="1885" y="1469"/>
                    <a:pt x="1885" y="947"/>
                  </a:cubicBezTo>
                  <a:cubicBezTo>
                    <a:pt x="1885" y="424"/>
                    <a:pt x="1470" y="0"/>
                    <a:pt x="94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3745650" y="3850400"/>
              <a:ext cx="79575" cy="40175"/>
            </a:xfrm>
            <a:custGeom>
              <a:avLst/>
              <a:gdLst/>
              <a:ahLst/>
              <a:cxnLst/>
              <a:rect l="l" t="t" r="r" b="b"/>
              <a:pathLst>
                <a:path w="3183" h="1607">
                  <a:moveTo>
                    <a:pt x="2500" y="1"/>
                  </a:moveTo>
                  <a:cubicBezTo>
                    <a:pt x="2191" y="1"/>
                    <a:pt x="1788" y="84"/>
                    <a:pt x="1371" y="251"/>
                  </a:cubicBezTo>
                  <a:cubicBezTo>
                    <a:pt x="559" y="567"/>
                    <a:pt x="1" y="1080"/>
                    <a:pt x="118" y="1387"/>
                  </a:cubicBezTo>
                  <a:cubicBezTo>
                    <a:pt x="179" y="1534"/>
                    <a:pt x="386" y="1607"/>
                    <a:pt x="675" y="1607"/>
                  </a:cubicBezTo>
                  <a:cubicBezTo>
                    <a:pt x="986" y="1607"/>
                    <a:pt x="1392" y="1523"/>
                    <a:pt x="1812" y="1360"/>
                  </a:cubicBezTo>
                  <a:cubicBezTo>
                    <a:pt x="2624" y="1035"/>
                    <a:pt x="3182" y="530"/>
                    <a:pt x="3056" y="224"/>
                  </a:cubicBezTo>
                  <a:cubicBezTo>
                    <a:pt x="2999" y="75"/>
                    <a:pt x="2791" y="1"/>
                    <a:pt x="2500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3673100" y="3728075"/>
              <a:ext cx="62200" cy="39175"/>
            </a:xfrm>
            <a:custGeom>
              <a:avLst/>
              <a:gdLst/>
              <a:ahLst/>
              <a:cxnLst/>
              <a:rect l="l" t="t" r="r" b="b"/>
              <a:pathLst>
                <a:path w="2488" h="1567">
                  <a:moveTo>
                    <a:pt x="1967" y="0"/>
                  </a:moveTo>
                  <a:cubicBezTo>
                    <a:pt x="1702" y="0"/>
                    <a:pt x="1336" y="111"/>
                    <a:pt x="974" y="322"/>
                  </a:cubicBezTo>
                  <a:cubicBezTo>
                    <a:pt x="370" y="673"/>
                    <a:pt x="0" y="1160"/>
                    <a:pt x="144" y="1412"/>
                  </a:cubicBezTo>
                  <a:cubicBezTo>
                    <a:pt x="206" y="1517"/>
                    <a:pt x="339" y="1567"/>
                    <a:pt x="516" y="1567"/>
                  </a:cubicBezTo>
                  <a:cubicBezTo>
                    <a:pt x="781" y="1567"/>
                    <a:pt x="1143" y="1455"/>
                    <a:pt x="1505" y="1250"/>
                  </a:cubicBezTo>
                  <a:cubicBezTo>
                    <a:pt x="2118" y="899"/>
                    <a:pt x="2488" y="412"/>
                    <a:pt x="2335" y="150"/>
                  </a:cubicBezTo>
                  <a:cubicBezTo>
                    <a:pt x="2277" y="49"/>
                    <a:pt x="2144" y="0"/>
                    <a:pt x="196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3582950" y="3751250"/>
              <a:ext cx="54550" cy="23000"/>
            </a:xfrm>
            <a:custGeom>
              <a:avLst/>
              <a:gdLst/>
              <a:ahLst/>
              <a:cxnLst/>
              <a:rect l="l" t="t" r="r" b="b"/>
              <a:pathLst>
                <a:path w="2182" h="920">
                  <a:moveTo>
                    <a:pt x="1248" y="0"/>
                  </a:moveTo>
                  <a:cubicBezTo>
                    <a:pt x="1186" y="0"/>
                    <a:pt x="1121" y="3"/>
                    <a:pt x="1055" y="8"/>
                  </a:cubicBezTo>
                  <a:cubicBezTo>
                    <a:pt x="469" y="62"/>
                    <a:pt x="0" y="296"/>
                    <a:pt x="28" y="548"/>
                  </a:cubicBezTo>
                  <a:cubicBezTo>
                    <a:pt x="43" y="768"/>
                    <a:pt x="421" y="919"/>
                    <a:pt x="904" y="919"/>
                  </a:cubicBezTo>
                  <a:cubicBezTo>
                    <a:pt x="977" y="919"/>
                    <a:pt x="1051" y="916"/>
                    <a:pt x="1127" y="909"/>
                  </a:cubicBezTo>
                  <a:cubicBezTo>
                    <a:pt x="1722" y="864"/>
                    <a:pt x="2182" y="621"/>
                    <a:pt x="2164" y="377"/>
                  </a:cubicBezTo>
                  <a:cubicBezTo>
                    <a:pt x="2140" y="153"/>
                    <a:pt x="1746" y="0"/>
                    <a:pt x="124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3785750" y="3868650"/>
              <a:ext cx="44200" cy="27875"/>
            </a:xfrm>
            <a:custGeom>
              <a:avLst/>
              <a:gdLst/>
              <a:ahLst/>
              <a:cxnLst/>
              <a:rect l="l" t="t" r="r" b="b"/>
              <a:pathLst>
                <a:path w="1768" h="1115">
                  <a:moveTo>
                    <a:pt x="1407" y="0"/>
                  </a:moveTo>
                  <a:cubicBezTo>
                    <a:pt x="1217" y="0"/>
                    <a:pt x="956" y="80"/>
                    <a:pt x="695" y="232"/>
                  </a:cubicBezTo>
                  <a:cubicBezTo>
                    <a:pt x="262" y="476"/>
                    <a:pt x="1" y="827"/>
                    <a:pt x="109" y="1008"/>
                  </a:cubicBezTo>
                  <a:cubicBezTo>
                    <a:pt x="149" y="1080"/>
                    <a:pt x="242" y="1114"/>
                    <a:pt x="367" y="1114"/>
                  </a:cubicBezTo>
                  <a:cubicBezTo>
                    <a:pt x="554" y="1114"/>
                    <a:pt x="814" y="1036"/>
                    <a:pt x="1073" y="890"/>
                  </a:cubicBezTo>
                  <a:cubicBezTo>
                    <a:pt x="1506" y="638"/>
                    <a:pt x="1767" y="286"/>
                    <a:pt x="1668" y="106"/>
                  </a:cubicBezTo>
                  <a:cubicBezTo>
                    <a:pt x="1625" y="35"/>
                    <a:pt x="1531" y="0"/>
                    <a:pt x="140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3877025" y="3768400"/>
              <a:ext cx="32250" cy="20400"/>
            </a:xfrm>
            <a:custGeom>
              <a:avLst/>
              <a:gdLst/>
              <a:ahLst/>
              <a:cxnLst/>
              <a:rect l="l" t="t" r="r" b="b"/>
              <a:pathLst>
                <a:path w="1290" h="816">
                  <a:moveTo>
                    <a:pt x="1027" y="0"/>
                  </a:moveTo>
                  <a:cubicBezTo>
                    <a:pt x="888" y="0"/>
                    <a:pt x="696" y="60"/>
                    <a:pt x="505" y="169"/>
                  </a:cubicBezTo>
                  <a:cubicBezTo>
                    <a:pt x="190" y="349"/>
                    <a:pt x="1" y="602"/>
                    <a:pt x="73" y="737"/>
                  </a:cubicBezTo>
                  <a:cubicBezTo>
                    <a:pt x="105" y="790"/>
                    <a:pt x="173" y="815"/>
                    <a:pt x="264" y="815"/>
                  </a:cubicBezTo>
                  <a:cubicBezTo>
                    <a:pt x="403" y="815"/>
                    <a:pt x="594" y="756"/>
                    <a:pt x="785" y="647"/>
                  </a:cubicBezTo>
                  <a:cubicBezTo>
                    <a:pt x="1100" y="466"/>
                    <a:pt x="1290" y="214"/>
                    <a:pt x="1218" y="79"/>
                  </a:cubicBezTo>
                  <a:cubicBezTo>
                    <a:pt x="1186" y="25"/>
                    <a:pt x="111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3903150" y="3748050"/>
              <a:ext cx="31100" cy="16050"/>
            </a:xfrm>
            <a:custGeom>
              <a:avLst/>
              <a:gdLst/>
              <a:ahLst/>
              <a:cxnLst/>
              <a:rect l="l" t="t" r="r" b="b"/>
              <a:pathLst>
                <a:path w="1244" h="642">
                  <a:moveTo>
                    <a:pt x="554" y="1"/>
                  </a:moveTo>
                  <a:cubicBezTo>
                    <a:pt x="264" y="1"/>
                    <a:pt x="34" y="111"/>
                    <a:pt x="18" y="266"/>
                  </a:cubicBezTo>
                  <a:cubicBezTo>
                    <a:pt x="0" y="437"/>
                    <a:pt x="261" y="608"/>
                    <a:pt x="595" y="635"/>
                  </a:cubicBezTo>
                  <a:cubicBezTo>
                    <a:pt x="636" y="640"/>
                    <a:pt x="676" y="642"/>
                    <a:pt x="714" y="642"/>
                  </a:cubicBezTo>
                  <a:cubicBezTo>
                    <a:pt x="993" y="642"/>
                    <a:pt x="1210" y="532"/>
                    <a:pt x="1226" y="374"/>
                  </a:cubicBezTo>
                  <a:cubicBezTo>
                    <a:pt x="1244" y="203"/>
                    <a:pt x="983" y="32"/>
                    <a:pt x="649" y="5"/>
                  </a:cubicBezTo>
                  <a:cubicBezTo>
                    <a:pt x="617" y="2"/>
                    <a:pt x="585" y="1"/>
                    <a:pt x="55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>
              <a:off x="3674225" y="3552675"/>
              <a:ext cx="564050" cy="280400"/>
            </a:xfrm>
            <a:custGeom>
              <a:avLst/>
              <a:gdLst/>
              <a:ahLst/>
              <a:cxnLst/>
              <a:rect l="l" t="t" r="r" b="b"/>
              <a:pathLst>
                <a:path w="22562" h="11216">
                  <a:moveTo>
                    <a:pt x="22562" y="0"/>
                  </a:moveTo>
                  <a:lnTo>
                    <a:pt x="22562" y="0"/>
                  </a:lnTo>
                  <a:cubicBezTo>
                    <a:pt x="22147" y="415"/>
                    <a:pt x="21886" y="703"/>
                    <a:pt x="21516" y="1253"/>
                  </a:cubicBezTo>
                  <a:cubicBezTo>
                    <a:pt x="21408" y="1406"/>
                    <a:pt x="21210" y="1704"/>
                    <a:pt x="20948" y="2055"/>
                  </a:cubicBezTo>
                  <a:lnTo>
                    <a:pt x="20876" y="2146"/>
                  </a:lnTo>
                  <a:lnTo>
                    <a:pt x="20795" y="2245"/>
                  </a:lnTo>
                  <a:cubicBezTo>
                    <a:pt x="20750" y="2317"/>
                    <a:pt x="20696" y="2380"/>
                    <a:pt x="20633" y="2443"/>
                  </a:cubicBezTo>
                  <a:cubicBezTo>
                    <a:pt x="20525" y="2578"/>
                    <a:pt x="20408" y="2714"/>
                    <a:pt x="20281" y="2840"/>
                  </a:cubicBezTo>
                  <a:cubicBezTo>
                    <a:pt x="20038" y="3101"/>
                    <a:pt x="19777" y="3353"/>
                    <a:pt x="19488" y="3597"/>
                  </a:cubicBezTo>
                  <a:cubicBezTo>
                    <a:pt x="18911" y="4084"/>
                    <a:pt x="18262" y="4534"/>
                    <a:pt x="17640" y="4994"/>
                  </a:cubicBezTo>
                  <a:cubicBezTo>
                    <a:pt x="15143" y="6806"/>
                    <a:pt x="12881" y="8455"/>
                    <a:pt x="12881" y="8455"/>
                  </a:cubicBezTo>
                  <a:cubicBezTo>
                    <a:pt x="12881" y="8455"/>
                    <a:pt x="12313" y="8861"/>
                    <a:pt x="11430" y="9501"/>
                  </a:cubicBezTo>
                  <a:cubicBezTo>
                    <a:pt x="10988" y="9807"/>
                    <a:pt x="10465" y="10159"/>
                    <a:pt x="9852" y="10420"/>
                  </a:cubicBezTo>
                  <a:cubicBezTo>
                    <a:pt x="9546" y="10556"/>
                    <a:pt x="9212" y="10655"/>
                    <a:pt x="8870" y="10709"/>
                  </a:cubicBezTo>
                  <a:cubicBezTo>
                    <a:pt x="8575" y="10754"/>
                    <a:pt x="8268" y="10774"/>
                    <a:pt x="7954" y="10774"/>
                  </a:cubicBezTo>
                  <a:cubicBezTo>
                    <a:pt x="7893" y="10774"/>
                    <a:pt x="7832" y="10773"/>
                    <a:pt x="7770" y="10772"/>
                  </a:cubicBezTo>
                  <a:cubicBezTo>
                    <a:pt x="7392" y="10772"/>
                    <a:pt x="7004" y="10745"/>
                    <a:pt x="6616" y="10727"/>
                  </a:cubicBezTo>
                  <a:cubicBezTo>
                    <a:pt x="6220" y="10709"/>
                    <a:pt x="5832" y="10691"/>
                    <a:pt x="5454" y="10673"/>
                  </a:cubicBezTo>
                  <a:cubicBezTo>
                    <a:pt x="4687" y="10637"/>
                    <a:pt x="3939" y="10601"/>
                    <a:pt x="3263" y="10565"/>
                  </a:cubicBezTo>
                  <a:cubicBezTo>
                    <a:pt x="2533" y="10538"/>
                    <a:pt x="1929" y="10501"/>
                    <a:pt x="1632" y="10492"/>
                  </a:cubicBezTo>
                  <a:cubicBezTo>
                    <a:pt x="1517" y="10488"/>
                    <a:pt x="1410" y="10486"/>
                    <a:pt x="1310" y="10486"/>
                  </a:cubicBezTo>
                  <a:cubicBezTo>
                    <a:pt x="819" y="10486"/>
                    <a:pt x="472" y="10539"/>
                    <a:pt x="0" y="10637"/>
                  </a:cubicBezTo>
                  <a:cubicBezTo>
                    <a:pt x="550" y="10799"/>
                    <a:pt x="929" y="10898"/>
                    <a:pt x="1605" y="10934"/>
                  </a:cubicBezTo>
                  <a:cubicBezTo>
                    <a:pt x="1911" y="10943"/>
                    <a:pt x="2506" y="10970"/>
                    <a:pt x="3236" y="11006"/>
                  </a:cubicBezTo>
                  <a:cubicBezTo>
                    <a:pt x="3921" y="11042"/>
                    <a:pt x="4660" y="11078"/>
                    <a:pt x="5427" y="11114"/>
                  </a:cubicBezTo>
                  <a:cubicBezTo>
                    <a:pt x="5814" y="11132"/>
                    <a:pt x="6202" y="11150"/>
                    <a:pt x="6589" y="11169"/>
                  </a:cubicBezTo>
                  <a:cubicBezTo>
                    <a:pt x="6977" y="11187"/>
                    <a:pt x="7364" y="11214"/>
                    <a:pt x="7761" y="11214"/>
                  </a:cubicBezTo>
                  <a:cubicBezTo>
                    <a:pt x="7822" y="11215"/>
                    <a:pt x="7884" y="11216"/>
                    <a:pt x="7946" y="11216"/>
                  </a:cubicBezTo>
                  <a:cubicBezTo>
                    <a:pt x="8274" y="11216"/>
                    <a:pt x="8607" y="11195"/>
                    <a:pt x="8933" y="11141"/>
                  </a:cubicBezTo>
                  <a:cubicBezTo>
                    <a:pt x="9321" y="11087"/>
                    <a:pt x="9690" y="10970"/>
                    <a:pt x="10024" y="10835"/>
                  </a:cubicBezTo>
                  <a:cubicBezTo>
                    <a:pt x="10691" y="10547"/>
                    <a:pt x="11231" y="10177"/>
                    <a:pt x="11682" y="9862"/>
                  </a:cubicBezTo>
                  <a:cubicBezTo>
                    <a:pt x="12566" y="9222"/>
                    <a:pt x="13133" y="8807"/>
                    <a:pt x="13133" y="8807"/>
                  </a:cubicBezTo>
                  <a:cubicBezTo>
                    <a:pt x="13133" y="8807"/>
                    <a:pt x="15405" y="7157"/>
                    <a:pt x="17902" y="5346"/>
                  </a:cubicBezTo>
                  <a:cubicBezTo>
                    <a:pt x="18524" y="4895"/>
                    <a:pt x="19173" y="4444"/>
                    <a:pt x="19768" y="3939"/>
                  </a:cubicBezTo>
                  <a:cubicBezTo>
                    <a:pt x="20065" y="3687"/>
                    <a:pt x="20354" y="3426"/>
                    <a:pt x="20606" y="3146"/>
                  </a:cubicBezTo>
                  <a:cubicBezTo>
                    <a:pt x="20732" y="3011"/>
                    <a:pt x="20858" y="2867"/>
                    <a:pt x="20975" y="2732"/>
                  </a:cubicBezTo>
                  <a:cubicBezTo>
                    <a:pt x="21030" y="2659"/>
                    <a:pt x="21093" y="2587"/>
                    <a:pt x="21147" y="2515"/>
                  </a:cubicBezTo>
                  <a:lnTo>
                    <a:pt x="21228" y="2416"/>
                  </a:lnTo>
                  <a:lnTo>
                    <a:pt x="21300" y="2326"/>
                  </a:lnTo>
                  <a:cubicBezTo>
                    <a:pt x="21570" y="1965"/>
                    <a:pt x="21778" y="1650"/>
                    <a:pt x="21877" y="1497"/>
                  </a:cubicBezTo>
                  <a:cubicBezTo>
                    <a:pt x="22255" y="929"/>
                    <a:pt x="22382" y="559"/>
                    <a:pt x="2256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>
              <a:off x="3680750" y="3617125"/>
              <a:ext cx="155075" cy="196750"/>
            </a:xfrm>
            <a:custGeom>
              <a:avLst/>
              <a:gdLst/>
              <a:ahLst/>
              <a:cxnLst/>
              <a:rect l="l" t="t" r="r" b="b"/>
              <a:pathLst>
                <a:path w="6203" h="7870">
                  <a:moveTo>
                    <a:pt x="5860" y="0"/>
                  </a:moveTo>
                  <a:lnTo>
                    <a:pt x="5860" y="0"/>
                  </a:lnTo>
                  <a:cubicBezTo>
                    <a:pt x="5887" y="289"/>
                    <a:pt x="5860" y="523"/>
                    <a:pt x="5833" y="757"/>
                  </a:cubicBezTo>
                  <a:cubicBezTo>
                    <a:pt x="5805" y="1001"/>
                    <a:pt x="5760" y="1235"/>
                    <a:pt x="5679" y="1542"/>
                  </a:cubicBezTo>
                  <a:cubicBezTo>
                    <a:pt x="5634" y="1686"/>
                    <a:pt x="5553" y="1983"/>
                    <a:pt x="5292" y="2380"/>
                  </a:cubicBezTo>
                  <a:cubicBezTo>
                    <a:pt x="5147" y="2578"/>
                    <a:pt x="4958" y="2795"/>
                    <a:pt x="4724" y="2984"/>
                  </a:cubicBezTo>
                  <a:cubicBezTo>
                    <a:pt x="4489" y="3173"/>
                    <a:pt x="4219" y="3335"/>
                    <a:pt x="3958" y="3444"/>
                  </a:cubicBezTo>
                  <a:cubicBezTo>
                    <a:pt x="3696" y="3561"/>
                    <a:pt x="3453" y="3624"/>
                    <a:pt x="3273" y="3669"/>
                  </a:cubicBezTo>
                  <a:cubicBezTo>
                    <a:pt x="3083" y="3705"/>
                    <a:pt x="2966" y="3732"/>
                    <a:pt x="2966" y="3732"/>
                  </a:cubicBezTo>
                  <a:cubicBezTo>
                    <a:pt x="2966" y="3732"/>
                    <a:pt x="2939" y="3741"/>
                    <a:pt x="2867" y="3750"/>
                  </a:cubicBezTo>
                  <a:cubicBezTo>
                    <a:pt x="2804" y="3768"/>
                    <a:pt x="2714" y="3795"/>
                    <a:pt x="2597" y="3831"/>
                  </a:cubicBezTo>
                  <a:cubicBezTo>
                    <a:pt x="2371" y="3894"/>
                    <a:pt x="2011" y="4048"/>
                    <a:pt x="1767" y="4381"/>
                  </a:cubicBezTo>
                  <a:cubicBezTo>
                    <a:pt x="1641" y="4543"/>
                    <a:pt x="1551" y="4778"/>
                    <a:pt x="1560" y="5012"/>
                  </a:cubicBezTo>
                  <a:cubicBezTo>
                    <a:pt x="1578" y="5246"/>
                    <a:pt x="1659" y="5418"/>
                    <a:pt x="1686" y="5562"/>
                  </a:cubicBezTo>
                  <a:cubicBezTo>
                    <a:pt x="1749" y="5832"/>
                    <a:pt x="1659" y="6094"/>
                    <a:pt x="1551" y="6265"/>
                  </a:cubicBezTo>
                  <a:cubicBezTo>
                    <a:pt x="1470" y="6409"/>
                    <a:pt x="1380" y="6508"/>
                    <a:pt x="1317" y="6580"/>
                  </a:cubicBezTo>
                  <a:cubicBezTo>
                    <a:pt x="1244" y="6653"/>
                    <a:pt x="1190" y="6698"/>
                    <a:pt x="1154" y="6734"/>
                  </a:cubicBezTo>
                  <a:cubicBezTo>
                    <a:pt x="920" y="6932"/>
                    <a:pt x="704" y="7085"/>
                    <a:pt x="514" y="7265"/>
                  </a:cubicBezTo>
                  <a:cubicBezTo>
                    <a:pt x="325" y="7437"/>
                    <a:pt x="154" y="7626"/>
                    <a:pt x="1" y="7869"/>
                  </a:cubicBezTo>
                  <a:cubicBezTo>
                    <a:pt x="496" y="7581"/>
                    <a:pt x="875" y="7527"/>
                    <a:pt x="1443" y="7067"/>
                  </a:cubicBezTo>
                  <a:cubicBezTo>
                    <a:pt x="1488" y="7022"/>
                    <a:pt x="1551" y="6968"/>
                    <a:pt x="1632" y="6887"/>
                  </a:cubicBezTo>
                  <a:cubicBezTo>
                    <a:pt x="1713" y="6797"/>
                    <a:pt x="1821" y="6680"/>
                    <a:pt x="1930" y="6490"/>
                  </a:cubicBezTo>
                  <a:cubicBezTo>
                    <a:pt x="2002" y="6373"/>
                    <a:pt x="2074" y="6229"/>
                    <a:pt x="2110" y="6058"/>
                  </a:cubicBezTo>
                  <a:cubicBezTo>
                    <a:pt x="2155" y="5877"/>
                    <a:pt x="2164" y="5670"/>
                    <a:pt x="2119" y="5472"/>
                  </a:cubicBezTo>
                  <a:cubicBezTo>
                    <a:pt x="2074" y="5273"/>
                    <a:pt x="2011" y="5120"/>
                    <a:pt x="2011" y="4994"/>
                  </a:cubicBezTo>
                  <a:cubicBezTo>
                    <a:pt x="2002" y="4877"/>
                    <a:pt x="2047" y="4751"/>
                    <a:pt x="2128" y="4642"/>
                  </a:cubicBezTo>
                  <a:cubicBezTo>
                    <a:pt x="2200" y="4534"/>
                    <a:pt x="2308" y="4444"/>
                    <a:pt x="2416" y="4381"/>
                  </a:cubicBezTo>
                  <a:cubicBezTo>
                    <a:pt x="2515" y="4327"/>
                    <a:pt x="2633" y="4282"/>
                    <a:pt x="2732" y="4246"/>
                  </a:cubicBezTo>
                  <a:cubicBezTo>
                    <a:pt x="2831" y="4219"/>
                    <a:pt x="2912" y="4192"/>
                    <a:pt x="2975" y="4183"/>
                  </a:cubicBezTo>
                  <a:cubicBezTo>
                    <a:pt x="3029" y="4165"/>
                    <a:pt x="3065" y="4165"/>
                    <a:pt x="3065" y="4165"/>
                  </a:cubicBezTo>
                  <a:cubicBezTo>
                    <a:pt x="3065" y="4165"/>
                    <a:pt x="3173" y="4138"/>
                    <a:pt x="3372" y="4093"/>
                  </a:cubicBezTo>
                  <a:cubicBezTo>
                    <a:pt x="3561" y="4057"/>
                    <a:pt x="3840" y="3984"/>
                    <a:pt x="4129" y="3849"/>
                  </a:cubicBezTo>
                  <a:cubicBezTo>
                    <a:pt x="4426" y="3723"/>
                    <a:pt x="4733" y="3543"/>
                    <a:pt x="4994" y="3326"/>
                  </a:cubicBezTo>
                  <a:cubicBezTo>
                    <a:pt x="5265" y="3110"/>
                    <a:pt x="5490" y="2858"/>
                    <a:pt x="5652" y="2632"/>
                  </a:cubicBezTo>
                  <a:cubicBezTo>
                    <a:pt x="5805" y="2398"/>
                    <a:pt x="5905" y="2200"/>
                    <a:pt x="5977" y="2037"/>
                  </a:cubicBezTo>
                  <a:cubicBezTo>
                    <a:pt x="6040" y="1866"/>
                    <a:pt x="6076" y="1740"/>
                    <a:pt x="6103" y="1659"/>
                  </a:cubicBezTo>
                  <a:cubicBezTo>
                    <a:pt x="6193" y="1307"/>
                    <a:pt x="6202" y="1019"/>
                    <a:pt x="6157" y="748"/>
                  </a:cubicBezTo>
                  <a:cubicBezTo>
                    <a:pt x="6112" y="487"/>
                    <a:pt x="6013" y="244"/>
                    <a:pt x="5860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rgbClr val="FA7CFA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>
              <a:off x="3826325" y="3751250"/>
              <a:ext cx="41500" cy="31825"/>
            </a:xfrm>
            <a:custGeom>
              <a:avLst/>
              <a:gdLst/>
              <a:ahLst/>
              <a:cxnLst/>
              <a:rect l="l" t="t" r="r" b="b"/>
              <a:pathLst>
                <a:path w="1660" h="1273">
                  <a:moveTo>
                    <a:pt x="1336" y="1"/>
                  </a:moveTo>
                  <a:cubicBezTo>
                    <a:pt x="1144" y="1"/>
                    <a:pt x="856" y="124"/>
                    <a:pt x="586" y="344"/>
                  </a:cubicBezTo>
                  <a:cubicBezTo>
                    <a:pt x="199" y="650"/>
                    <a:pt x="1" y="1038"/>
                    <a:pt x="127" y="1200"/>
                  </a:cubicBezTo>
                  <a:cubicBezTo>
                    <a:pt x="168" y="1249"/>
                    <a:pt x="235" y="1273"/>
                    <a:pt x="319" y="1273"/>
                  </a:cubicBezTo>
                  <a:cubicBezTo>
                    <a:pt x="511" y="1273"/>
                    <a:pt x="794" y="1149"/>
                    <a:pt x="1064" y="930"/>
                  </a:cubicBezTo>
                  <a:cubicBezTo>
                    <a:pt x="1452" y="623"/>
                    <a:pt x="1659" y="236"/>
                    <a:pt x="1524" y="73"/>
                  </a:cubicBezTo>
                  <a:cubicBezTo>
                    <a:pt x="1486" y="24"/>
                    <a:pt x="1420" y="1"/>
                    <a:pt x="133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>
              <a:off x="3738663" y="3768400"/>
              <a:ext cx="55900" cy="29175"/>
            </a:xfrm>
            <a:custGeom>
              <a:avLst/>
              <a:gdLst/>
              <a:ahLst/>
              <a:cxnLst/>
              <a:rect l="l" t="t" r="r" b="b"/>
              <a:pathLst>
                <a:path w="2236" h="1167">
                  <a:moveTo>
                    <a:pt x="1723" y="1"/>
                  </a:moveTo>
                  <a:cubicBezTo>
                    <a:pt x="1509" y="1"/>
                    <a:pt x="1237" y="57"/>
                    <a:pt x="956" y="168"/>
                  </a:cubicBezTo>
                  <a:cubicBezTo>
                    <a:pt x="388" y="394"/>
                    <a:pt x="0" y="763"/>
                    <a:pt x="90" y="989"/>
                  </a:cubicBezTo>
                  <a:cubicBezTo>
                    <a:pt x="136" y="1108"/>
                    <a:pt x="299" y="1167"/>
                    <a:pt x="524" y="1167"/>
                  </a:cubicBezTo>
                  <a:cubicBezTo>
                    <a:pt x="739" y="1167"/>
                    <a:pt x="1011" y="1113"/>
                    <a:pt x="1289" y="1007"/>
                  </a:cubicBezTo>
                  <a:cubicBezTo>
                    <a:pt x="1848" y="781"/>
                    <a:pt x="2236" y="412"/>
                    <a:pt x="2145" y="177"/>
                  </a:cubicBezTo>
                  <a:cubicBezTo>
                    <a:pt x="2100" y="59"/>
                    <a:pt x="1942" y="1"/>
                    <a:pt x="1723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2"/>
            <p:cNvSpPr/>
            <p:nvPr/>
          </p:nvSpPr>
          <p:spPr>
            <a:xfrm>
              <a:off x="3533825" y="3792775"/>
              <a:ext cx="250825" cy="169275"/>
            </a:xfrm>
            <a:custGeom>
              <a:avLst/>
              <a:gdLst/>
              <a:ahLst/>
              <a:cxnLst/>
              <a:rect l="l" t="t" r="r" b="b"/>
              <a:pathLst>
                <a:path w="10033" h="6771">
                  <a:moveTo>
                    <a:pt x="5314" y="0"/>
                  </a:moveTo>
                  <a:cubicBezTo>
                    <a:pt x="5126" y="0"/>
                    <a:pt x="4935" y="8"/>
                    <a:pt x="4742" y="23"/>
                  </a:cubicBezTo>
                  <a:cubicBezTo>
                    <a:pt x="2056" y="248"/>
                    <a:pt x="0" y="1925"/>
                    <a:pt x="145" y="3782"/>
                  </a:cubicBezTo>
                  <a:cubicBezTo>
                    <a:pt x="287" y="5505"/>
                    <a:pt x="2277" y="6771"/>
                    <a:pt x="4717" y="6771"/>
                  </a:cubicBezTo>
                  <a:cubicBezTo>
                    <a:pt x="4906" y="6771"/>
                    <a:pt x="5098" y="6763"/>
                    <a:pt x="5292" y="6748"/>
                  </a:cubicBezTo>
                  <a:cubicBezTo>
                    <a:pt x="7978" y="6522"/>
                    <a:pt x="10033" y="4846"/>
                    <a:pt x="9880" y="2989"/>
                  </a:cubicBezTo>
                  <a:cubicBezTo>
                    <a:pt x="9737" y="1265"/>
                    <a:pt x="7747" y="0"/>
                    <a:pt x="531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2"/>
            <p:cNvSpPr/>
            <p:nvPr/>
          </p:nvSpPr>
          <p:spPr>
            <a:xfrm>
              <a:off x="3589250" y="3854400"/>
              <a:ext cx="56375" cy="56375"/>
            </a:xfrm>
            <a:custGeom>
              <a:avLst/>
              <a:gdLst/>
              <a:ahLst/>
              <a:cxnLst/>
              <a:rect l="l" t="t" r="r" b="b"/>
              <a:pathLst>
                <a:path w="2255" h="2255">
                  <a:moveTo>
                    <a:pt x="1128" y="1"/>
                  </a:moveTo>
                  <a:cubicBezTo>
                    <a:pt x="506" y="1"/>
                    <a:pt x="1" y="506"/>
                    <a:pt x="1" y="1128"/>
                  </a:cubicBezTo>
                  <a:cubicBezTo>
                    <a:pt x="1" y="1750"/>
                    <a:pt x="506" y="2254"/>
                    <a:pt x="1128" y="2254"/>
                  </a:cubicBezTo>
                  <a:cubicBezTo>
                    <a:pt x="1750" y="2254"/>
                    <a:pt x="2254" y="1750"/>
                    <a:pt x="2254" y="1128"/>
                  </a:cubicBezTo>
                  <a:cubicBezTo>
                    <a:pt x="2254" y="506"/>
                    <a:pt x="1750" y="1"/>
                    <a:pt x="112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42"/>
          <p:cNvGrpSpPr/>
          <p:nvPr/>
        </p:nvGrpSpPr>
        <p:grpSpPr>
          <a:xfrm rot="3513167">
            <a:off x="7446592" y="3765217"/>
            <a:ext cx="1425174" cy="774496"/>
            <a:chOff x="2915475" y="3042700"/>
            <a:chExt cx="647450" cy="351850"/>
          </a:xfrm>
        </p:grpSpPr>
        <p:sp>
          <p:nvSpPr>
            <p:cNvPr id="758" name="Google Shape;758;p42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2951525" y="3204625"/>
              <a:ext cx="371850" cy="189925"/>
            </a:xfrm>
            <a:custGeom>
              <a:avLst/>
              <a:gdLst/>
              <a:ahLst/>
              <a:cxnLst/>
              <a:rect l="l" t="t" r="r" b="b"/>
              <a:pathLst>
                <a:path w="14874" h="7597">
                  <a:moveTo>
                    <a:pt x="7489" y="0"/>
                  </a:moveTo>
                  <a:cubicBezTo>
                    <a:pt x="7394" y="0"/>
                    <a:pt x="7302" y="5"/>
                    <a:pt x="7212" y="14"/>
                  </a:cubicBezTo>
                  <a:cubicBezTo>
                    <a:pt x="6085" y="122"/>
                    <a:pt x="4174" y="347"/>
                    <a:pt x="1920" y="1817"/>
                  </a:cubicBezTo>
                  <a:cubicBezTo>
                    <a:pt x="1875" y="1844"/>
                    <a:pt x="1830" y="1880"/>
                    <a:pt x="1785" y="1907"/>
                  </a:cubicBezTo>
                  <a:cubicBezTo>
                    <a:pt x="1" y="3151"/>
                    <a:pt x="100" y="5828"/>
                    <a:pt x="1938" y="6982"/>
                  </a:cubicBezTo>
                  <a:cubicBezTo>
                    <a:pt x="2002" y="7027"/>
                    <a:pt x="2074" y="7072"/>
                    <a:pt x="2146" y="7108"/>
                  </a:cubicBezTo>
                  <a:cubicBezTo>
                    <a:pt x="2722" y="7456"/>
                    <a:pt x="3415" y="7597"/>
                    <a:pt x="4151" y="7597"/>
                  </a:cubicBezTo>
                  <a:cubicBezTo>
                    <a:pt x="5571" y="7597"/>
                    <a:pt x="7149" y="7074"/>
                    <a:pt x="8347" y="6504"/>
                  </a:cubicBezTo>
                  <a:cubicBezTo>
                    <a:pt x="9519" y="5945"/>
                    <a:pt x="10556" y="4638"/>
                    <a:pt x="11133" y="3809"/>
                  </a:cubicBezTo>
                  <a:cubicBezTo>
                    <a:pt x="11601" y="3115"/>
                    <a:pt x="12160" y="2493"/>
                    <a:pt x="12782" y="1943"/>
                  </a:cubicBezTo>
                  <a:cubicBezTo>
                    <a:pt x="12890" y="1844"/>
                    <a:pt x="12990" y="1763"/>
                    <a:pt x="13071" y="1700"/>
                  </a:cubicBezTo>
                  <a:cubicBezTo>
                    <a:pt x="13521" y="1366"/>
                    <a:pt x="13972" y="1249"/>
                    <a:pt x="14423" y="1023"/>
                  </a:cubicBezTo>
                  <a:cubicBezTo>
                    <a:pt x="14873" y="798"/>
                    <a:pt x="14540" y="573"/>
                    <a:pt x="14540" y="573"/>
                  </a:cubicBezTo>
                  <a:lnTo>
                    <a:pt x="14540" y="573"/>
                  </a:lnTo>
                  <a:cubicBezTo>
                    <a:pt x="14540" y="573"/>
                    <a:pt x="14089" y="690"/>
                    <a:pt x="13071" y="915"/>
                  </a:cubicBezTo>
                  <a:cubicBezTo>
                    <a:pt x="12904" y="953"/>
                    <a:pt x="12718" y="968"/>
                    <a:pt x="12523" y="968"/>
                  </a:cubicBezTo>
                  <a:cubicBezTo>
                    <a:pt x="11540" y="968"/>
                    <a:pt x="10329" y="573"/>
                    <a:pt x="10141" y="573"/>
                  </a:cubicBezTo>
                  <a:cubicBezTo>
                    <a:pt x="9934" y="573"/>
                    <a:pt x="8581" y="0"/>
                    <a:pt x="7489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2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2"/>
            <p:cNvSpPr/>
            <p:nvPr/>
          </p:nvSpPr>
          <p:spPr>
            <a:xfrm>
              <a:off x="3157275" y="3287275"/>
              <a:ext cx="41700" cy="25700"/>
            </a:xfrm>
            <a:custGeom>
              <a:avLst/>
              <a:gdLst/>
              <a:ahLst/>
              <a:cxnLst/>
              <a:rect l="l" t="t" r="r" b="b"/>
              <a:pathLst>
                <a:path w="1668" h="1028">
                  <a:moveTo>
                    <a:pt x="1366" y="1"/>
                  </a:moveTo>
                  <a:cubicBezTo>
                    <a:pt x="1189" y="1"/>
                    <a:pt x="930" y="84"/>
                    <a:pt x="667" y="232"/>
                  </a:cubicBezTo>
                  <a:cubicBezTo>
                    <a:pt x="262" y="476"/>
                    <a:pt x="0" y="791"/>
                    <a:pt x="90" y="944"/>
                  </a:cubicBezTo>
                  <a:cubicBezTo>
                    <a:pt x="124" y="1001"/>
                    <a:pt x="200" y="1028"/>
                    <a:pt x="303" y="1028"/>
                  </a:cubicBezTo>
                  <a:cubicBezTo>
                    <a:pt x="479" y="1028"/>
                    <a:pt x="736" y="948"/>
                    <a:pt x="992" y="800"/>
                  </a:cubicBezTo>
                  <a:cubicBezTo>
                    <a:pt x="1406" y="557"/>
                    <a:pt x="1668" y="241"/>
                    <a:pt x="1578" y="88"/>
                  </a:cubicBezTo>
                  <a:cubicBezTo>
                    <a:pt x="1545" y="29"/>
                    <a:pt x="1469" y="1"/>
                    <a:pt x="136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3092150" y="3254175"/>
              <a:ext cx="49600" cy="31300"/>
            </a:xfrm>
            <a:custGeom>
              <a:avLst/>
              <a:gdLst/>
              <a:ahLst/>
              <a:cxnLst/>
              <a:rect l="l" t="t" r="r" b="b"/>
              <a:pathLst>
                <a:path w="1984" h="1252">
                  <a:moveTo>
                    <a:pt x="1572" y="1"/>
                  </a:moveTo>
                  <a:cubicBezTo>
                    <a:pt x="1360" y="1"/>
                    <a:pt x="1068" y="90"/>
                    <a:pt x="775" y="258"/>
                  </a:cubicBezTo>
                  <a:cubicBezTo>
                    <a:pt x="298" y="538"/>
                    <a:pt x="0" y="925"/>
                    <a:pt x="117" y="1133"/>
                  </a:cubicBezTo>
                  <a:cubicBezTo>
                    <a:pt x="164" y="1212"/>
                    <a:pt x="271" y="1251"/>
                    <a:pt x="413" y="1251"/>
                  </a:cubicBezTo>
                  <a:cubicBezTo>
                    <a:pt x="624" y="1251"/>
                    <a:pt x="913" y="1165"/>
                    <a:pt x="1199" y="997"/>
                  </a:cubicBezTo>
                  <a:cubicBezTo>
                    <a:pt x="1686" y="718"/>
                    <a:pt x="1983" y="330"/>
                    <a:pt x="1866" y="123"/>
                  </a:cubicBezTo>
                  <a:cubicBezTo>
                    <a:pt x="1819" y="40"/>
                    <a:pt x="1714" y="1"/>
                    <a:pt x="1572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3045275" y="3263425"/>
              <a:ext cx="29775" cy="12450"/>
            </a:xfrm>
            <a:custGeom>
              <a:avLst/>
              <a:gdLst/>
              <a:ahLst/>
              <a:cxnLst/>
              <a:rect l="l" t="t" r="r" b="b"/>
              <a:pathLst>
                <a:path w="1191" h="498">
                  <a:moveTo>
                    <a:pt x="688" y="1"/>
                  </a:moveTo>
                  <a:cubicBezTo>
                    <a:pt x="652" y="1"/>
                    <a:pt x="615" y="2"/>
                    <a:pt x="577" y="6"/>
                  </a:cubicBezTo>
                  <a:cubicBezTo>
                    <a:pt x="253" y="33"/>
                    <a:pt x="0" y="159"/>
                    <a:pt x="9" y="294"/>
                  </a:cubicBezTo>
                  <a:cubicBezTo>
                    <a:pt x="25" y="413"/>
                    <a:pt x="230" y="497"/>
                    <a:pt x="500" y="497"/>
                  </a:cubicBezTo>
                  <a:cubicBezTo>
                    <a:pt x="536" y="497"/>
                    <a:pt x="574" y="496"/>
                    <a:pt x="613" y="492"/>
                  </a:cubicBezTo>
                  <a:cubicBezTo>
                    <a:pt x="938" y="465"/>
                    <a:pt x="1190" y="339"/>
                    <a:pt x="1172" y="204"/>
                  </a:cubicBezTo>
                  <a:cubicBezTo>
                    <a:pt x="1164" y="85"/>
                    <a:pt x="954" y="1"/>
                    <a:pt x="68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3118275" y="3273475"/>
              <a:ext cx="20775" cy="11050"/>
            </a:xfrm>
            <a:custGeom>
              <a:avLst/>
              <a:gdLst/>
              <a:ahLst/>
              <a:cxnLst/>
              <a:rect l="l" t="t" r="r" b="b"/>
              <a:pathLst>
                <a:path w="831" h="442">
                  <a:moveTo>
                    <a:pt x="415" y="0"/>
                  </a:moveTo>
                  <a:cubicBezTo>
                    <a:pt x="190" y="0"/>
                    <a:pt x="1" y="99"/>
                    <a:pt x="1" y="225"/>
                  </a:cubicBezTo>
                  <a:cubicBezTo>
                    <a:pt x="1" y="343"/>
                    <a:pt x="190" y="442"/>
                    <a:pt x="415" y="442"/>
                  </a:cubicBezTo>
                  <a:cubicBezTo>
                    <a:pt x="641" y="442"/>
                    <a:pt x="830" y="343"/>
                    <a:pt x="830" y="225"/>
                  </a:cubicBezTo>
                  <a:cubicBezTo>
                    <a:pt x="830" y="99"/>
                    <a:pt x="641" y="0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2"/>
            <p:cNvSpPr/>
            <p:nvPr/>
          </p:nvSpPr>
          <p:spPr>
            <a:xfrm>
              <a:off x="3183850" y="3230475"/>
              <a:ext cx="22575" cy="17225"/>
            </a:xfrm>
            <a:custGeom>
              <a:avLst/>
              <a:gdLst/>
              <a:ahLst/>
              <a:cxnLst/>
              <a:rect l="l" t="t" r="r" b="b"/>
              <a:pathLst>
                <a:path w="903" h="689">
                  <a:moveTo>
                    <a:pt x="708" y="0"/>
                  </a:moveTo>
                  <a:cubicBezTo>
                    <a:pt x="604" y="0"/>
                    <a:pt x="456" y="60"/>
                    <a:pt x="316" y="170"/>
                  </a:cubicBezTo>
                  <a:cubicBezTo>
                    <a:pt x="109" y="341"/>
                    <a:pt x="1" y="548"/>
                    <a:pt x="82" y="647"/>
                  </a:cubicBezTo>
                  <a:cubicBezTo>
                    <a:pt x="104" y="676"/>
                    <a:pt x="142" y="689"/>
                    <a:pt x="189" y="689"/>
                  </a:cubicBezTo>
                  <a:cubicBezTo>
                    <a:pt x="293" y="689"/>
                    <a:pt x="444" y="624"/>
                    <a:pt x="587" y="512"/>
                  </a:cubicBezTo>
                  <a:cubicBezTo>
                    <a:pt x="794" y="350"/>
                    <a:pt x="902" y="134"/>
                    <a:pt x="821" y="44"/>
                  </a:cubicBezTo>
                  <a:cubicBezTo>
                    <a:pt x="798" y="14"/>
                    <a:pt x="758" y="0"/>
                    <a:pt x="70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2"/>
            <p:cNvSpPr/>
            <p:nvPr/>
          </p:nvSpPr>
          <p:spPr>
            <a:xfrm>
              <a:off x="3189725" y="3292700"/>
              <a:ext cx="24125" cy="15175"/>
            </a:xfrm>
            <a:custGeom>
              <a:avLst/>
              <a:gdLst/>
              <a:ahLst/>
              <a:cxnLst/>
              <a:rect l="l" t="t" r="r" b="b"/>
              <a:pathLst>
                <a:path w="965" h="607">
                  <a:moveTo>
                    <a:pt x="759" y="1"/>
                  </a:moveTo>
                  <a:cubicBezTo>
                    <a:pt x="658" y="1"/>
                    <a:pt x="518" y="43"/>
                    <a:pt x="379" y="124"/>
                  </a:cubicBezTo>
                  <a:cubicBezTo>
                    <a:pt x="144" y="259"/>
                    <a:pt x="0" y="448"/>
                    <a:pt x="54" y="547"/>
                  </a:cubicBezTo>
                  <a:cubicBezTo>
                    <a:pt x="76" y="587"/>
                    <a:pt x="129" y="607"/>
                    <a:pt x="200" y="607"/>
                  </a:cubicBezTo>
                  <a:cubicBezTo>
                    <a:pt x="304" y="607"/>
                    <a:pt x="447" y="565"/>
                    <a:pt x="586" y="484"/>
                  </a:cubicBezTo>
                  <a:cubicBezTo>
                    <a:pt x="820" y="349"/>
                    <a:pt x="965" y="160"/>
                    <a:pt x="902" y="60"/>
                  </a:cubicBezTo>
                  <a:cubicBezTo>
                    <a:pt x="880" y="20"/>
                    <a:pt x="828" y="1"/>
                    <a:pt x="75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3200750" y="3265725"/>
              <a:ext cx="25500" cy="16400"/>
            </a:xfrm>
            <a:custGeom>
              <a:avLst/>
              <a:gdLst/>
              <a:ahLst/>
              <a:cxnLst/>
              <a:rect l="l" t="t" r="r" b="b"/>
              <a:pathLst>
                <a:path w="1020" h="656">
                  <a:moveTo>
                    <a:pt x="796" y="1"/>
                  </a:moveTo>
                  <a:cubicBezTo>
                    <a:pt x="687" y="1"/>
                    <a:pt x="541" y="45"/>
                    <a:pt x="398" y="130"/>
                  </a:cubicBezTo>
                  <a:cubicBezTo>
                    <a:pt x="145" y="265"/>
                    <a:pt x="1" y="472"/>
                    <a:pt x="64" y="590"/>
                  </a:cubicBezTo>
                  <a:cubicBezTo>
                    <a:pt x="90" y="634"/>
                    <a:pt x="148" y="656"/>
                    <a:pt x="225" y="656"/>
                  </a:cubicBezTo>
                  <a:cubicBezTo>
                    <a:pt x="335" y="656"/>
                    <a:pt x="483" y="611"/>
                    <a:pt x="632" y="526"/>
                  </a:cubicBezTo>
                  <a:cubicBezTo>
                    <a:pt x="875" y="391"/>
                    <a:pt x="1019" y="184"/>
                    <a:pt x="956" y="67"/>
                  </a:cubicBezTo>
                  <a:cubicBezTo>
                    <a:pt x="930" y="22"/>
                    <a:pt x="872" y="1"/>
                    <a:pt x="79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3228925" y="3251525"/>
              <a:ext cx="16925" cy="8750"/>
            </a:xfrm>
            <a:custGeom>
              <a:avLst/>
              <a:gdLst/>
              <a:ahLst/>
              <a:cxnLst/>
              <a:rect l="l" t="t" r="r" b="b"/>
              <a:pathLst>
                <a:path w="677" h="350">
                  <a:moveTo>
                    <a:pt x="291" y="1"/>
                  </a:moveTo>
                  <a:cubicBezTo>
                    <a:pt x="139" y="1"/>
                    <a:pt x="18" y="60"/>
                    <a:pt x="10" y="148"/>
                  </a:cubicBezTo>
                  <a:cubicBezTo>
                    <a:pt x="1" y="238"/>
                    <a:pt x="145" y="328"/>
                    <a:pt x="325" y="346"/>
                  </a:cubicBezTo>
                  <a:cubicBezTo>
                    <a:pt x="346" y="348"/>
                    <a:pt x="366" y="349"/>
                    <a:pt x="386" y="349"/>
                  </a:cubicBezTo>
                  <a:cubicBezTo>
                    <a:pt x="539" y="349"/>
                    <a:pt x="660" y="291"/>
                    <a:pt x="668" y="211"/>
                  </a:cubicBezTo>
                  <a:cubicBezTo>
                    <a:pt x="677" y="112"/>
                    <a:pt x="532" y="22"/>
                    <a:pt x="352" y="4"/>
                  </a:cubicBezTo>
                  <a:cubicBezTo>
                    <a:pt x="331" y="2"/>
                    <a:pt x="311" y="1"/>
                    <a:pt x="29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3165150" y="3266575"/>
              <a:ext cx="30675" cy="15850"/>
            </a:xfrm>
            <a:custGeom>
              <a:avLst/>
              <a:gdLst/>
              <a:ahLst/>
              <a:cxnLst/>
              <a:rect l="l" t="t" r="r" b="b"/>
              <a:pathLst>
                <a:path w="1227" h="634">
                  <a:moveTo>
                    <a:pt x="939" y="0"/>
                  </a:moveTo>
                  <a:cubicBezTo>
                    <a:pt x="822" y="0"/>
                    <a:pt x="674" y="29"/>
                    <a:pt x="524" y="87"/>
                  </a:cubicBezTo>
                  <a:cubicBezTo>
                    <a:pt x="217" y="213"/>
                    <a:pt x="1" y="411"/>
                    <a:pt x="55" y="538"/>
                  </a:cubicBezTo>
                  <a:cubicBezTo>
                    <a:pt x="82" y="602"/>
                    <a:pt x="171" y="633"/>
                    <a:pt x="291" y="633"/>
                  </a:cubicBezTo>
                  <a:cubicBezTo>
                    <a:pt x="407" y="633"/>
                    <a:pt x="553" y="604"/>
                    <a:pt x="704" y="547"/>
                  </a:cubicBezTo>
                  <a:cubicBezTo>
                    <a:pt x="1010" y="420"/>
                    <a:pt x="1227" y="222"/>
                    <a:pt x="1173" y="96"/>
                  </a:cubicBezTo>
                  <a:cubicBezTo>
                    <a:pt x="1150" y="32"/>
                    <a:pt x="1061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42"/>
          <p:cNvGrpSpPr/>
          <p:nvPr/>
        </p:nvGrpSpPr>
        <p:grpSpPr>
          <a:xfrm rot="-1483182">
            <a:off x="6846993" y="816949"/>
            <a:ext cx="942503" cy="850217"/>
            <a:chOff x="3598275" y="2886325"/>
            <a:chExt cx="428175" cy="386250"/>
          </a:xfrm>
        </p:grpSpPr>
        <p:sp>
          <p:nvSpPr>
            <p:cNvPr id="777" name="Google Shape;777;p42"/>
            <p:cNvSpPr/>
            <p:nvPr/>
          </p:nvSpPr>
          <p:spPr>
            <a:xfrm>
              <a:off x="3598275" y="2886325"/>
              <a:ext cx="314375" cy="281975"/>
            </a:xfrm>
            <a:custGeom>
              <a:avLst/>
              <a:gdLst/>
              <a:ahLst/>
              <a:cxnLst/>
              <a:rect l="l" t="t" r="r" b="b"/>
              <a:pathLst>
                <a:path w="12575" h="11279">
                  <a:moveTo>
                    <a:pt x="11782" y="0"/>
                  </a:moveTo>
                  <a:cubicBezTo>
                    <a:pt x="11520" y="9"/>
                    <a:pt x="11250" y="45"/>
                    <a:pt x="10907" y="154"/>
                  </a:cubicBezTo>
                  <a:cubicBezTo>
                    <a:pt x="10817" y="181"/>
                    <a:pt x="10682" y="226"/>
                    <a:pt x="10511" y="307"/>
                  </a:cubicBezTo>
                  <a:cubicBezTo>
                    <a:pt x="10421" y="343"/>
                    <a:pt x="10330" y="397"/>
                    <a:pt x="10240" y="460"/>
                  </a:cubicBezTo>
                  <a:lnTo>
                    <a:pt x="10231" y="469"/>
                  </a:lnTo>
                  <a:lnTo>
                    <a:pt x="10204" y="487"/>
                  </a:lnTo>
                  <a:lnTo>
                    <a:pt x="10150" y="523"/>
                  </a:lnTo>
                  <a:cubicBezTo>
                    <a:pt x="10123" y="550"/>
                    <a:pt x="10087" y="586"/>
                    <a:pt x="10060" y="613"/>
                  </a:cubicBezTo>
                  <a:cubicBezTo>
                    <a:pt x="9997" y="676"/>
                    <a:pt x="9934" y="739"/>
                    <a:pt x="9880" y="821"/>
                  </a:cubicBezTo>
                  <a:cubicBezTo>
                    <a:pt x="9781" y="974"/>
                    <a:pt x="9699" y="1145"/>
                    <a:pt x="9663" y="1316"/>
                  </a:cubicBezTo>
                  <a:cubicBezTo>
                    <a:pt x="9573" y="1677"/>
                    <a:pt x="9582" y="2046"/>
                    <a:pt x="9627" y="2407"/>
                  </a:cubicBezTo>
                  <a:cubicBezTo>
                    <a:pt x="9681" y="2759"/>
                    <a:pt x="9763" y="3101"/>
                    <a:pt x="9790" y="3444"/>
                  </a:cubicBezTo>
                  <a:cubicBezTo>
                    <a:pt x="9799" y="3615"/>
                    <a:pt x="9799" y="3777"/>
                    <a:pt x="9772" y="3939"/>
                  </a:cubicBezTo>
                  <a:cubicBezTo>
                    <a:pt x="9753" y="4093"/>
                    <a:pt x="9699" y="4255"/>
                    <a:pt x="9627" y="4408"/>
                  </a:cubicBezTo>
                  <a:cubicBezTo>
                    <a:pt x="9492" y="4715"/>
                    <a:pt x="9294" y="5030"/>
                    <a:pt x="9114" y="5336"/>
                  </a:cubicBezTo>
                  <a:cubicBezTo>
                    <a:pt x="8356" y="6571"/>
                    <a:pt x="7536" y="7680"/>
                    <a:pt x="6896" y="8473"/>
                  </a:cubicBezTo>
                  <a:cubicBezTo>
                    <a:pt x="6581" y="8870"/>
                    <a:pt x="6301" y="9185"/>
                    <a:pt x="6112" y="9402"/>
                  </a:cubicBezTo>
                  <a:cubicBezTo>
                    <a:pt x="5923" y="9618"/>
                    <a:pt x="5805" y="9744"/>
                    <a:pt x="5805" y="9744"/>
                  </a:cubicBezTo>
                  <a:cubicBezTo>
                    <a:pt x="5805" y="9744"/>
                    <a:pt x="5697" y="9861"/>
                    <a:pt x="5499" y="10078"/>
                  </a:cubicBezTo>
                  <a:cubicBezTo>
                    <a:pt x="5400" y="10177"/>
                    <a:pt x="5274" y="10312"/>
                    <a:pt x="5138" y="10438"/>
                  </a:cubicBezTo>
                  <a:cubicBezTo>
                    <a:pt x="4994" y="10565"/>
                    <a:pt x="4823" y="10700"/>
                    <a:pt x="4625" y="10781"/>
                  </a:cubicBezTo>
                  <a:cubicBezTo>
                    <a:pt x="4528" y="10816"/>
                    <a:pt x="4427" y="10836"/>
                    <a:pt x="4322" y="10836"/>
                  </a:cubicBezTo>
                  <a:cubicBezTo>
                    <a:pt x="4211" y="10836"/>
                    <a:pt x="4096" y="10814"/>
                    <a:pt x="3976" y="10763"/>
                  </a:cubicBezTo>
                  <a:cubicBezTo>
                    <a:pt x="3750" y="10673"/>
                    <a:pt x="3516" y="10483"/>
                    <a:pt x="3282" y="10267"/>
                  </a:cubicBezTo>
                  <a:cubicBezTo>
                    <a:pt x="2813" y="9825"/>
                    <a:pt x="2317" y="9321"/>
                    <a:pt x="1983" y="8726"/>
                  </a:cubicBezTo>
                  <a:cubicBezTo>
                    <a:pt x="1830" y="8428"/>
                    <a:pt x="1722" y="8104"/>
                    <a:pt x="1713" y="7779"/>
                  </a:cubicBezTo>
                  <a:cubicBezTo>
                    <a:pt x="1722" y="7698"/>
                    <a:pt x="1713" y="7617"/>
                    <a:pt x="1740" y="7536"/>
                  </a:cubicBezTo>
                  <a:cubicBezTo>
                    <a:pt x="1749" y="7455"/>
                    <a:pt x="1758" y="7383"/>
                    <a:pt x="1785" y="7302"/>
                  </a:cubicBezTo>
                  <a:cubicBezTo>
                    <a:pt x="1830" y="7139"/>
                    <a:pt x="1902" y="6977"/>
                    <a:pt x="1965" y="6806"/>
                  </a:cubicBezTo>
                  <a:cubicBezTo>
                    <a:pt x="2038" y="6634"/>
                    <a:pt x="2092" y="6445"/>
                    <a:pt x="2137" y="6256"/>
                  </a:cubicBezTo>
                  <a:cubicBezTo>
                    <a:pt x="2146" y="6157"/>
                    <a:pt x="2164" y="6067"/>
                    <a:pt x="2173" y="5967"/>
                  </a:cubicBezTo>
                  <a:cubicBezTo>
                    <a:pt x="2182" y="5877"/>
                    <a:pt x="2182" y="5778"/>
                    <a:pt x="2182" y="5688"/>
                  </a:cubicBezTo>
                  <a:cubicBezTo>
                    <a:pt x="2182" y="5589"/>
                    <a:pt x="2173" y="5499"/>
                    <a:pt x="2173" y="5409"/>
                  </a:cubicBezTo>
                  <a:cubicBezTo>
                    <a:pt x="2155" y="5318"/>
                    <a:pt x="2146" y="5228"/>
                    <a:pt x="2128" y="5138"/>
                  </a:cubicBezTo>
                  <a:cubicBezTo>
                    <a:pt x="2110" y="5048"/>
                    <a:pt x="2092" y="4967"/>
                    <a:pt x="2065" y="4877"/>
                  </a:cubicBezTo>
                  <a:cubicBezTo>
                    <a:pt x="2056" y="4832"/>
                    <a:pt x="2047" y="4796"/>
                    <a:pt x="2029" y="4751"/>
                  </a:cubicBezTo>
                  <a:cubicBezTo>
                    <a:pt x="2020" y="4715"/>
                    <a:pt x="2002" y="4678"/>
                    <a:pt x="1993" y="4642"/>
                  </a:cubicBezTo>
                  <a:cubicBezTo>
                    <a:pt x="1830" y="4192"/>
                    <a:pt x="1596" y="3867"/>
                    <a:pt x="1479" y="3714"/>
                  </a:cubicBezTo>
                  <a:cubicBezTo>
                    <a:pt x="1253" y="3435"/>
                    <a:pt x="1010" y="3263"/>
                    <a:pt x="776" y="3137"/>
                  </a:cubicBezTo>
                  <a:cubicBezTo>
                    <a:pt x="722" y="3110"/>
                    <a:pt x="658" y="3083"/>
                    <a:pt x="595" y="3056"/>
                  </a:cubicBezTo>
                  <a:cubicBezTo>
                    <a:pt x="532" y="3029"/>
                    <a:pt x="469" y="3011"/>
                    <a:pt x="406" y="2993"/>
                  </a:cubicBezTo>
                  <a:cubicBezTo>
                    <a:pt x="280" y="2957"/>
                    <a:pt x="145" y="2948"/>
                    <a:pt x="0" y="2930"/>
                  </a:cubicBezTo>
                  <a:lnTo>
                    <a:pt x="0" y="2930"/>
                  </a:lnTo>
                  <a:cubicBezTo>
                    <a:pt x="118" y="3011"/>
                    <a:pt x="235" y="3074"/>
                    <a:pt x="325" y="3164"/>
                  </a:cubicBezTo>
                  <a:cubicBezTo>
                    <a:pt x="370" y="3200"/>
                    <a:pt x="424" y="3236"/>
                    <a:pt x="460" y="3281"/>
                  </a:cubicBezTo>
                  <a:cubicBezTo>
                    <a:pt x="505" y="3317"/>
                    <a:pt x="550" y="3362"/>
                    <a:pt x="595" y="3399"/>
                  </a:cubicBezTo>
                  <a:cubicBezTo>
                    <a:pt x="767" y="3570"/>
                    <a:pt x="938" y="3741"/>
                    <a:pt x="1127" y="3993"/>
                  </a:cubicBezTo>
                  <a:cubicBezTo>
                    <a:pt x="1235" y="4129"/>
                    <a:pt x="1434" y="4408"/>
                    <a:pt x="1578" y="4796"/>
                  </a:cubicBezTo>
                  <a:lnTo>
                    <a:pt x="1605" y="4886"/>
                  </a:lnTo>
                  <a:cubicBezTo>
                    <a:pt x="1623" y="4922"/>
                    <a:pt x="1632" y="4958"/>
                    <a:pt x="1641" y="5003"/>
                  </a:cubicBezTo>
                  <a:cubicBezTo>
                    <a:pt x="1659" y="5075"/>
                    <a:pt x="1677" y="5147"/>
                    <a:pt x="1695" y="5219"/>
                  </a:cubicBezTo>
                  <a:cubicBezTo>
                    <a:pt x="1704" y="5300"/>
                    <a:pt x="1722" y="5382"/>
                    <a:pt x="1731" y="5454"/>
                  </a:cubicBezTo>
                  <a:cubicBezTo>
                    <a:pt x="1731" y="5535"/>
                    <a:pt x="1740" y="5616"/>
                    <a:pt x="1740" y="5697"/>
                  </a:cubicBezTo>
                  <a:cubicBezTo>
                    <a:pt x="1740" y="5769"/>
                    <a:pt x="1740" y="5850"/>
                    <a:pt x="1731" y="5931"/>
                  </a:cubicBezTo>
                  <a:cubicBezTo>
                    <a:pt x="1722" y="6013"/>
                    <a:pt x="1713" y="6094"/>
                    <a:pt x="1695" y="6175"/>
                  </a:cubicBezTo>
                  <a:cubicBezTo>
                    <a:pt x="1659" y="6328"/>
                    <a:pt x="1623" y="6490"/>
                    <a:pt x="1560" y="6653"/>
                  </a:cubicBezTo>
                  <a:cubicBezTo>
                    <a:pt x="1497" y="6815"/>
                    <a:pt x="1416" y="6986"/>
                    <a:pt x="1362" y="7175"/>
                  </a:cubicBezTo>
                  <a:cubicBezTo>
                    <a:pt x="1334" y="7274"/>
                    <a:pt x="1307" y="7374"/>
                    <a:pt x="1298" y="7482"/>
                  </a:cubicBezTo>
                  <a:cubicBezTo>
                    <a:pt x="1280" y="7581"/>
                    <a:pt x="1280" y="7680"/>
                    <a:pt x="1280" y="7788"/>
                  </a:cubicBezTo>
                  <a:cubicBezTo>
                    <a:pt x="1280" y="8203"/>
                    <a:pt x="1416" y="8591"/>
                    <a:pt x="1596" y="8933"/>
                  </a:cubicBezTo>
                  <a:cubicBezTo>
                    <a:pt x="1974" y="9618"/>
                    <a:pt x="2506" y="10132"/>
                    <a:pt x="2984" y="10592"/>
                  </a:cubicBezTo>
                  <a:cubicBezTo>
                    <a:pt x="3227" y="10826"/>
                    <a:pt x="3489" y="11042"/>
                    <a:pt x="3813" y="11177"/>
                  </a:cubicBezTo>
                  <a:cubicBezTo>
                    <a:pt x="3967" y="11241"/>
                    <a:pt x="4147" y="11277"/>
                    <a:pt x="4309" y="11277"/>
                  </a:cubicBezTo>
                  <a:cubicBezTo>
                    <a:pt x="4327" y="11278"/>
                    <a:pt x="4344" y="11278"/>
                    <a:pt x="4362" y="11278"/>
                  </a:cubicBezTo>
                  <a:cubicBezTo>
                    <a:pt x="4514" y="11278"/>
                    <a:pt x="4657" y="11244"/>
                    <a:pt x="4787" y="11196"/>
                  </a:cubicBezTo>
                  <a:cubicBezTo>
                    <a:pt x="5066" y="11078"/>
                    <a:pt x="5274" y="10916"/>
                    <a:pt x="5436" y="10772"/>
                  </a:cubicBezTo>
                  <a:cubicBezTo>
                    <a:pt x="5598" y="10619"/>
                    <a:pt x="5715" y="10483"/>
                    <a:pt x="5814" y="10375"/>
                  </a:cubicBezTo>
                  <a:cubicBezTo>
                    <a:pt x="6022" y="10159"/>
                    <a:pt x="6130" y="10042"/>
                    <a:pt x="6130" y="10042"/>
                  </a:cubicBezTo>
                  <a:cubicBezTo>
                    <a:pt x="6130" y="10042"/>
                    <a:pt x="6247" y="9916"/>
                    <a:pt x="6445" y="9699"/>
                  </a:cubicBezTo>
                  <a:cubicBezTo>
                    <a:pt x="6635" y="9474"/>
                    <a:pt x="6914" y="9149"/>
                    <a:pt x="7239" y="8753"/>
                  </a:cubicBezTo>
                  <a:cubicBezTo>
                    <a:pt x="7897" y="7951"/>
                    <a:pt x="8726" y="6824"/>
                    <a:pt x="9492" y="5571"/>
                  </a:cubicBezTo>
                  <a:cubicBezTo>
                    <a:pt x="9672" y="5255"/>
                    <a:pt x="9880" y="4949"/>
                    <a:pt x="10042" y="4588"/>
                  </a:cubicBezTo>
                  <a:cubicBezTo>
                    <a:pt x="10123" y="4408"/>
                    <a:pt x="10186" y="4210"/>
                    <a:pt x="10213" y="4011"/>
                  </a:cubicBezTo>
                  <a:cubicBezTo>
                    <a:pt x="10249" y="3804"/>
                    <a:pt x="10249" y="3606"/>
                    <a:pt x="10231" y="3417"/>
                  </a:cubicBezTo>
                  <a:cubicBezTo>
                    <a:pt x="10204" y="3029"/>
                    <a:pt x="10123" y="2677"/>
                    <a:pt x="10069" y="2344"/>
                  </a:cubicBezTo>
                  <a:cubicBezTo>
                    <a:pt x="10024" y="2019"/>
                    <a:pt x="10024" y="1704"/>
                    <a:pt x="10096" y="1433"/>
                  </a:cubicBezTo>
                  <a:cubicBezTo>
                    <a:pt x="10123" y="1298"/>
                    <a:pt x="10177" y="1181"/>
                    <a:pt x="10249" y="1073"/>
                  </a:cubicBezTo>
                  <a:cubicBezTo>
                    <a:pt x="10285" y="1028"/>
                    <a:pt x="10321" y="974"/>
                    <a:pt x="10366" y="938"/>
                  </a:cubicBezTo>
                  <a:cubicBezTo>
                    <a:pt x="10393" y="911"/>
                    <a:pt x="10412" y="893"/>
                    <a:pt x="10439" y="875"/>
                  </a:cubicBezTo>
                  <a:lnTo>
                    <a:pt x="10475" y="848"/>
                  </a:lnTo>
                  <a:cubicBezTo>
                    <a:pt x="10475" y="848"/>
                    <a:pt x="10484" y="839"/>
                    <a:pt x="10493" y="839"/>
                  </a:cubicBezTo>
                  <a:lnTo>
                    <a:pt x="10493" y="830"/>
                  </a:lnTo>
                  <a:cubicBezTo>
                    <a:pt x="10565" y="784"/>
                    <a:pt x="10637" y="739"/>
                    <a:pt x="10700" y="712"/>
                  </a:cubicBezTo>
                  <a:cubicBezTo>
                    <a:pt x="10844" y="640"/>
                    <a:pt x="10961" y="604"/>
                    <a:pt x="11042" y="577"/>
                  </a:cubicBezTo>
                  <a:cubicBezTo>
                    <a:pt x="11358" y="478"/>
                    <a:pt x="11601" y="406"/>
                    <a:pt x="11836" y="325"/>
                  </a:cubicBezTo>
                  <a:cubicBezTo>
                    <a:pt x="12070" y="244"/>
                    <a:pt x="12295" y="172"/>
                    <a:pt x="12575" y="81"/>
                  </a:cubicBezTo>
                  <a:cubicBezTo>
                    <a:pt x="12286" y="27"/>
                    <a:pt x="12043" y="0"/>
                    <a:pt x="11782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2"/>
            <p:cNvSpPr/>
            <p:nvPr/>
          </p:nvSpPr>
          <p:spPr>
            <a:xfrm>
              <a:off x="3715225" y="2904125"/>
              <a:ext cx="52300" cy="214550"/>
            </a:xfrm>
            <a:custGeom>
              <a:avLst/>
              <a:gdLst/>
              <a:ahLst/>
              <a:cxnLst/>
              <a:rect l="l" t="t" r="r" b="b"/>
              <a:pathLst>
                <a:path w="2092" h="8582">
                  <a:moveTo>
                    <a:pt x="1263" y="0"/>
                  </a:moveTo>
                  <a:cubicBezTo>
                    <a:pt x="1236" y="289"/>
                    <a:pt x="1181" y="523"/>
                    <a:pt x="1127" y="758"/>
                  </a:cubicBezTo>
                  <a:cubicBezTo>
                    <a:pt x="1073" y="992"/>
                    <a:pt x="1010" y="1235"/>
                    <a:pt x="920" y="1542"/>
                  </a:cubicBezTo>
                  <a:cubicBezTo>
                    <a:pt x="884" y="1641"/>
                    <a:pt x="839" y="1812"/>
                    <a:pt x="677" y="2146"/>
                  </a:cubicBezTo>
                  <a:cubicBezTo>
                    <a:pt x="605" y="2281"/>
                    <a:pt x="496" y="2470"/>
                    <a:pt x="361" y="2650"/>
                  </a:cubicBezTo>
                  <a:cubicBezTo>
                    <a:pt x="289" y="2741"/>
                    <a:pt x="199" y="2849"/>
                    <a:pt x="127" y="2975"/>
                  </a:cubicBezTo>
                  <a:cubicBezTo>
                    <a:pt x="46" y="3110"/>
                    <a:pt x="1" y="3281"/>
                    <a:pt x="1" y="3444"/>
                  </a:cubicBezTo>
                  <a:cubicBezTo>
                    <a:pt x="10" y="3615"/>
                    <a:pt x="55" y="3750"/>
                    <a:pt x="109" y="3867"/>
                  </a:cubicBezTo>
                  <a:cubicBezTo>
                    <a:pt x="163" y="3975"/>
                    <a:pt x="226" y="4066"/>
                    <a:pt x="271" y="4138"/>
                  </a:cubicBezTo>
                  <a:cubicBezTo>
                    <a:pt x="379" y="4273"/>
                    <a:pt x="442" y="4354"/>
                    <a:pt x="442" y="4354"/>
                  </a:cubicBezTo>
                  <a:cubicBezTo>
                    <a:pt x="442" y="4354"/>
                    <a:pt x="496" y="4417"/>
                    <a:pt x="587" y="4525"/>
                  </a:cubicBezTo>
                  <a:cubicBezTo>
                    <a:pt x="632" y="4570"/>
                    <a:pt x="677" y="4634"/>
                    <a:pt x="731" y="4706"/>
                  </a:cubicBezTo>
                  <a:cubicBezTo>
                    <a:pt x="785" y="4769"/>
                    <a:pt x="839" y="4850"/>
                    <a:pt x="893" y="4931"/>
                  </a:cubicBezTo>
                  <a:cubicBezTo>
                    <a:pt x="1118" y="5273"/>
                    <a:pt x="1326" y="5724"/>
                    <a:pt x="1425" y="6058"/>
                  </a:cubicBezTo>
                  <a:cubicBezTo>
                    <a:pt x="1578" y="6535"/>
                    <a:pt x="1596" y="6842"/>
                    <a:pt x="1623" y="6995"/>
                  </a:cubicBezTo>
                  <a:cubicBezTo>
                    <a:pt x="1659" y="7320"/>
                    <a:pt x="1668" y="7572"/>
                    <a:pt x="1686" y="7815"/>
                  </a:cubicBezTo>
                  <a:cubicBezTo>
                    <a:pt x="1704" y="8059"/>
                    <a:pt x="1722" y="8293"/>
                    <a:pt x="1722" y="8582"/>
                  </a:cubicBezTo>
                  <a:cubicBezTo>
                    <a:pt x="1858" y="8329"/>
                    <a:pt x="1948" y="8095"/>
                    <a:pt x="2011" y="7842"/>
                  </a:cubicBezTo>
                  <a:cubicBezTo>
                    <a:pt x="2065" y="7581"/>
                    <a:pt x="2092" y="7302"/>
                    <a:pt x="2056" y="6950"/>
                  </a:cubicBezTo>
                  <a:cubicBezTo>
                    <a:pt x="2038" y="6779"/>
                    <a:pt x="2011" y="6445"/>
                    <a:pt x="1849" y="5922"/>
                  </a:cubicBezTo>
                  <a:cubicBezTo>
                    <a:pt x="1740" y="5553"/>
                    <a:pt x="1515" y="5057"/>
                    <a:pt x="1263" y="4688"/>
                  </a:cubicBezTo>
                  <a:cubicBezTo>
                    <a:pt x="1200" y="4597"/>
                    <a:pt x="1136" y="4507"/>
                    <a:pt x="1082" y="4435"/>
                  </a:cubicBezTo>
                  <a:cubicBezTo>
                    <a:pt x="1019" y="4363"/>
                    <a:pt x="974" y="4291"/>
                    <a:pt x="929" y="4237"/>
                  </a:cubicBezTo>
                  <a:cubicBezTo>
                    <a:pt x="839" y="4138"/>
                    <a:pt x="785" y="4075"/>
                    <a:pt x="785" y="4075"/>
                  </a:cubicBezTo>
                  <a:cubicBezTo>
                    <a:pt x="785" y="4075"/>
                    <a:pt x="722" y="3994"/>
                    <a:pt x="632" y="3876"/>
                  </a:cubicBezTo>
                  <a:cubicBezTo>
                    <a:pt x="551" y="3759"/>
                    <a:pt x="451" y="3597"/>
                    <a:pt x="442" y="3435"/>
                  </a:cubicBezTo>
                  <a:cubicBezTo>
                    <a:pt x="442" y="3354"/>
                    <a:pt x="460" y="3281"/>
                    <a:pt x="514" y="3191"/>
                  </a:cubicBezTo>
                  <a:cubicBezTo>
                    <a:pt x="560" y="3110"/>
                    <a:pt x="641" y="3020"/>
                    <a:pt x="713" y="2912"/>
                  </a:cubicBezTo>
                  <a:cubicBezTo>
                    <a:pt x="875" y="2705"/>
                    <a:pt x="992" y="2497"/>
                    <a:pt x="1073" y="2344"/>
                  </a:cubicBezTo>
                  <a:cubicBezTo>
                    <a:pt x="1254" y="1974"/>
                    <a:pt x="1308" y="1785"/>
                    <a:pt x="1344" y="1668"/>
                  </a:cubicBezTo>
                  <a:cubicBezTo>
                    <a:pt x="1443" y="1325"/>
                    <a:pt x="1461" y="1046"/>
                    <a:pt x="1452" y="776"/>
                  </a:cubicBezTo>
                  <a:cubicBezTo>
                    <a:pt x="1434" y="514"/>
                    <a:pt x="1371" y="271"/>
                    <a:pt x="1263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2"/>
            <p:cNvSpPr/>
            <p:nvPr/>
          </p:nvSpPr>
          <p:spPr>
            <a:xfrm>
              <a:off x="3759625" y="2963625"/>
              <a:ext cx="266825" cy="160850"/>
            </a:xfrm>
            <a:custGeom>
              <a:avLst/>
              <a:gdLst/>
              <a:ahLst/>
              <a:cxnLst/>
              <a:rect l="l" t="t" r="r" b="b"/>
              <a:pathLst>
                <a:path w="10673" h="6434">
                  <a:moveTo>
                    <a:pt x="10384" y="0"/>
                  </a:moveTo>
                  <a:lnTo>
                    <a:pt x="10384" y="0"/>
                  </a:lnTo>
                  <a:cubicBezTo>
                    <a:pt x="10420" y="288"/>
                    <a:pt x="10384" y="514"/>
                    <a:pt x="10330" y="739"/>
                  </a:cubicBezTo>
                  <a:cubicBezTo>
                    <a:pt x="10285" y="974"/>
                    <a:pt x="10213" y="1199"/>
                    <a:pt x="10087" y="1487"/>
                  </a:cubicBezTo>
                  <a:cubicBezTo>
                    <a:pt x="10024" y="1632"/>
                    <a:pt x="9898" y="1893"/>
                    <a:pt x="9582" y="2263"/>
                  </a:cubicBezTo>
                  <a:cubicBezTo>
                    <a:pt x="9348" y="2533"/>
                    <a:pt x="9023" y="2821"/>
                    <a:pt x="8663" y="3110"/>
                  </a:cubicBezTo>
                  <a:cubicBezTo>
                    <a:pt x="8302" y="3398"/>
                    <a:pt x="7924" y="3696"/>
                    <a:pt x="7590" y="3966"/>
                  </a:cubicBezTo>
                  <a:cubicBezTo>
                    <a:pt x="7257" y="4237"/>
                    <a:pt x="6950" y="4471"/>
                    <a:pt x="6734" y="4642"/>
                  </a:cubicBezTo>
                  <a:cubicBezTo>
                    <a:pt x="6517" y="4804"/>
                    <a:pt x="6391" y="4904"/>
                    <a:pt x="6391" y="4904"/>
                  </a:cubicBezTo>
                  <a:cubicBezTo>
                    <a:pt x="6391" y="4904"/>
                    <a:pt x="6346" y="4931"/>
                    <a:pt x="6274" y="4985"/>
                  </a:cubicBezTo>
                  <a:cubicBezTo>
                    <a:pt x="6202" y="5039"/>
                    <a:pt x="6094" y="5111"/>
                    <a:pt x="5968" y="5201"/>
                  </a:cubicBezTo>
                  <a:cubicBezTo>
                    <a:pt x="5697" y="5372"/>
                    <a:pt x="5328" y="5589"/>
                    <a:pt x="4895" y="5760"/>
                  </a:cubicBezTo>
                  <a:cubicBezTo>
                    <a:pt x="4679" y="5841"/>
                    <a:pt x="4453" y="5913"/>
                    <a:pt x="4219" y="5949"/>
                  </a:cubicBezTo>
                  <a:cubicBezTo>
                    <a:pt x="4041" y="5976"/>
                    <a:pt x="3867" y="5992"/>
                    <a:pt x="3699" y="5992"/>
                  </a:cubicBezTo>
                  <a:cubicBezTo>
                    <a:pt x="3637" y="5992"/>
                    <a:pt x="3576" y="5990"/>
                    <a:pt x="3516" y="5985"/>
                  </a:cubicBezTo>
                  <a:cubicBezTo>
                    <a:pt x="3047" y="5949"/>
                    <a:pt x="2605" y="5832"/>
                    <a:pt x="2272" y="5769"/>
                  </a:cubicBezTo>
                  <a:cubicBezTo>
                    <a:pt x="1884" y="5688"/>
                    <a:pt x="1686" y="5670"/>
                    <a:pt x="1569" y="5661"/>
                  </a:cubicBezTo>
                  <a:cubicBezTo>
                    <a:pt x="1490" y="5655"/>
                    <a:pt x="1415" y="5652"/>
                    <a:pt x="1343" y="5652"/>
                  </a:cubicBezTo>
                  <a:cubicBezTo>
                    <a:pt x="1084" y="5652"/>
                    <a:pt x="865" y="5689"/>
                    <a:pt x="667" y="5760"/>
                  </a:cubicBezTo>
                  <a:cubicBezTo>
                    <a:pt x="406" y="5850"/>
                    <a:pt x="181" y="6003"/>
                    <a:pt x="0" y="6229"/>
                  </a:cubicBezTo>
                  <a:cubicBezTo>
                    <a:pt x="271" y="6111"/>
                    <a:pt x="496" y="6084"/>
                    <a:pt x="731" y="6075"/>
                  </a:cubicBezTo>
                  <a:cubicBezTo>
                    <a:pt x="789" y="6073"/>
                    <a:pt x="849" y="6072"/>
                    <a:pt x="910" y="6072"/>
                  </a:cubicBezTo>
                  <a:cubicBezTo>
                    <a:pt x="1095" y="6072"/>
                    <a:pt x="1296" y="6082"/>
                    <a:pt x="1533" y="6102"/>
                  </a:cubicBezTo>
                  <a:cubicBezTo>
                    <a:pt x="1641" y="6111"/>
                    <a:pt x="1812" y="6129"/>
                    <a:pt x="2182" y="6202"/>
                  </a:cubicBezTo>
                  <a:cubicBezTo>
                    <a:pt x="2515" y="6265"/>
                    <a:pt x="2957" y="6382"/>
                    <a:pt x="3480" y="6427"/>
                  </a:cubicBezTo>
                  <a:cubicBezTo>
                    <a:pt x="3547" y="6432"/>
                    <a:pt x="3616" y="6434"/>
                    <a:pt x="3686" y="6434"/>
                  </a:cubicBezTo>
                  <a:cubicBezTo>
                    <a:pt x="3885" y="6434"/>
                    <a:pt x="4090" y="6415"/>
                    <a:pt x="4291" y="6382"/>
                  </a:cubicBezTo>
                  <a:cubicBezTo>
                    <a:pt x="4561" y="6346"/>
                    <a:pt x="4814" y="6265"/>
                    <a:pt x="5057" y="6175"/>
                  </a:cubicBezTo>
                  <a:cubicBezTo>
                    <a:pt x="5535" y="5985"/>
                    <a:pt x="5932" y="5751"/>
                    <a:pt x="6211" y="5562"/>
                  </a:cubicBezTo>
                  <a:cubicBezTo>
                    <a:pt x="6346" y="5471"/>
                    <a:pt x="6454" y="5399"/>
                    <a:pt x="6526" y="5345"/>
                  </a:cubicBezTo>
                  <a:cubicBezTo>
                    <a:pt x="6608" y="5291"/>
                    <a:pt x="6644" y="5255"/>
                    <a:pt x="6644" y="5255"/>
                  </a:cubicBezTo>
                  <a:cubicBezTo>
                    <a:pt x="6644" y="5255"/>
                    <a:pt x="6788" y="5156"/>
                    <a:pt x="7004" y="4985"/>
                  </a:cubicBezTo>
                  <a:cubicBezTo>
                    <a:pt x="7230" y="4822"/>
                    <a:pt x="7527" y="4579"/>
                    <a:pt x="7870" y="4309"/>
                  </a:cubicBezTo>
                  <a:cubicBezTo>
                    <a:pt x="8203" y="4038"/>
                    <a:pt x="8573" y="3741"/>
                    <a:pt x="8942" y="3452"/>
                  </a:cubicBezTo>
                  <a:cubicBezTo>
                    <a:pt x="9303" y="3164"/>
                    <a:pt x="9654" y="2857"/>
                    <a:pt x="9916" y="2560"/>
                  </a:cubicBezTo>
                  <a:cubicBezTo>
                    <a:pt x="10267" y="2145"/>
                    <a:pt x="10420" y="1830"/>
                    <a:pt x="10493" y="1668"/>
                  </a:cubicBezTo>
                  <a:cubicBezTo>
                    <a:pt x="10637" y="1325"/>
                    <a:pt x="10673" y="1037"/>
                    <a:pt x="10655" y="766"/>
                  </a:cubicBezTo>
                  <a:cubicBezTo>
                    <a:pt x="10637" y="487"/>
                    <a:pt x="10547" y="234"/>
                    <a:pt x="10384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2"/>
            <p:cNvSpPr/>
            <p:nvPr/>
          </p:nvSpPr>
          <p:spPr>
            <a:xfrm>
              <a:off x="3785300" y="2946025"/>
              <a:ext cx="185275" cy="135250"/>
            </a:xfrm>
            <a:custGeom>
              <a:avLst/>
              <a:gdLst/>
              <a:ahLst/>
              <a:cxnLst/>
              <a:rect l="l" t="t" r="r" b="b"/>
              <a:pathLst>
                <a:path w="7411" h="5410">
                  <a:moveTo>
                    <a:pt x="5309" y="0"/>
                  </a:moveTo>
                  <a:cubicBezTo>
                    <a:pt x="5070" y="0"/>
                    <a:pt x="4778" y="107"/>
                    <a:pt x="4535" y="280"/>
                  </a:cubicBezTo>
                  <a:cubicBezTo>
                    <a:pt x="4283" y="461"/>
                    <a:pt x="4075" y="686"/>
                    <a:pt x="3895" y="911"/>
                  </a:cubicBezTo>
                  <a:cubicBezTo>
                    <a:pt x="3724" y="1128"/>
                    <a:pt x="3570" y="1317"/>
                    <a:pt x="3453" y="1461"/>
                  </a:cubicBezTo>
                  <a:cubicBezTo>
                    <a:pt x="3345" y="1605"/>
                    <a:pt x="3273" y="1687"/>
                    <a:pt x="3273" y="1687"/>
                  </a:cubicBezTo>
                  <a:cubicBezTo>
                    <a:pt x="3273" y="1687"/>
                    <a:pt x="3039" y="1984"/>
                    <a:pt x="2723" y="2345"/>
                  </a:cubicBezTo>
                  <a:cubicBezTo>
                    <a:pt x="2408" y="2705"/>
                    <a:pt x="2020" y="3138"/>
                    <a:pt x="1732" y="3435"/>
                  </a:cubicBezTo>
                  <a:cubicBezTo>
                    <a:pt x="1380" y="3805"/>
                    <a:pt x="1155" y="4030"/>
                    <a:pt x="1038" y="4147"/>
                  </a:cubicBezTo>
                  <a:cubicBezTo>
                    <a:pt x="560" y="4616"/>
                    <a:pt x="325" y="4923"/>
                    <a:pt x="1" y="5409"/>
                  </a:cubicBezTo>
                  <a:cubicBezTo>
                    <a:pt x="515" y="5139"/>
                    <a:pt x="857" y="4932"/>
                    <a:pt x="1344" y="4454"/>
                  </a:cubicBezTo>
                  <a:cubicBezTo>
                    <a:pt x="1461" y="4337"/>
                    <a:pt x="1696" y="4111"/>
                    <a:pt x="2056" y="3742"/>
                  </a:cubicBezTo>
                  <a:cubicBezTo>
                    <a:pt x="2345" y="3435"/>
                    <a:pt x="2741" y="3003"/>
                    <a:pt x="3057" y="2633"/>
                  </a:cubicBezTo>
                  <a:cubicBezTo>
                    <a:pt x="3372" y="2263"/>
                    <a:pt x="3616" y="1966"/>
                    <a:pt x="3616" y="1966"/>
                  </a:cubicBezTo>
                  <a:cubicBezTo>
                    <a:pt x="3616" y="1966"/>
                    <a:pt x="3688" y="1876"/>
                    <a:pt x="3796" y="1741"/>
                  </a:cubicBezTo>
                  <a:cubicBezTo>
                    <a:pt x="3913" y="1596"/>
                    <a:pt x="4066" y="1407"/>
                    <a:pt x="4229" y="1191"/>
                  </a:cubicBezTo>
                  <a:cubicBezTo>
                    <a:pt x="4400" y="983"/>
                    <a:pt x="4598" y="785"/>
                    <a:pt x="4796" y="641"/>
                  </a:cubicBezTo>
                  <a:cubicBezTo>
                    <a:pt x="4995" y="497"/>
                    <a:pt x="5193" y="443"/>
                    <a:pt x="5337" y="443"/>
                  </a:cubicBezTo>
                  <a:cubicBezTo>
                    <a:pt x="5481" y="443"/>
                    <a:pt x="5581" y="488"/>
                    <a:pt x="5671" y="533"/>
                  </a:cubicBezTo>
                  <a:cubicBezTo>
                    <a:pt x="5752" y="569"/>
                    <a:pt x="5824" y="605"/>
                    <a:pt x="5878" y="632"/>
                  </a:cubicBezTo>
                  <a:cubicBezTo>
                    <a:pt x="6473" y="947"/>
                    <a:pt x="6852" y="1056"/>
                    <a:pt x="7410" y="1191"/>
                  </a:cubicBezTo>
                  <a:cubicBezTo>
                    <a:pt x="6978" y="803"/>
                    <a:pt x="6671" y="560"/>
                    <a:pt x="6076" y="244"/>
                  </a:cubicBezTo>
                  <a:cubicBezTo>
                    <a:pt x="6031" y="217"/>
                    <a:pt x="5968" y="181"/>
                    <a:pt x="5860" y="127"/>
                  </a:cubicBezTo>
                  <a:cubicBezTo>
                    <a:pt x="5806" y="109"/>
                    <a:pt x="5734" y="73"/>
                    <a:pt x="5653" y="46"/>
                  </a:cubicBezTo>
                  <a:cubicBezTo>
                    <a:pt x="5563" y="28"/>
                    <a:pt x="5454" y="1"/>
                    <a:pt x="5337" y="1"/>
                  </a:cubicBezTo>
                  <a:cubicBezTo>
                    <a:pt x="5328" y="1"/>
                    <a:pt x="5318" y="0"/>
                    <a:pt x="5309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2"/>
            <p:cNvSpPr/>
            <p:nvPr/>
          </p:nvSpPr>
          <p:spPr>
            <a:xfrm>
              <a:off x="3717250" y="3109650"/>
              <a:ext cx="249725" cy="162925"/>
            </a:xfrm>
            <a:custGeom>
              <a:avLst/>
              <a:gdLst/>
              <a:ahLst/>
              <a:cxnLst/>
              <a:rect l="l" t="t" r="r" b="b"/>
              <a:pathLst>
                <a:path w="9989" h="6517">
                  <a:moveTo>
                    <a:pt x="2065" y="0"/>
                  </a:moveTo>
                  <a:cubicBezTo>
                    <a:pt x="1578" y="307"/>
                    <a:pt x="1254" y="541"/>
                    <a:pt x="776" y="1028"/>
                  </a:cubicBezTo>
                  <a:cubicBezTo>
                    <a:pt x="740" y="1073"/>
                    <a:pt x="686" y="1127"/>
                    <a:pt x="614" y="1217"/>
                  </a:cubicBezTo>
                  <a:cubicBezTo>
                    <a:pt x="542" y="1298"/>
                    <a:pt x="442" y="1415"/>
                    <a:pt x="325" y="1586"/>
                  </a:cubicBezTo>
                  <a:cubicBezTo>
                    <a:pt x="208" y="1776"/>
                    <a:pt x="82" y="2019"/>
                    <a:pt x="28" y="2317"/>
                  </a:cubicBezTo>
                  <a:cubicBezTo>
                    <a:pt x="10" y="2470"/>
                    <a:pt x="1" y="2623"/>
                    <a:pt x="19" y="2776"/>
                  </a:cubicBezTo>
                  <a:cubicBezTo>
                    <a:pt x="37" y="2939"/>
                    <a:pt x="73" y="3092"/>
                    <a:pt x="127" y="3245"/>
                  </a:cubicBezTo>
                  <a:cubicBezTo>
                    <a:pt x="217" y="3552"/>
                    <a:pt x="370" y="3831"/>
                    <a:pt x="524" y="4101"/>
                  </a:cubicBezTo>
                  <a:cubicBezTo>
                    <a:pt x="686" y="4372"/>
                    <a:pt x="839" y="4624"/>
                    <a:pt x="1010" y="4877"/>
                  </a:cubicBezTo>
                  <a:cubicBezTo>
                    <a:pt x="1173" y="5120"/>
                    <a:pt x="1344" y="5354"/>
                    <a:pt x="1524" y="5553"/>
                  </a:cubicBezTo>
                  <a:cubicBezTo>
                    <a:pt x="1695" y="5751"/>
                    <a:pt x="1885" y="5913"/>
                    <a:pt x="2047" y="6039"/>
                  </a:cubicBezTo>
                  <a:cubicBezTo>
                    <a:pt x="2218" y="6157"/>
                    <a:pt x="2371" y="6238"/>
                    <a:pt x="2480" y="6292"/>
                  </a:cubicBezTo>
                  <a:cubicBezTo>
                    <a:pt x="2579" y="6346"/>
                    <a:pt x="2642" y="6364"/>
                    <a:pt x="2642" y="6364"/>
                  </a:cubicBezTo>
                  <a:cubicBezTo>
                    <a:pt x="2642" y="6364"/>
                    <a:pt x="2696" y="6382"/>
                    <a:pt x="2795" y="6418"/>
                  </a:cubicBezTo>
                  <a:cubicBezTo>
                    <a:pt x="2885" y="6445"/>
                    <a:pt x="3029" y="6490"/>
                    <a:pt x="3219" y="6508"/>
                  </a:cubicBezTo>
                  <a:cubicBezTo>
                    <a:pt x="3273" y="6514"/>
                    <a:pt x="3332" y="6516"/>
                    <a:pt x="3394" y="6516"/>
                  </a:cubicBezTo>
                  <a:cubicBezTo>
                    <a:pt x="3536" y="6516"/>
                    <a:pt x="3695" y="6501"/>
                    <a:pt x="3859" y="6463"/>
                  </a:cubicBezTo>
                  <a:cubicBezTo>
                    <a:pt x="4102" y="6409"/>
                    <a:pt x="4336" y="6310"/>
                    <a:pt x="4580" y="6202"/>
                  </a:cubicBezTo>
                  <a:cubicBezTo>
                    <a:pt x="4697" y="6138"/>
                    <a:pt x="4814" y="6084"/>
                    <a:pt x="4931" y="6030"/>
                  </a:cubicBezTo>
                  <a:cubicBezTo>
                    <a:pt x="5058" y="5976"/>
                    <a:pt x="5175" y="5913"/>
                    <a:pt x="5292" y="5859"/>
                  </a:cubicBezTo>
                  <a:cubicBezTo>
                    <a:pt x="5544" y="5760"/>
                    <a:pt x="5797" y="5661"/>
                    <a:pt x="6049" y="5580"/>
                  </a:cubicBezTo>
                  <a:cubicBezTo>
                    <a:pt x="6563" y="5426"/>
                    <a:pt x="7077" y="5327"/>
                    <a:pt x="7500" y="5300"/>
                  </a:cubicBezTo>
                  <a:cubicBezTo>
                    <a:pt x="7635" y="5290"/>
                    <a:pt x="7755" y="5287"/>
                    <a:pt x="7861" y="5287"/>
                  </a:cubicBezTo>
                  <a:cubicBezTo>
                    <a:pt x="8148" y="5287"/>
                    <a:pt x="8338" y="5314"/>
                    <a:pt x="8456" y="5327"/>
                  </a:cubicBezTo>
                  <a:cubicBezTo>
                    <a:pt x="8609" y="5354"/>
                    <a:pt x="8753" y="5372"/>
                    <a:pt x="8879" y="5399"/>
                  </a:cubicBezTo>
                  <a:cubicBezTo>
                    <a:pt x="8943" y="5417"/>
                    <a:pt x="9006" y="5417"/>
                    <a:pt x="9069" y="5435"/>
                  </a:cubicBezTo>
                  <a:cubicBezTo>
                    <a:pt x="9132" y="5444"/>
                    <a:pt x="9186" y="5462"/>
                    <a:pt x="9249" y="5471"/>
                  </a:cubicBezTo>
                  <a:cubicBezTo>
                    <a:pt x="9366" y="5489"/>
                    <a:pt x="9483" y="5535"/>
                    <a:pt x="9601" y="5562"/>
                  </a:cubicBezTo>
                  <a:cubicBezTo>
                    <a:pt x="9727" y="5589"/>
                    <a:pt x="9844" y="5634"/>
                    <a:pt x="9988" y="5679"/>
                  </a:cubicBezTo>
                  <a:cubicBezTo>
                    <a:pt x="9889" y="5580"/>
                    <a:pt x="9790" y="5471"/>
                    <a:pt x="9691" y="5390"/>
                  </a:cubicBezTo>
                  <a:cubicBezTo>
                    <a:pt x="9583" y="5318"/>
                    <a:pt x="9483" y="5228"/>
                    <a:pt x="9366" y="5174"/>
                  </a:cubicBezTo>
                  <a:cubicBezTo>
                    <a:pt x="9303" y="5138"/>
                    <a:pt x="9249" y="5111"/>
                    <a:pt x="9186" y="5084"/>
                  </a:cubicBezTo>
                  <a:cubicBezTo>
                    <a:pt x="9123" y="5057"/>
                    <a:pt x="9051" y="5030"/>
                    <a:pt x="8988" y="5003"/>
                  </a:cubicBezTo>
                  <a:cubicBezTo>
                    <a:pt x="8843" y="4949"/>
                    <a:pt x="8690" y="4922"/>
                    <a:pt x="8519" y="4895"/>
                  </a:cubicBezTo>
                  <a:cubicBezTo>
                    <a:pt x="8384" y="4881"/>
                    <a:pt x="8165" y="4843"/>
                    <a:pt x="7841" y="4843"/>
                  </a:cubicBezTo>
                  <a:cubicBezTo>
                    <a:pt x="7731" y="4843"/>
                    <a:pt x="7608" y="4847"/>
                    <a:pt x="7473" y="4859"/>
                  </a:cubicBezTo>
                  <a:cubicBezTo>
                    <a:pt x="7005" y="4886"/>
                    <a:pt x="6464" y="4994"/>
                    <a:pt x="5923" y="5165"/>
                  </a:cubicBezTo>
                  <a:cubicBezTo>
                    <a:pt x="5653" y="5246"/>
                    <a:pt x="5382" y="5345"/>
                    <a:pt x="5121" y="5453"/>
                  </a:cubicBezTo>
                  <a:cubicBezTo>
                    <a:pt x="4994" y="5517"/>
                    <a:pt x="4868" y="5571"/>
                    <a:pt x="4742" y="5625"/>
                  </a:cubicBezTo>
                  <a:cubicBezTo>
                    <a:pt x="4625" y="5688"/>
                    <a:pt x="4508" y="5742"/>
                    <a:pt x="4391" y="5796"/>
                  </a:cubicBezTo>
                  <a:cubicBezTo>
                    <a:pt x="4165" y="5904"/>
                    <a:pt x="3958" y="5985"/>
                    <a:pt x="3760" y="6030"/>
                  </a:cubicBezTo>
                  <a:cubicBezTo>
                    <a:pt x="3630" y="6061"/>
                    <a:pt x="3509" y="6075"/>
                    <a:pt x="3403" y="6075"/>
                  </a:cubicBezTo>
                  <a:cubicBezTo>
                    <a:pt x="3353" y="6075"/>
                    <a:pt x="3307" y="6072"/>
                    <a:pt x="3264" y="6066"/>
                  </a:cubicBezTo>
                  <a:cubicBezTo>
                    <a:pt x="3120" y="6048"/>
                    <a:pt x="3002" y="6021"/>
                    <a:pt x="2921" y="5994"/>
                  </a:cubicBezTo>
                  <a:cubicBezTo>
                    <a:pt x="2849" y="5976"/>
                    <a:pt x="2804" y="5958"/>
                    <a:pt x="2804" y="5958"/>
                  </a:cubicBezTo>
                  <a:cubicBezTo>
                    <a:pt x="2804" y="5958"/>
                    <a:pt x="2759" y="5940"/>
                    <a:pt x="2669" y="5895"/>
                  </a:cubicBezTo>
                  <a:cubicBezTo>
                    <a:pt x="2579" y="5850"/>
                    <a:pt x="2453" y="5787"/>
                    <a:pt x="2308" y="5679"/>
                  </a:cubicBezTo>
                  <a:cubicBezTo>
                    <a:pt x="2164" y="5580"/>
                    <a:pt x="2011" y="5435"/>
                    <a:pt x="1849" y="5255"/>
                  </a:cubicBezTo>
                  <a:cubicBezTo>
                    <a:pt x="1686" y="5084"/>
                    <a:pt x="1533" y="4868"/>
                    <a:pt x="1371" y="4633"/>
                  </a:cubicBezTo>
                  <a:cubicBezTo>
                    <a:pt x="1218" y="4390"/>
                    <a:pt x="1064" y="4128"/>
                    <a:pt x="911" y="3876"/>
                  </a:cubicBezTo>
                  <a:cubicBezTo>
                    <a:pt x="758" y="3624"/>
                    <a:pt x="623" y="3362"/>
                    <a:pt x="542" y="3110"/>
                  </a:cubicBezTo>
                  <a:cubicBezTo>
                    <a:pt x="460" y="2857"/>
                    <a:pt x="433" y="2605"/>
                    <a:pt x="470" y="2389"/>
                  </a:cubicBezTo>
                  <a:cubicBezTo>
                    <a:pt x="497" y="2172"/>
                    <a:pt x="596" y="1983"/>
                    <a:pt x="695" y="1830"/>
                  </a:cubicBezTo>
                  <a:cubicBezTo>
                    <a:pt x="893" y="1541"/>
                    <a:pt x="1028" y="1406"/>
                    <a:pt x="1100" y="1325"/>
                  </a:cubicBezTo>
                  <a:cubicBezTo>
                    <a:pt x="1560" y="838"/>
                    <a:pt x="1768" y="514"/>
                    <a:pt x="2065" y="9"/>
                  </a:cubicBezTo>
                  <a:lnTo>
                    <a:pt x="2065" y="0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2"/>
            <p:cNvSpPr/>
            <p:nvPr/>
          </p:nvSpPr>
          <p:spPr>
            <a:xfrm>
              <a:off x="3639975" y="3006775"/>
              <a:ext cx="235500" cy="232675"/>
            </a:xfrm>
            <a:custGeom>
              <a:avLst/>
              <a:gdLst/>
              <a:ahLst/>
              <a:cxnLst/>
              <a:rect l="l" t="t" r="r" b="b"/>
              <a:pathLst>
                <a:path w="9420" h="9307">
                  <a:moveTo>
                    <a:pt x="8203" y="1"/>
                  </a:moveTo>
                  <a:cubicBezTo>
                    <a:pt x="8114" y="1"/>
                    <a:pt x="8013" y="38"/>
                    <a:pt x="7914" y="149"/>
                  </a:cubicBezTo>
                  <a:cubicBezTo>
                    <a:pt x="7617" y="491"/>
                    <a:pt x="7283" y="717"/>
                    <a:pt x="6941" y="825"/>
                  </a:cubicBezTo>
                  <a:cubicBezTo>
                    <a:pt x="6890" y="843"/>
                    <a:pt x="6790" y="850"/>
                    <a:pt x="6656" y="850"/>
                  </a:cubicBezTo>
                  <a:cubicBezTo>
                    <a:pt x="6046" y="850"/>
                    <a:pt x="4736" y="693"/>
                    <a:pt x="4219" y="627"/>
                  </a:cubicBezTo>
                  <a:cubicBezTo>
                    <a:pt x="4079" y="609"/>
                    <a:pt x="3935" y="599"/>
                    <a:pt x="3793" y="599"/>
                  </a:cubicBezTo>
                  <a:cubicBezTo>
                    <a:pt x="3715" y="599"/>
                    <a:pt x="3637" y="602"/>
                    <a:pt x="3561" y="609"/>
                  </a:cubicBezTo>
                  <a:cubicBezTo>
                    <a:pt x="2731" y="654"/>
                    <a:pt x="1001" y="969"/>
                    <a:pt x="406" y="2745"/>
                  </a:cubicBezTo>
                  <a:cubicBezTo>
                    <a:pt x="0" y="3962"/>
                    <a:pt x="397" y="5296"/>
                    <a:pt x="883" y="6305"/>
                  </a:cubicBezTo>
                  <a:cubicBezTo>
                    <a:pt x="1632" y="7883"/>
                    <a:pt x="3110" y="9010"/>
                    <a:pt x="4840" y="9253"/>
                  </a:cubicBezTo>
                  <a:cubicBezTo>
                    <a:pt x="4904" y="9262"/>
                    <a:pt x="4967" y="9271"/>
                    <a:pt x="5030" y="9280"/>
                  </a:cubicBezTo>
                  <a:cubicBezTo>
                    <a:pt x="5192" y="9298"/>
                    <a:pt x="5349" y="9306"/>
                    <a:pt x="5500" y="9306"/>
                  </a:cubicBezTo>
                  <a:cubicBezTo>
                    <a:pt x="7233" y="9306"/>
                    <a:pt x="8203" y="8202"/>
                    <a:pt x="8410" y="7928"/>
                  </a:cubicBezTo>
                  <a:cubicBezTo>
                    <a:pt x="8644" y="7612"/>
                    <a:pt x="9420" y="5900"/>
                    <a:pt x="8861" y="4205"/>
                  </a:cubicBezTo>
                  <a:cubicBezTo>
                    <a:pt x="8293" y="2520"/>
                    <a:pt x="8185" y="2402"/>
                    <a:pt x="8293" y="1844"/>
                  </a:cubicBezTo>
                  <a:cubicBezTo>
                    <a:pt x="8410" y="1276"/>
                    <a:pt x="8635" y="1276"/>
                    <a:pt x="8744" y="825"/>
                  </a:cubicBezTo>
                  <a:cubicBezTo>
                    <a:pt x="8861" y="374"/>
                    <a:pt x="8518" y="149"/>
                    <a:pt x="8518" y="149"/>
                  </a:cubicBezTo>
                  <a:cubicBezTo>
                    <a:pt x="8518" y="149"/>
                    <a:pt x="8382" y="1"/>
                    <a:pt x="8203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2"/>
            <p:cNvSpPr/>
            <p:nvPr/>
          </p:nvSpPr>
          <p:spPr>
            <a:xfrm>
              <a:off x="3717250" y="3134125"/>
              <a:ext cx="131400" cy="98375"/>
            </a:xfrm>
            <a:custGeom>
              <a:avLst/>
              <a:gdLst/>
              <a:ahLst/>
              <a:cxnLst/>
              <a:rect l="l" t="t" r="r" b="b"/>
              <a:pathLst>
                <a:path w="5256" h="3935">
                  <a:moveTo>
                    <a:pt x="2746" y="1"/>
                  </a:moveTo>
                  <a:cubicBezTo>
                    <a:pt x="2656" y="1"/>
                    <a:pt x="2563" y="5"/>
                    <a:pt x="2471" y="13"/>
                  </a:cubicBezTo>
                  <a:cubicBezTo>
                    <a:pt x="1064" y="121"/>
                    <a:pt x="1" y="1094"/>
                    <a:pt x="91" y="2167"/>
                  </a:cubicBezTo>
                  <a:cubicBezTo>
                    <a:pt x="167" y="3182"/>
                    <a:pt x="1235" y="3935"/>
                    <a:pt x="2528" y="3935"/>
                  </a:cubicBezTo>
                  <a:cubicBezTo>
                    <a:pt x="2613" y="3935"/>
                    <a:pt x="2699" y="3931"/>
                    <a:pt x="2786" y="3925"/>
                  </a:cubicBezTo>
                  <a:cubicBezTo>
                    <a:pt x="4183" y="3807"/>
                    <a:pt x="5256" y="2834"/>
                    <a:pt x="5166" y="1761"/>
                  </a:cubicBezTo>
                  <a:cubicBezTo>
                    <a:pt x="5082" y="751"/>
                    <a:pt x="4023" y="1"/>
                    <a:pt x="2746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2"/>
            <p:cNvSpPr/>
            <p:nvPr/>
          </p:nvSpPr>
          <p:spPr>
            <a:xfrm>
              <a:off x="3649650" y="3049525"/>
              <a:ext cx="108650" cy="124750"/>
            </a:xfrm>
            <a:custGeom>
              <a:avLst/>
              <a:gdLst/>
              <a:ahLst/>
              <a:cxnLst/>
              <a:rect l="l" t="t" r="r" b="b"/>
              <a:pathLst>
                <a:path w="4346" h="4990">
                  <a:moveTo>
                    <a:pt x="2382" y="1"/>
                  </a:moveTo>
                  <a:cubicBezTo>
                    <a:pt x="1451" y="1"/>
                    <a:pt x="557" y="875"/>
                    <a:pt x="298" y="2099"/>
                  </a:cubicBezTo>
                  <a:cubicBezTo>
                    <a:pt x="1" y="3460"/>
                    <a:pt x="614" y="4740"/>
                    <a:pt x="1650" y="4956"/>
                  </a:cubicBezTo>
                  <a:cubicBezTo>
                    <a:pt x="1755" y="4979"/>
                    <a:pt x="1860" y="4990"/>
                    <a:pt x="1964" y="4990"/>
                  </a:cubicBezTo>
                  <a:cubicBezTo>
                    <a:pt x="2897" y="4990"/>
                    <a:pt x="3798" y="4116"/>
                    <a:pt x="4057" y="2901"/>
                  </a:cubicBezTo>
                  <a:cubicBezTo>
                    <a:pt x="4345" y="1540"/>
                    <a:pt x="3741" y="251"/>
                    <a:pt x="2696" y="34"/>
                  </a:cubicBezTo>
                  <a:cubicBezTo>
                    <a:pt x="2591" y="12"/>
                    <a:pt x="2486" y="1"/>
                    <a:pt x="2382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2"/>
            <p:cNvSpPr/>
            <p:nvPr/>
          </p:nvSpPr>
          <p:spPr>
            <a:xfrm>
              <a:off x="3750375" y="3168675"/>
              <a:ext cx="33375" cy="33375"/>
            </a:xfrm>
            <a:custGeom>
              <a:avLst/>
              <a:gdLst/>
              <a:ahLst/>
              <a:cxnLst/>
              <a:rect l="l" t="t" r="r" b="b"/>
              <a:pathLst>
                <a:path w="1335" h="1335">
                  <a:moveTo>
                    <a:pt x="668" y="1"/>
                  </a:moveTo>
                  <a:cubicBezTo>
                    <a:pt x="298" y="1"/>
                    <a:pt x="1" y="298"/>
                    <a:pt x="1" y="668"/>
                  </a:cubicBezTo>
                  <a:cubicBezTo>
                    <a:pt x="1" y="1037"/>
                    <a:pt x="298" y="1335"/>
                    <a:pt x="668" y="1335"/>
                  </a:cubicBezTo>
                  <a:cubicBezTo>
                    <a:pt x="1037" y="1335"/>
                    <a:pt x="1335" y="1037"/>
                    <a:pt x="1335" y="668"/>
                  </a:cubicBezTo>
                  <a:cubicBezTo>
                    <a:pt x="1335" y="298"/>
                    <a:pt x="1037" y="1"/>
                    <a:pt x="66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3683450" y="3106025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>
                  <a:moveTo>
                    <a:pt x="686" y="1"/>
                  </a:moveTo>
                  <a:cubicBezTo>
                    <a:pt x="307" y="1"/>
                    <a:pt x="1" y="307"/>
                    <a:pt x="1" y="686"/>
                  </a:cubicBezTo>
                  <a:cubicBezTo>
                    <a:pt x="1" y="1055"/>
                    <a:pt x="307" y="1362"/>
                    <a:pt x="686" y="1362"/>
                  </a:cubicBezTo>
                  <a:cubicBezTo>
                    <a:pt x="1055" y="1362"/>
                    <a:pt x="1362" y="1055"/>
                    <a:pt x="1362" y="686"/>
                  </a:cubicBezTo>
                  <a:cubicBezTo>
                    <a:pt x="1362" y="307"/>
                    <a:pt x="1055" y="1"/>
                    <a:pt x="6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2"/>
            <p:cNvSpPr/>
            <p:nvPr/>
          </p:nvSpPr>
          <p:spPr>
            <a:xfrm>
              <a:off x="3782375" y="3123525"/>
              <a:ext cx="26400" cy="37425"/>
            </a:xfrm>
            <a:custGeom>
              <a:avLst/>
              <a:gdLst/>
              <a:ahLst/>
              <a:cxnLst/>
              <a:rect l="l" t="t" r="r" b="b"/>
              <a:pathLst>
                <a:path w="1056" h="1497">
                  <a:moveTo>
                    <a:pt x="846" y="1"/>
                  </a:moveTo>
                  <a:cubicBezTo>
                    <a:pt x="686" y="1"/>
                    <a:pt x="437" y="247"/>
                    <a:pt x="253" y="608"/>
                  </a:cubicBezTo>
                  <a:cubicBezTo>
                    <a:pt x="46" y="1013"/>
                    <a:pt x="1" y="1410"/>
                    <a:pt x="154" y="1482"/>
                  </a:cubicBezTo>
                  <a:cubicBezTo>
                    <a:pt x="173" y="1492"/>
                    <a:pt x="194" y="1497"/>
                    <a:pt x="216" y="1497"/>
                  </a:cubicBezTo>
                  <a:cubicBezTo>
                    <a:pt x="377" y="1497"/>
                    <a:pt x="621" y="1252"/>
                    <a:pt x="803" y="896"/>
                  </a:cubicBezTo>
                  <a:cubicBezTo>
                    <a:pt x="1010" y="491"/>
                    <a:pt x="1055" y="94"/>
                    <a:pt x="902" y="13"/>
                  </a:cubicBezTo>
                  <a:cubicBezTo>
                    <a:pt x="885" y="5"/>
                    <a:pt x="866" y="1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2"/>
            <p:cNvSpPr/>
            <p:nvPr/>
          </p:nvSpPr>
          <p:spPr>
            <a:xfrm>
              <a:off x="3745875" y="3040675"/>
              <a:ext cx="25950" cy="35800"/>
            </a:xfrm>
            <a:custGeom>
              <a:avLst/>
              <a:gdLst/>
              <a:ahLst/>
              <a:cxnLst/>
              <a:rect l="l" t="t" r="r" b="b"/>
              <a:pathLst>
                <a:path w="1038" h="1432">
                  <a:moveTo>
                    <a:pt x="801" y="0"/>
                  </a:moveTo>
                  <a:cubicBezTo>
                    <a:pt x="633" y="0"/>
                    <a:pt x="388" y="233"/>
                    <a:pt x="217" y="560"/>
                  </a:cubicBezTo>
                  <a:cubicBezTo>
                    <a:pt x="28" y="947"/>
                    <a:pt x="1" y="1326"/>
                    <a:pt x="163" y="1416"/>
                  </a:cubicBezTo>
                  <a:cubicBezTo>
                    <a:pt x="184" y="1426"/>
                    <a:pt x="207" y="1432"/>
                    <a:pt x="232" y="1432"/>
                  </a:cubicBezTo>
                  <a:cubicBezTo>
                    <a:pt x="398" y="1432"/>
                    <a:pt x="639" y="1203"/>
                    <a:pt x="812" y="866"/>
                  </a:cubicBezTo>
                  <a:cubicBezTo>
                    <a:pt x="1010" y="479"/>
                    <a:pt x="1037" y="100"/>
                    <a:pt x="875" y="19"/>
                  </a:cubicBezTo>
                  <a:cubicBezTo>
                    <a:pt x="853" y="6"/>
                    <a:pt x="828" y="0"/>
                    <a:pt x="801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3791400" y="3082600"/>
              <a:ext cx="13550" cy="18950"/>
            </a:xfrm>
            <a:custGeom>
              <a:avLst/>
              <a:gdLst/>
              <a:ahLst/>
              <a:cxnLst/>
              <a:rect l="l" t="t" r="r" b="b"/>
              <a:pathLst>
                <a:path w="542" h="758">
                  <a:moveTo>
                    <a:pt x="371" y="1"/>
                  </a:moveTo>
                  <a:cubicBezTo>
                    <a:pt x="268" y="1"/>
                    <a:pt x="143" y="126"/>
                    <a:pt x="72" y="307"/>
                  </a:cubicBezTo>
                  <a:cubicBezTo>
                    <a:pt x="0" y="505"/>
                    <a:pt x="18" y="712"/>
                    <a:pt x="127" y="749"/>
                  </a:cubicBezTo>
                  <a:cubicBezTo>
                    <a:pt x="141" y="754"/>
                    <a:pt x="155" y="757"/>
                    <a:pt x="171" y="757"/>
                  </a:cubicBezTo>
                  <a:cubicBezTo>
                    <a:pt x="273" y="757"/>
                    <a:pt x="399" y="631"/>
                    <a:pt x="469" y="451"/>
                  </a:cubicBezTo>
                  <a:cubicBezTo>
                    <a:pt x="541" y="244"/>
                    <a:pt x="523" y="45"/>
                    <a:pt x="415" y="9"/>
                  </a:cubicBezTo>
                  <a:cubicBezTo>
                    <a:pt x="401" y="4"/>
                    <a:pt x="386" y="1"/>
                    <a:pt x="37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3822950" y="3086000"/>
              <a:ext cx="21650" cy="16650"/>
            </a:xfrm>
            <a:custGeom>
              <a:avLst/>
              <a:gdLst/>
              <a:ahLst/>
              <a:cxnLst/>
              <a:rect l="l" t="t" r="r" b="b"/>
              <a:pathLst>
                <a:path w="866" h="666">
                  <a:moveTo>
                    <a:pt x="705" y="0"/>
                  </a:moveTo>
                  <a:cubicBezTo>
                    <a:pt x="604" y="0"/>
                    <a:pt x="456" y="65"/>
                    <a:pt x="316" y="180"/>
                  </a:cubicBezTo>
                  <a:cubicBezTo>
                    <a:pt x="108" y="342"/>
                    <a:pt x="0" y="540"/>
                    <a:pt x="72" y="631"/>
                  </a:cubicBezTo>
                  <a:cubicBezTo>
                    <a:pt x="91" y="654"/>
                    <a:pt x="124" y="666"/>
                    <a:pt x="166" y="666"/>
                  </a:cubicBezTo>
                  <a:cubicBezTo>
                    <a:pt x="266" y="666"/>
                    <a:pt x="419" y="601"/>
                    <a:pt x="559" y="486"/>
                  </a:cubicBezTo>
                  <a:cubicBezTo>
                    <a:pt x="757" y="324"/>
                    <a:pt x="866" y="126"/>
                    <a:pt x="803" y="36"/>
                  </a:cubicBezTo>
                  <a:cubicBezTo>
                    <a:pt x="781" y="12"/>
                    <a:pt x="747" y="0"/>
                    <a:pt x="70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2"/>
            <p:cNvSpPr/>
            <p:nvPr/>
          </p:nvSpPr>
          <p:spPr>
            <a:xfrm>
              <a:off x="3824750" y="3154625"/>
              <a:ext cx="16475" cy="20900"/>
            </a:xfrm>
            <a:custGeom>
              <a:avLst/>
              <a:gdLst/>
              <a:ahLst/>
              <a:cxnLst/>
              <a:rect l="l" t="t" r="r" b="b"/>
              <a:pathLst>
                <a:path w="659" h="836">
                  <a:moveTo>
                    <a:pt x="514" y="1"/>
                  </a:moveTo>
                  <a:cubicBezTo>
                    <a:pt x="417" y="1"/>
                    <a:pt x="269" y="127"/>
                    <a:pt x="154" y="319"/>
                  </a:cubicBezTo>
                  <a:cubicBezTo>
                    <a:pt x="27" y="545"/>
                    <a:pt x="0" y="770"/>
                    <a:pt x="91" y="824"/>
                  </a:cubicBezTo>
                  <a:cubicBezTo>
                    <a:pt x="105" y="832"/>
                    <a:pt x="122" y="836"/>
                    <a:pt x="140" y="836"/>
                  </a:cubicBezTo>
                  <a:cubicBezTo>
                    <a:pt x="242" y="836"/>
                    <a:pt x="389" y="709"/>
                    <a:pt x="496" y="518"/>
                  </a:cubicBezTo>
                  <a:cubicBezTo>
                    <a:pt x="631" y="292"/>
                    <a:pt x="658" y="67"/>
                    <a:pt x="559" y="13"/>
                  </a:cubicBezTo>
                  <a:cubicBezTo>
                    <a:pt x="546" y="5"/>
                    <a:pt x="530" y="1"/>
                    <a:pt x="51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3698325" y="3059875"/>
              <a:ext cx="25500" cy="8725"/>
            </a:xfrm>
            <a:custGeom>
              <a:avLst/>
              <a:gdLst/>
              <a:ahLst/>
              <a:cxnLst/>
              <a:rect l="l" t="t" r="r" b="b"/>
              <a:pathLst>
                <a:path w="1020" h="349">
                  <a:moveTo>
                    <a:pt x="386" y="1"/>
                  </a:moveTo>
                  <a:cubicBezTo>
                    <a:pt x="178" y="1"/>
                    <a:pt x="17" y="51"/>
                    <a:pt x="10" y="125"/>
                  </a:cubicBezTo>
                  <a:cubicBezTo>
                    <a:pt x="1" y="224"/>
                    <a:pt x="217" y="314"/>
                    <a:pt x="496" y="341"/>
                  </a:cubicBezTo>
                  <a:cubicBezTo>
                    <a:pt x="544" y="346"/>
                    <a:pt x="590" y="348"/>
                    <a:pt x="634" y="348"/>
                  </a:cubicBezTo>
                  <a:cubicBezTo>
                    <a:pt x="842" y="348"/>
                    <a:pt x="1003" y="299"/>
                    <a:pt x="1010" y="224"/>
                  </a:cubicBezTo>
                  <a:cubicBezTo>
                    <a:pt x="1019" y="125"/>
                    <a:pt x="803" y="35"/>
                    <a:pt x="523" y="8"/>
                  </a:cubicBezTo>
                  <a:cubicBezTo>
                    <a:pt x="476" y="3"/>
                    <a:pt x="430" y="1"/>
                    <a:pt x="38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3819125" y="3051875"/>
              <a:ext cx="18950" cy="26250"/>
            </a:xfrm>
            <a:custGeom>
              <a:avLst/>
              <a:gdLst/>
              <a:ahLst/>
              <a:cxnLst/>
              <a:rect l="l" t="t" r="r" b="b"/>
              <a:pathLst>
                <a:path w="758" h="1050">
                  <a:moveTo>
                    <a:pt x="590" y="0"/>
                  </a:moveTo>
                  <a:cubicBezTo>
                    <a:pt x="470" y="0"/>
                    <a:pt x="297" y="175"/>
                    <a:pt x="171" y="418"/>
                  </a:cubicBezTo>
                  <a:cubicBezTo>
                    <a:pt x="27" y="698"/>
                    <a:pt x="0" y="977"/>
                    <a:pt x="117" y="1040"/>
                  </a:cubicBezTo>
                  <a:cubicBezTo>
                    <a:pt x="131" y="1047"/>
                    <a:pt x="147" y="1050"/>
                    <a:pt x="163" y="1050"/>
                  </a:cubicBezTo>
                  <a:cubicBezTo>
                    <a:pt x="283" y="1050"/>
                    <a:pt x="459" y="880"/>
                    <a:pt x="586" y="634"/>
                  </a:cubicBezTo>
                  <a:cubicBezTo>
                    <a:pt x="730" y="346"/>
                    <a:pt x="757" y="76"/>
                    <a:pt x="640" y="12"/>
                  </a:cubicBezTo>
                  <a:cubicBezTo>
                    <a:pt x="625" y="4"/>
                    <a:pt x="608" y="0"/>
                    <a:pt x="590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4"/>
          <p:cNvSpPr>
            <a:spLocks noGrp="1" noEditPoints="1"/>
          </p:cNvSpPr>
          <p:nvPr>
            <p:ph type="title"/>
          </p:nvPr>
        </p:nvSpPr>
        <p:spPr>
          <a:xfrm>
            <a:off x="720000" y="0"/>
            <a:ext cx="7704000" cy="1118225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Морфофизиологическая характеристика</a:t>
            </a:r>
            <a:endParaRPr sz="36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8" name="Google Shape;468;p34"/>
          <p:cNvSpPr>
            <a:spLocks noGrp="1" noEditPoints="1"/>
          </p:cNvSpPr>
          <p:nvPr>
            <p:ph type="subTitle" idx="1"/>
          </p:nvPr>
        </p:nvSpPr>
        <p:spPr>
          <a:xfrm>
            <a:off x="783321" y="1236178"/>
            <a:ext cx="7704000" cy="642909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Тело покрыто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пелликулой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имеет постоянную форму</a:t>
            </a:r>
            <a:endParaRPr sz="240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4" name="Google Shape;474;p34"/>
          <p:cNvSpPr>
            <a:spLocks noGrp="1" noEditPoints="1"/>
          </p:cNvSpPr>
          <p:nvPr>
            <p:ph type="subTitle" idx="13"/>
          </p:nvPr>
        </p:nvSpPr>
        <p:spPr>
          <a:xfrm>
            <a:off x="778019" y="1999050"/>
            <a:ext cx="7923984" cy="5727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Органоиды движения - </a:t>
            </a:r>
            <a:r>
              <a:rPr lang="ru-RU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жгутики</a:t>
            </a: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тонкие выросты цитоплазмы, у основания жгутика </a:t>
            </a:r>
            <a:r>
              <a:rPr lang="ru-RU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кинеопласт</a:t>
            </a:r>
            <a:endParaRPr b="1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5" name="Google Shape;475;p34"/>
          <p:cNvSpPr>
            <a:spLocks noGrp="1" noEditPoints="1"/>
          </p:cNvSpPr>
          <p:nvPr>
            <p:ph type="subTitle" idx="14"/>
          </p:nvPr>
        </p:nvSpPr>
        <p:spPr>
          <a:xfrm>
            <a:off x="761014" y="2669196"/>
            <a:ext cx="7853226" cy="5727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Паразитические организмы поглощают пищу всей поверхностью тела - </a:t>
            </a:r>
            <a:r>
              <a:rPr lang="ru-RU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пиноцитоз</a:t>
            </a:r>
            <a:endParaRPr b="1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9" name="Google Shape;479;p34"/>
          <p:cNvGrpSpPr/>
          <p:nvPr/>
        </p:nvGrpSpPr>
        <p:grpSpPr>
          <a:xfrm rot="-2699918" flipH="1">
            <a:off x="-391990" y="307621"/>
            <a:ext cx="1922508" cy="1044767"/>
            <a:chOff x="2915475" y="3042700"/>
            <a:chExt cx="647450" cy="351850"/>
          </a:xfrm>
        </p:grpSpPr>
        <p:sp>
          <p:nvSpPr>
            <p:cNvPr id="480" name="Google Shape;480;p34"/>
            <p:cNvSpPr/>
            <p:nvPr/>
          </p:nvSpPr>
          <p:spPr>
            <a:xfrm>
              <a:off x="2915475" y="3150950"/>
              <a:ext cx="647450" cy="189250"/>
            </a:xfrm>
            <a:custGeom>
              <a:avLst/>
              <a:gdLst/>
              <a:ahLst/>
              <a:cxnLst/>
              <a:rect l="l" t="t" r="r" b="b"/>
              <a:pathLst>
                <a:path w="25898" h="7570">
                  <a:moveTo>
                    <a:pt x="19187" y="0"/>
                  </a:moveTo>
                  <a:cubicBezTo>
                    <a:pt x="19033" y="0"/>
                    <a:pt x="18878" y="10"/>
                    <a:pt x="18722" y="34"/>
                  </a:cubicBezTo>
                  <a:cubicBezTo>
                    <a:pt x="18461" y="70"/>
                    <a:pt x="18199" y="160"/>
                    <a:pt x="17974" y="313"/>
                  </a:cubicBezTo>
                  <a:cubicBezTo>
                    <a:pt x="17749" y="457"/>
                    <a:pt x="17577" y="656"/>
                    <a:pt x="17424" y="854"/>
                  </a:cubicBezTo>
                  <a:cubicBezTo>
                    <a:pt x="17271" y="1061"/>
                    <a:pt x="17145" y="1260"/>
                    <a:pt x="17010" y="1458"/>
                  </a:cubicBezTo>
                  <a:cubicBezTo>
                    <a:pt x="16874" y="1647"/>
                    <a:pt x="16730" y="1818"/>
                    <a:pt x="16568" y="1972"/>
                  </a:cubicBezTo>
                  <a:cubicBezTo>
                    <a:pt x="16234" y="2269"/>
                    <a:pt x="15865" y="2485"/>
                    <a:pt x="15495" y="2657"/>
                  </a:cubicBezTo>
                  <a:cubicBezTo>
                    <a:pt x="15126" y="2837"/>
                    <a:pt x="14756" y="2963"/>
                    <a:pt x="14423" y="3089"/>
                  </a:cubicBezTo>
                  <a:cubicBezTo>
                    <a:pt x="13746" y="3324"/>
                    <a:pt x="13188" y="3522"/>
                    <a:pt x="12800" y="3648"/>
                  </a:cubicBezTo>
                  <a:cubicBezTo>
                    <a:pt x="12412" y="3783"/>
                    <a:pt x="12196" y="3856"/>
                    <a:pt x="12196" y="3856"/>
                  </a:cubicBezTo>
                  <a:cubicBezTo>
                    <a:pt x="12196" y="3856"/>
                    <a:pt x="11980" y="3928"/>
                    <a:pt x="11592" y="4054"/>
                  </a:cubicBezTo>
                  <a:cubicBezTo>
                    <a:pt x="11196" y="4180"/>
                    <a:pt x="10637" y="4351"/>
                    <a:pt x="9943" y="4532"/>
                  </a:cubicBezTo>
                  <a:cubicBezTo>
                    <a:pt x="9600" y="4631"/>
                    <a:pt x="9222" y="4712"/>
                    <a:pt x="8816" y="4829"/>
                  </a:cubicBezTo>
                  <a:cubicBezTo>
                    <a:pt x="8410" y="4937"/>
                    <a:pt x="7996" y="5099"/>
                    <a:pt x="7572" y="5298"/>
                  </a:cubicBezTo>
                  <a:cubicBezTo>
                    <a:pt x="7148" y="5487"/>
                    <a:pt x="6725" y="5712"/>
                    <a:pt x="6283" y="5911"/>
                  </a:cubicBezTo>
                  <a:cubicBezTo>
                    <a:pt x="5841" y="6118"/>
                    <a:pt x="5382" y="6307"/>
                    <a:pt x="4904" y="6488"/>
                  </a:cubicBezTo>
                  <a:cubicBezTo>
                    <a:pt x="3957" y="6830"/>
                    <a:pt x="2957" y="7101"/>
                    <a:pt x="1965" y="7272"/>
                  </a:cubicBezTo>
                  <a:cubicBezTo>
                    <a:pt x="1722" y="7317"/>
                    <a:pt x="1479" y="7353"/>
                    <a:pt x="1235" y="7353"/>
                  </a:cubicBezTo>
                  <a:cubicBezTo>
                    <a:pt x="1001" y="7353"/>
                    <a:pt x="766" y="7308"/>
                    <a:pt x="568" y="7218"/>
                  </a:cubicBezTo>
                  <a:cubicBezTo>
                    <a:pt x="469" y="7164"/>
                    <a:pt x="379" y="7110"/>
                    <a:pt x="316" y="7037"/>
                  </a:cubicBezTo>
                  <a:cubicBezTo>
                    <a:pt x="253" y="6965"/>
                    <a:pt x="217" y="6875"/>
                    <a:pt x="244" y="6812"/>
                  </a:cubicBezTo>
                  <a:cubicBezTo>
                    <a:pt x="262" y="6749"/>
                    <a:pt x="325" y="6704"/>
                    <a:pt x="415" y="6677"/>
                  </a:cubicBezTo>
                  <a:cubicBezTo>
                    <a:pt x="468" y="6666"/>
                    <a:pt x="527" y="6662"/>
                    <a:pt x="588" y="6662"/>
                  </a:cubicBezTo>
                  <a:cubicBezTo>
                    <a:pt x="632" y="6662"/>
                    <a:pt x="677" y="6664"/>
                    <a:pt x="721" y="6668"/>
                  </a:cubicBezTo>
                  <a:cubicBezTo>
                    <a:pt x="947" y="6686"/>
                    <a:pt x="1163" y="6704"/>
                    <a:pt x="1370" y="6740"/>
                  </a:cubicBezTo>
                  <a:cubicBezTo>
                    <a:pt x="1479" y="6749"/>
                    <a:pt x="1578" y="6767"/>
                    <a:pt x="1677" y="6785"/>
                  </a:cubicBezTo>
                  <a:cubicBezTo>
                    <a:pt x="1731" y="6794"/>
                    <a:pt x="1776" y="6803"/>
                    <a:pt x="1830" y="6812"/>
                  </a:cubicBezTo>
                  <a:cubicBezTo>
                    <a:pt x="1866" y="6821"/>
                    <a:pt x="1902" y="6830"/>
                    <a:pt x="1938" y="6839"/>
                  </a:cubicBezTo>
                  <a:cubicBezTo>
                    <a:pt x="1992" y="6848"/>
                    <a:pt x="2037" y="6857"/>
                    <a:pt x="2073" y="6866"/>
                  </a:cubicBezTo>
                  <a:cubicBezTo>
                    <a:pt x="2155" y="6884"/>
                    <a:pt x="2227" y="6902"/>
                    <a:pt x="2263" y="6911"/>
                  </a:cubicBezTo>
                  <a:cubicBezTo>
                    <a:pt x="2587" y="6992"/>
                    <a:pt x="2777" y="7019"/>
                    <a:pt x="3074" y="7037"/>
                  </a:cubicBezTo>
                  <a:cubicBezTo>
                    <a:pt x="2831" y="6884"/>
                    <a:pt x="2650" y="6785"/>
                    <a:pt x="2326" y="6695"/>
                  </a:cubicBezTo>
                  <a:cubicBezTo>
                    <a:pt x="2281" y="6686"/>
                    <a:pt x="2209" y="6668"/>
                    <a:pt x="2128" y="6650"/>
                  </a:cubicBezTo>
                  <a:cubicBezTo>
                    <a:pt x="2082" y="6641"/>
                    <a:pt x="2037" y="6632"/>
                    <a:pt x="1992" y="6623"/>
                  </a:cubicBezTo>
                  <a:lnTo>
                    <a:pt x="1875" y="6596"/>
                  </a:lnTo>
                  <a:cubicBezTo>
                    <a:pt x="1821" y="6587"/>
                    <a:pt x="1767" y="6578"/>
                    <a:pt x="1722" y="6569"/>
                  </a:cubicBezTo>
                  <a:cubicBezTo>
                    <a:pt x="1614" y="6551"/>
                    <a:pt x="1506" y="6533"/>
                    <a:pt x="1406" y="6515"/>
                  </a:cubicBezTo>
                  <a:cubicBezTo>
                    <a:pt x="1190" y="6488"/>
                    <a:pt x="965" y="6461"/>
                    <a:pt x="739" y="6443"/>
                  </a:cubicBezTo>
                  <a:cubicBezTo>
                    <a:pt x="697" y="6439"/>
                    <a:pt x="652" y="6437"/>
                    <a:pt x="608" y="6437"/>
                  </a:cubicBezTo>
                  <a:cubicBezTo>
                    <a:pt x="530" y="6437"/>
                    <a:pt x="450" y="6443"/>
                    <a:pt x="370" y="6461"/>
                  </a:cubicBezTo>
                  <a:cubicBezTo>
                    <a:pt x="298" y="6479"/>
                    <a:pt x="235" y="6506"/>
                    <a:pt x="172" y="6551"/>
                  </a:cubicBezTo>
                  <a:cubicBezTo>
                    <a:pt x="99" y="6596"/>
                    <a:pt x="54" y="6668"/>
                    <a:pt x="27" y="6749"/>
                  </a:cubicBezTo>
                  <a:cubicBezTo>
                    <a:pt x="0" y="6830"/>
                    <a:pt x="9" y="6920"/>
                    <a:pt x="36" y="6992"/>
                  </a:cubicBezTo>
                  <a:cubicBezTo>
                    <a:pt x="63" y="7064"/>
                    <a:pt x="99" y="7128"/>
                    <a:pt x="145" y="7182"/>
                  </a:cubicBezTo>
                  <a:cubicBezTo>
                    <a:pt x="190" y="7236"/>
                    <a:pt x="244" y="7281"/>
                    <a:pt x="307" y="7317"/>
                  </a:cubicBezTo>
                  <a:cubicBezTo>
                    <a:pt x="361" y="7353"/>
                    <a:pt x="415" y="7389"/>
                    <a:pt x="478" y="7416"/>
                  </a:cubicBezTo>
                  <a:cubicBezTo>
                    <a:pt x="712" y="7524"/>
                    <a:pt x="983" y="7569"/>
                    <a:pt x="1235" y="7569"/>
                  </a:cubicBezTo>
                  <a:cubicBezTo>
                    <a:pt x="1497" y="7569"/>
                    <a:pt x="1758" y="7533"/>
                    <a:pt x="2010" y="7488"/>
                  </a:cubicBezTo>
                  <a:cubicBezTo>
                    <a:pt x="3011" y="7308"/>
                    <a:pt x="4020" y="7037"/>
                    <a:pt x="4985" y="6686"/>
                  </a:cubicBezTo>
                  <a:cubicBezTo>
                    <a:pt x="5463" y="6515"/>
                    <a:pt x="5931" y="6325"/>
                    <a:pt x="6382" y="6118"/>
                  </a:cubicBezTo>
                  <a:cubicBezTo>
                    <a:pt x="6824" y="5911"/>
                    <a:pt x="7247" y="5685"/>
                    <a:pt x="7662" y="5496"/>
                  </a:cubicBezTo>
                  <a:cubicBezTo>
                    <a:pt x="8077" y="5307"/>
                    <a:pt x="8482" y="5154"/>
                    <a:pt x="8879" y="5036"/>
                  </a:cubicBezTo>
                  <a:cubicBezTo>
                    <a:pt x="9276" y="4928"/>
                    <a:pt x="9654" y="4838"/>
                    <a:pt x="10006" y="4748"/>
                  </a:cubicBezTo>
                  <a:cubicBezTo>
                    <a:pt x="10700" y="4559"/>
                    <a:pt x="11259" y="4387"/>
                    <a:pt x="11655" y="4261"/>
                  </a:cubicBezTo>
                  <a:cubicBezTo>
                    <a:pt x="12043" y="4135"/>
                    <a:pt x="12268" y="4063"/>
                    <a:pt x="12268" y="4063"/>
                  </a:cubicBezTo>
                  <a:cubicBezTo>
                    <a:pt x="12268" y="4063"/>
                    <a:pt x="12485" y="3991"/>
                    <a:pt x="12872" y="3856"/>
                  </a:cubicBezTo>
                  <a:cubicBezTo>
                    <a:pt x="13260" y="3729"/>
                    <a:pt x="13819" y="3531"/>
                    <a:pt x="14495" y="3297"/>
                  </a:cubicBezTo>
                  <a:cubicBezTo>
                    <a:pt x="14837" y="3170"/>
                    <a:pt x="15207" y="3035"/>
                    <a:pt x="15585" y="2864"/>
                  </a:cubicBezTo>
                  <a:cubicBezTo>
                    <a:pt x="15964" y="2684"/>
                    <a:pt x="16361" y="2449"/>
                    <a:pt x="16712" y="2134"/>
                  </a:cubicBezTo>
                  <a:cubicBezTo>
                    <a:pt x="16892" y="1972"/>
                    <a:pt x="17046" y="1782"/>
                    <a:pt x="17190" y="1584"/>
                  </a:cubicBezTo>
                  <a:cubicBezTo>
                    <a:pt x="17325" y="1386"/>
                    <a:pt x="17460" y="1178"/>
                    <a:pt x="17604" y="989"/>
                  </a:cubicBezTo>
                  <a:cubicBezTo>
                    <a:pt x="17740" y="800"/>
                    <a:pt x="17902" y="620"/>
                    <a:pt x="18100" y="493"/>
                  </a:cubicBezTo>
                  <a:cubicBezTo>
                    <a:pt x="18290" y="367"/>
                    <a:pt x="18524" y="286"/>
                    <a:pt x="18758" y="250"/>
                  </a:cubicBezTo>
                  <a:cubicBezTo>
                    <a:pt x="18901" y="226"/>
                    <a:pt x="19045" y="216"/>
                    <a:pt x="19190" y="216"/>
                  </a:cubicBezTo>
                  <a:cubicBezTo>
                    <a:pt x="19541" y="216"/>
                    <a:pt x="19898" y="274"/>
                    <a:pt x="20255" y="331"/>
                  </a:cubicBezTo>
                  <a:cubicBezTo>
                    <a:pt x="20750" y="412"/>
                    <a:pt x="21255" y="529"/>
                    <a:pt x="21742" y="638"/>
                  </a:cubicBezTo>
                  <a:cubicBezTo>
                    <a:pt x="22238" y="755"/>
                    <a:pt x="22724" y="863"/>
                    <a:pt x="23211" y="944"/>
                  </a:cubicBezTo>
                  <a:cubicBezTo>
                    <a:pt x="23445" y="989"/>
                    <a:pt x="23689" y="1016"/>
                    <a:pt x="23923" y="1043"/>
                  </a:cubicBezTo>
                  <a:cubicBezTo>
                    <a:pt x="24040" y="1061"/>
                    <a:pt x="24158" y="1061"/>
                    <a:pt x="24275" y="1079"/>
                  </a:cubicBezTo>
                  <a:cubicBezTo>
                    <a:pt x="24329" y="1079"/>
                    <a:pt x="24392" y="1088"/>
                    <a:pt x="24446" y="1088"/>
                  </a:cubicBezTo>
                  <a:lnTo>
                    <a:pt x="24590" y="1088"/>
                  </a:lnTo>
                  <a:cubicBezTo>
                    <a:pt x="24665" y="1094"/>
                    <a:pt x="24736" y="1096"/>
                    <a:pt x="24801" y="1096"/>
                  </a:cubicBezTo>
                  <a:cubicBezTo>
                    <a:pt x="24931" y="1096"/>
                    <a:pt x="25035" y="1088"/>
                    <a:pt x="25095" y="1088"/>
                  </a:cubicBezTo>
                  <a:cubicBezTo>
                    <a:pt x="25266" y="1070"/>
                    <a:pt x="25401" y="1043"/>
                    <a:pt x="25528" y="1016"/>
                  </a:cubicBezTo>
                  <a:cubicBezTo>
                    <a:pt x="25654" y="980"/>
                    <a:pt x="25762" y="935"/>
                    <a:pt x="25897" y="881"/>
                  </a:cubicBezTo>
                  <a:cubicBezTo>
                    <a:pt x="25753" y="863"/>
                    <a:pt x="25636" y="863"/>
                    <a:pt x="25510" y="863"/>
                  </a:cubicBezTo>
                  <a:cubicBezTo>
                    <a:pt x="25468" y="860"/>
                    <a:pt x="25426" y="859"/>
                    <a:pt x="25382" y="859"/>
                  </a:cubicBezTo>
                  <a:cubicBezTo>
                    <a:pt x="25294" y="859"/>
                    <a:pt x="25200" y="863"/>
                    <a:pt x="25086" y="863"/>
                  </a:cubicBezTo>
                  <a:cubicBezTo>
                    <a:pt x="25014" y="863"/>
                    <a:pt x="24884" y="874"/>
                    <a:pt x="24724" y="874"/>
                  </a:cubicBezTo>
                  <a:cubicBezTo>
                    <a:pt x="24684" y="874"/>
                    <a:pt x="24643" y="874"/>
                    <a:pt x="24599" y="872"/>
                  </a:cubicBezTo>
                  <a:cubicBezTo>
                    <a:pt x="24554" y="872"/>
                    <a:pt x="24509" y="863"/>
                    <a:pt x="24455" y="863"/>
                  </a:cubicBezTo>
                  <a:cubicBezTo>
                    <a:pt x="24401" y="863"/>
                    <a:pt x="24347" y="863"/>
                    <a:pt x="24293" y="854"/>
                  </a:cubicBezTo>
                  <a:cubicBezTo>
                    <a:pt x="24176" y="845"/>
                    <a:pt x="24058" y="836"/>
                    <a:pt x="23950" y="827"/>
                  </a:cubicBezTo>
                  <a:cubicBezTo>
                    <a:pt x="23716" y="800"/>
                    <a:pt x="23482" y="764"/>
                    <a:pt x="23247" y="728"/>
                  </a:cubicBezTo>
                  <a:cubicBezTo>
                    <a:pt x="22769" y="647"/>
                    <a:pt x="22283" y="538"/>
                    <a:pt x="21796" y="421"/>
                  </a:cubicBezTo>
                  <a:cubicBezTo>
                    <a:pt x="21300" y="313"/>
                    <a:pt x="20795" y="196"/>
                    <a:pt x="20291" y="115"/>
                  </a:cubicBezTo>
                  <a:cubicBezTo>
                    <a:pt x="19927" y="57"/>
                    <a:pt x="19559" y="0"/>
                    <a:pt x="19187" y="0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3299450" y="3183325"/>
              <a:ext cx="151250" cy="56150"/>
            </a:xfrm>
            <a:custGeom>
              <a:avLst/>
              <a:gdLst/>
              <a:ahLst/>
              <a:cxnLst/>
              <a:rect l="l" t="t" r="r" b="b"/>
              <a:pathLst>
                <a:path w="6050" h="2246">
                  <a:moveTo>
                    <a:pt x="5752" y="1"/>
                  </a:moveTo>
                  <a:cubicBezTo>
                    <a:pt x="5716" y="10"/>
                    <a:pt x="5689" y="10"/>
                    <a:pt x="5653" y="19"/>
                  </a:cubicBezTo>
                  <a:cubicBezTo>
                    <a:pt x="5590" y="28"/>
                    <a:pt x="5527" y="46"/>
                    <a:pt x="5454" y="64"/>
                  </a:cubicBezTo>
                  <a:cubicBezTo>
                    <a:pt x="5391" y="82"/>
                    <a:pt x="5310" y="109"/>
                    <a:pt x="5238" y="145"/>
                  </a:cubicBezTo>
                  <a:cubicBezTo>
                    <a:pt x="5193" y="163"/>
                    <a:pt x="5139" y="190"/>
                    <a:pt x="5067" y="226"/>
                  </a:cubicBezTo>
                  <a:cubicBezTo>
                    <a:pt x="4986" y="262"/>
                    <a:pt x="4887" y="307"/>
                    <a:pt x="4778" y="379"/>
                  </a:cubicBezTo>
                  <a:cubicBezTo>
                    <a:pt x="4454" y="559"/>
                    <a:pt x="4030" y="857"/>
                    <a:pt x="3688" y="1100"/>
                  </a:cubicBezTo>
                  <a:cubicBezTo>
                    <a:pt x="3516" y="1217"/>
                    <a:pt x="3354" y="1326"/>
                    <a:pt x="3246" y="1398"/>
                  </a:cubicBezTo>
                  <a:cubicBezTo>
                    <a:pt x="3129" y="1470"/>
                    <a:pt x="3066" y="1506"/>
                    <a:pt x="3066" y="1506"/>
                  </a:cubicBezTo>
                  <a:cubicBezTo>
                    <a:pt x="3066" y="1506"/>
                    <a:pt x="3039" y="1524"/>
                    <a:pt x="3003" y="1542"/>
                  </a:cubicBezTo>
                  <a:cubicBezTo>
                    <a:pt x="2967" y="1569"/>
                    <a:pt x="2912" y="1596"/>
                    <a:pt x="2840" y="1632"/>
                  </a:cubicBezTo>
                  <a:cubicBezTo>
                    <a:pt x="2705" y="1704"/>
                    <a:pt x="2516" y="1803"/>
                    <a:pt x="2300" y="1875"/>
                  </a:cubicBezTo>
                  <a:cubicBezTo>
                    <a:pt x="2245" y="1903"/>
                    <a:pt x="2191" y="1921"/>
                    <a:pt x="2128" y="1939"/>
                  </a:cubicBezTo>
                  <a:cubicBezTo>
                    <a:pt x="2074" y="1957"/>
                    <a:pt x="2011" y="1966"/>
                    <a:pt x="1957" y="1984"/>
                  </a:cubicBezTo>
                  <a:cubicBezTo>
                    <a:pt x="1866" y="2005"/>
                    <a:pt x="1775" y="2026"/>
                    <a:pt x="1697" y="2026"/>
                  </a:cubicBezTo>
                  <a:cubicBezTo>
                    <a:pt x="1675" y="2026"/>
                    <a:pt x="1653" y="2024"/>
                    <a:pt x="1633" y="2020"/>
                  </a:cubicBezTo>
                  <a:cubicBezTo>
                    <a:pt x="1551" y="2011"/>
                    <a:pt x="1488" y="1939"/>
                    <a:pt x="1416" y="1866"/>
                  </a:cubicBezTo>
                  <a:cubicBezTo>
                    <a:pt x="1335" y="1776"/>
                    <a:pt x="1245" y="1713"/>
                    <a:pt x="1173" y="1668"/>
                  </a:cubicBezTo>
                  <a:cubicBezTo>
                    <a:pt x="1083" y="1605"/>
                    <a:pt x="1011" y="1578"/>
                    <a:pt x="956" y="1551"/>
                  </a:cubicBezTo>
                  <a:cubicBezTo>
                    <a:pt x="902" y="1533"/>
                    <a:pt x="857" y="1524"/>
                    <a:pt x="830" y="1515"/>
                  </a:cubicBezTo>
                  <a:cubicBezTo>
                    <a:pt x="735" y="1486"/>
                    <a:pt x="650" y="1475"/>
                    <a:pt x="571" y="1475"/>
                  </a:cubicBezTo>
                  <a:cubicBezTo>
                    <a:pt x="500" y="1475"/>
                    <a:pt x="434" y="1484"/>
                    <a:pt x="371" y="1497"/>
                  </a:cubicBezTo>
                  <a:cubicBezTo>
                    <a:pt x="235" y="1524"/>
                    <a:pt x="118" y="1578"/>
                    <a:pt x="1" y="1668"/>
                  </a:cubicBezTo>
                  <a:cubicBezTo>
                    <a:pt x="92" y="1651"/>
                    <a:pt x="173" y="1645"/>
                    <a:pt x="250" y="1645"/>
                  </a:cubicBezTo>
                  <a:cubicBezTo>
                    <a:pt x="294" y="1645"/>
                    <a:pt x="337" y="1647"/>
                    <a:pt x="380" y="1650"/>
                  </a:cubicBezTo>
                  <a:cubicBezTo>
                    <a:pt x="497" y="1668"/>
                    <a:pt x="623" y="1677"/>
                    <a:pt x="767" y="1722"/>
                  </a:cubicBezTo>
                  <a:cubicBezTo>
                    <a:pt x="821" y="1740"/>
                    <a:pt x="902" y="1758"/>
                    <a:pt x="1056" y="1848"/>
                  </a:cubicBezTo>
                  <a:cubicBezTo>
                    <a:pt x="1119" y="1884"/>
                    <a:pt x="1182" y="1939"/>
                    <a:pt x="1254" y="2020"/>
                  </a:cubicBezTo>
                  <a:cubicBezTo>
                    <a:pt x="1290" y="2056"/>
                    <a:pt x="1335" y="2101"/>
                    <a:pt x="1389" y="2137"/>
                  </a:cubicBezTo>
                  <a:cubicBezTo>
                    <a:pt x="1443" y="2182"/>
                    <a:pt x="1515" y="2227"/>
                    <a:pt x="1596" y="2236"/>
                  </a:cubicBezTo>
                  <a:cubicBezTo>
                    <a:pt x="1635" y="2243"/>
                    <a:pt x="1671" y="2246"/>
                    <a:pt x="1707" y="2246"/>
                  </a:cubicBezTo>
                  <a:cubicBezTo>
                    <a:pt x="1813" y="2246"/>
                    <a:pt x="1907" y="2220"/>
                    <a:pt x="2002" y="2200"/>
                  </a:cubicBezTo>
                  <a:cubicBezTo>
                    <a:pt x="2065" y="2182"/>
                    <a:pt x="2128" y="2164"/>
                    <a:pt x="2191" y="2146"/>
                  </a:cubicBezTo>
                  <a:cubicBezTo>
                    <a:pt x="2254" y="2128"/>
                    <a:pt x="2309" y="2110"/>
                    <a:pt x="2372" y="2092"/>
                  </a:cubicBezTo>
                  <a:cubicBezTo>
                    <a:pt x="2606" y="2002"/>
                    <a:pt x="2804" y="1903"/>
                    <a:pt x="2949" y="1830"/>
                  </a:cubicBezTo>
                  <a:cubicBezTo>
                    <a:pt x="3021" y="1794"/>
                    <a:pt x="3075" y="1758"/>
                    <a:pt x="3111" y="1731"/>
                  </a:cubicBezTo>
                  <a:cubicBezTo>
                    <a:pt x="3147" y="1713"/>
                    <a:pt x="3174" y="1695"/>
                    <a:pt x="3174" y="1695"/>
                  </a:cubicBezTo>
                  <a:cubicBezTo>
                    <a:pt x="3174" y="1695"/>
                    <a:pt x="3246" y="1659"/>
                    <a:pt x="3363" y="1578"/>
                  </a:cubicBezTo>
                  <a:cubicBezTo>
                    <a:pt x="3480" y="1506"/>
                    <a:pt x="3634" y="1398"/>
                    <a:pt x="3805" y="1281"/>
                  </a:cubicBezTo>
                  <a:cubicBezTo>
                    <a:pt x="4156" y="1037"/>
                    <a:pt x="4571" y="749"/>
                    <a:pt x="4887" y="568"/>
                  </a:cubicBezTo>
                  <a:cubicBezTo>
                    <a:pt x="4995" y="505"/>
                    <a:pt x="5085" y="460"/>
                    <a:pt x="5157" y="424"/>
                  </a:cubicBezTo>
                  <a:cubicBezTo>
                    <a:pt x="5229" y="388"/>
                    <a:pt x="5283" y="361"/>
                    <a:pt x="5319" y="343"/>
                  </a:cubicBezTo>
                  <a:cubicBezTo>
                    <a:pt x="5400" y="316"/>
                    <a:pt x="5463" y="280"/>
                    <a:pt x="5527" y="253"/>
                  </a:cubicBezTo>
                  <a:cubicBezTo>
                    <a:pt x="5590" y="226"/>
                    <a:pt x="5644" y="199"/>
                    <a:pt x="5698" y="172"/>
                  </a:cubicBezTo>
                  <a:cubicBezTo>
                    <a:pt x="5725" y="163"/>
                    <a:pt x="5752" y="145"/>
                    <a:pt x="5779" y="127"/>
                  </a:cubicBezTo>
                  <a:cubicBezTo>
                    <a:pt x="5806" y="118"/>
                    <a:pt x="5833" y="100"/>
                    <a:pt x="5869" y="91"/>
                  </a:cubicBezTo>
                  <a:cubicBezTo>
                    <a:pt x="5923" y="64"/>
                    <a:pt x="5986" y="37"/>
                    <a:pt x="6049" y="1"/>
                  </a:cubicBezTo>
                  <a:lnTo>
                    <a:pt x="5752" y="1"/>
                  </a:ln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3245600" y="3042700"/>
              <a:ext cx="137500" cy="196550"/>
            </a:xfrm>
            <a:custGeom>
              <a:avLst/>
              <a:gdLst/>
              <a:ahLst/>
              <a:cxnLst/>
              <a:rect l="l" t="t" r="r" b="b"/>
              <a:pathLst>
                <a:path w="5500" h="7862">
                  <a:moveTo>
                    <a:pt x="5499" y="1"/>
                  </a:moveTo>
                  <a:lnTo>
                    <a:pt x="5499" y="1"/>
                  </a:lnTo>
                  <a:cubicBezTo>
                    <a:pt x="5328" y="235"/>
                    <a:pt x="5202" y="361"/>
                    <a:pt x="5003" y="632"/>
                  </a:cubicBezTo>
                  <a:cubicBezTo>
                    <a:pt x="4976" y="668"/>
                    <a:pt x="4931" y="713"/>
                    <a:pt x="4877" y="785"/>
                  </a:cubicBezTo>
                  <a:cubicBezTo>
                    <a:pt x="4796" y="884"/>
                    <a:pt x="4697" y="1001"/>
                    <a:pt x="4589" y="1128"/>
                  </a:cubicBezTo>
                  <a:cubicBezTo>
                    <a:pt x="4300" y="1470"/>
                    <a:pt x="3967" y="1885"/>
                    <a:pt x="3651" y="2281"/>
                  </a:cubicBezTo>
                  <a:cubicBezTo>
                    <a:pt x="3020" y="3084"/>
                    <a:pt x="2498" y="3841"/>
                    <a:pt x="2498" y="3841"/>
                  </a:cubicBezTo>
                  <a:cubicBezTo>
                    <a:pt x="2498" y="3841"/>
                    <a:pt x="2173" y="4292"/>
                    <a:pt x="1785" y="4877"/>
                  </a:cubicBezTo>
                  <a:cubicBezTo>
                    <a:pt x="1398" y="5454"/>
                    <a:pt x="947" y="6184"/>
                    <a:pt x="623" y="6698"/>
                  </a:cubicBezTo>
                  <a:cubicBezTo>
                    <a:pt x="487" y="6924"/>
                    <a:pt x="406" y="7050"/>
                    <a:pt x="361" y="7122"/>
                  </a:cubicBezTo>
                  <a:cubicBezTo>
                    <a:pt x="172" y="7410"/>
                    <a:pt x="100" y="7591"/>
                    <a:pt x="1" y="7861"/>
                  </a:cubicBezTo>
                  <a:cubicBezTo>
                    <a:pt x="217" y="7672"/>
                    <a:pt x="352" y="7528"/>
                    <a:pt x="541" y="7248"/>
                  </a:cubicBezTo>
                  <a:cubicBezTo>
                    <a:pt x="587" y="7176"/>
                    <a:pt x="677" y="7041"/>
                    <a:pt x="812" y="6824"/>
                  </a:cubicBezTo>
                  <a:cubicBezTo>
                    <a:pt x="1136" y="6302"/>
                    <a:pt x="1578" y="5581"/>
                    <a:pt x="1966" y="4995"/>
                  </a:cubicBezTo>
                  <a:cubicBezTo>
                    <a:pt x="2353" y="4418"/>
                    <a:pt x="2669" y="3967"/>
                    <a:pt x="2669" y="3967"/>
                  </a:cubicBezTo>
                  <a:cubicBezTo>
                    <a:pt x="2669" y="3967"/>
                    <a:pt x="3201" y="3219"/>
                    <a:pt x="3823" y="2417"/>
                  </a:cubicBezTo>
                  <a:cubicBezTo>
                    <a:pt x="4138" y="2020"/>
                    <a:pt x="4472" y="1614"/>
                    <a:pt x="4760" y="1272"/>
                  </a:cubicBezTo>
                  <a:cubicBezTo>
                    <a:pt x="4868" y="1137"/>
                    <a:pt x="4967" y="1019"/>
                    <a:pt x="5048" y="920"/>
                  </a:cubicBezTo>
                  <a:cubicBezTo>
                    <a:pt x="5103" y="857"/>
                    <a:pt x="5148" y="803"/>
                    <a:pt x="5175" y="758"/>
                  </a:cubicBezTo>
                  <a:cubicBezTo>
                    <a:pt x="5382" y="488"/>
                    <a:pt x="5454" y="289"/>
                    <a:pt x="5499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2951525" y="3204625"/>
              <a:ext cx="371850" cy="189925"/>
            </a:xfrm>
            <a:custGeom>
              <a:avLst/>
              <a:gdLst/>
              <a:ahLst/>
              <a:cxnLst/>
              <a:rect l="l" t="t" r="r" b="b"/>
              <a:pathLst>
                <a:path w="14874" h="7597">
                  <a:moveTo>
                    <a:pt x="7489" y="0"/>
                  </a:moveTo>
                  <a:cubicBezTo>
                    <a:pt x="7394" y="0"/>
                    <a:pt x="7302" y="5"/>
                    <a:pt x="7212" y="14"/>
                  </a:cubicBezTo>
                  <a:cubicBezTo>
                    <a:pt x="6085" y="122"/>
                    <a:pt x="4174" y="347"/>
                    <a:pt x="1920" y="1817"/>
                  </a:cubicBezTo>
                  <a:cubicBezTo>
                    <a:pt x="1875" y="1844"/>
                    <a:pt x="1830" y="1880"/>
                    <a:pt x="1785" y="1907"/>
                  </a:cubicBezTo>
                  <a:cubicBezTo>
                    <a:pt x="1" y="3151"/>
                    <a:pt x="100" y="5828"/>
                    <a:pt x="1938" y="6982"/>
                  </a:cubicBezTo>
                  <a:cubicBezTo>
                    <a:pt x="2002" y="7027"/>
                    <a:pt x="2074" y="7072"/>
                    <a:pt x="2146" y="7108"/>
                  </a:cubicBezTo>
                  <a:cubicBezTo>
                    <a:pt x="2722" y="7456"/>
                    <a:pt x="3415" y="7597"/>
                    <a:pt x="4151" y="7597"/>
                  </a:cubicBezTo>
                  <a:cubicBezTo>
                    <a:pt x="5571" y="7597"/>
                    <a:pt x="7149" y="7074"/>
                    <a:pt x="8347" y="6504"/>
                  </a:cubicBezTo>
                  <a:cubicBezTo>
                    <a:pt x="9519" y="5945"/>
                    <a:pt x="10556" y="4638"/>
                    <a:pt x="11133" y="3809"/>
                  </a:cubicBezTo>
                  <a:cubicBezTo>
                    <a:pt x="11601" y="3115"/>
                    <a:pt x="12160" y="2493"/>
                    <a:pt x="12782" y="1943"/>
                  </a:cubicBezTo>
                  <a:cubicBezTo>
                    <a:pt x="12890" y="1844"/>
                    <a:pt x="12990" y="1763"/>
                    <a:pt x="13071" y="1700"/>
                  </a:cubicBezTo>
                  <a:cubicBezTo>
                    <a:pt x="13521" y="1366"/>
                    <a:pt x="13972" y="1249"/>
                    <a:pt x="14423" y="1023"/>
                  </a:cubicBezTo>
                  <a:cubicBezTo>
                    <a:pt x="14873" y="798"/>
                    <a:pt x="14540" y="573"/>
                    <a:pt x="14540" y="573"/>
                  </a:cubicBezTo>
                  <a:lnTo>
                    <a:pt x="14540" y="573"/>
                  </a:lnTo>
                  <a:cubicBezTo>
                    <a:pt x="14540" y="573"/>
                    <a:pt x="14089" y="690"/>
                    <a:pt x="13071" y="915"/>
                  </a:cubicBezTo>
                  <a:cubicBezTo>
                    <a:pt x="12904" y="953"/>
                    <a:pt x="12718" y="968"/>
                    <a:pt x="12523" y="968"/>
                  </a:cubicBezTo>
                  <a:cubicBezTo>
                    <a:pt x="11540" y="968"/>
                    <a:pt x="10329" y="573"/>
                    <a:pt x="10141" y="573"/>
                  </a:cubicBezTo>
                  <a:cubicBezTo>
                    <a:pt x="9934" y="573"/>
                    <a:pt x="8581" y="0"/>
                    <a:pt x="7489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100000">
                  <a:schemeClr val="accen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4"/>
            <p:cNvSpPr/>
            <p:nvPr/>
          </p:nvSpPr>
          <p:spPr>
            <a:xfrm>
              <a:off x="2960775" y="3265950"/>
              <a:ext cx="137025" cy="107825"/>
            </a:xfrm>
            <a:custGeom>
              <a:avLst/>
              <a:gdLst/>
              <a:ahLst/>
              <a:cxnLst/>
              <a:rect l="l" t="t" r="r" b="b"/>
              <a:pathLst>
                <a:path w="5481" h="4313">
                  <a:moveTo>
                    <a:pt x="3114" y="1"/>
                  </a:moveTo>
                  <a:cubicBezTo>
                    <a:pt x="2689" y="1"/>
                    <a:pt x="2240" y="103"/>
                    <a:pt x="1812" y="319"/>
                  </a:cubicBezTo>
                  <a:cubicBezTo>
                    <a:pt x="586" y="941"/>
                    <a:pt x="0" y="2266"/>
                    <a:pt x="514" y="3276"/>
                  </a:cubicBezTo>
                  <a:cubicBezTo>
                    <a:pt x="851" y="3943"/>
                    <a:pt x="1575" y="4313"/>
                    <a:pt x="2379" y="4313"/>
                  </a:cubicBezTo>
                  <a:cubicBezTo>
                    <a:pt x="2802" y="4313"/>
                    <a:pt x="3247" y="4211"/>
                    <a:pt x="3669" y="3997"/>
                  </a:cubicBezTo>
                  <a:cubicBezTo>
                    <a:pt x="4904" y="3375"/>
                    <a:pt x="5481" y="2050"/>
                    <a:pt x="4967" y="1031"/>
                  </a:cubicBezTo>
                  <a:cubicBezTo>
                    <a:pt x="4631" y="366"/>
                    <a:pt x="3915" y="1"/>
                    <a:pt x="3114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4"/>
            <p:cNvSpPr/>
            <p:nvPr/>
          </p:nvSpPr>
          <p:spPr>
            <a:xfrm>
              <a:off x="2996825" y="3309300"/>
              <a:ext cx="30900" cy="30675"/>
            </a:xfrm>
            <a:custGeom>
              <a:avLst/>
              <a:gdLst/>
              <a:ahLst/>
              <a:cxnLst/>
              <a:rect l="l" t="t" r="r" b="b"/>
              <a:pathLst>
                <a:path w="1236" h="1227">
                  <a:moveTo>
                    <a:pt x="613" y="0"/>
                  </a:moveTo>
                  <a:cubicBezTo>
                    <a:pt x="280" y="0"/>
                    <a:pt x="0" y="271"/>
                    <a:pt x="0" y="613"/>
                  </a:cubicBezTo>
                  <a:cubicBezTo>
                    <a:pt x="0" y="956"/>
                    <a:pt x="280" y="1226"/>
                    <a:pt x="613" y="1226"/>
                  </a:cubicBezTo>
                  <a:cubicBezTo>
                    <a:pt x="956" y="1226"/>
                    <a:pt x="1235" y="956"/>
                    <a:pt x="1235" y="613"/>
                  </a:cubicBezTo>
                  <a:cubicBezTo>
                    <a:pt x="1235" y="271"/>
                    <a:pt x="956" y="0"/>
                    <a:pt x="613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4"/>
            <p:cNvSpPr/>
            <p:nvPr/>
          </p:nvSpPr>
          <p:spPr>
            <a:xfrm>
              <a:off x="3009900" y="3232900"/>
              <a:ext cx="316625" cy="110675"/>
            </a:xfrm>
            <a:custGeom>
              <a:avLst/>
              <a:gdLst/>
              <a:ahLst/>
              <a:cxnLst/>
              <a:rect l="l" t="t" r="r" b="b"/>
              <a:pathLst>
                <a:path w="12665" h="4427">
                  <a:moveTo>
                    <a:pt x="12665" y="1"/>
                  </a:moveTo>
                  <a:lnTo>
                    <a:pt x="12665" y="1"/>
                  </a:lnTo>
                  <a:cubicBezTo>
                    <a:pt x="12376" y="46"/>
                    <a:pt x="12178" y="118"/>
                    <a:pt x="11898" y="325"/>
                  </a:cubicBezTo>
                  <a:cubicBezTo>
                    <a:pt x="11826" y="379"/>
                    <a:pt x="11673" y="496"/>
                    <a:pt x="11511" y="641"/>
                  </a:cubicBezTo>
                  <a:cubicBezTo>
                    <a:pt x="11448" y="704"/>
                    <a:pt x="11376" y="767"/>
                    <a:pt x="11313" y="830"/>
                  </a:cubicBezTo>
                  <a:cubicBezTo>
                    <a:pt x="11240" y="893"/>
                    <a:pt x="11168" y="956"/>
                    <a:pt x="11096" y="1019"/>
                  </a:cubicBezTo>
                  <a:cubicBezTo>
                    <a:pt x="10961" y="1154"/>
                    <a:pt x="10817" y="1290"/>
                    <a:pt x="10655" y="1416"/>
                  </a:cubicBezTo>
                  <a:cubicBezTo>
                    <a:pt x="10357" y="1668"/>
                    <a:pt x="10024" y="1912"/>
                    <a:pt x="9681" y="2128"/>
                  </a:cubicBezTo>
                  <a:cubicBezTo>
                    <a:pt x="9005" y="2570"/>
                    <a:pt x="8311" y="2903"/>
                    <a:pt x="7788" y="3146"/>
                  </a:cubicBezTo>
                  <a:cubicBezTo>
                    <a:pt x="7274" y="3381"/>
                    <a:pt x="6932" y="3525"/>
                    <a:pt x="6932" y="3525"/>
                  </a:cubicBezTo>
                  <a:cubicBezTo>
                    <a:pt x="6932" y="3525"/>
                    <a:pt x="6589" y="3678"/>
                    <a:pt x="6066" y="3895"/>
                  </a:cubicBezTo>
                  <a:cubicBezTo>
                    <a:pt x="5796" y="3994"/>
                    <a:pt x="5490" y="4111"/>
                    <a:pt x="5138" y="4174"/>
                  </a:cubicBezTo>
                  <a:cubicBezTo>
                    <a:pt x="5007" y="4195"/>
                    <a:pt x="4870" y="4204"/>
                    <a:pt x="4727" y="4204"/>
                  </a:cubicBezTo>
                  <a:cubicBezTo>
                    <a:pt x="4497" y="4204"/>
                    <a:pt x="4253" y="4180"/>
                    <a:pt x="4002" y="4147"/>
                  </a:cubicBezTo>
                  <a:cubicBezTo>
                    <a:pt x="2704" y="3940"/>
                    <a:pt x="1289" y="3714"/>
                    <a:pt x="820" y="3642"/>
                  </a:cubicBezTo>
                  <a:cubicBezTo>
                    <a:pt x="644" y="3614"/>
                    <a:pt x="506" y="3603"/>
                    <a:pt x="372" y="3603"/>
                  </a:cubicBezTo>
                  <a:cubicBezTo>
                    <a:pt x="252" y="3603"/>
                    <a:pt x="136" y="3611"/>
                    <a:pt x="0" y="3624"/>
                  </a:cubicBezTo>
                  <a:cubicBezTo>
                    <a:pt x="271" y="3732"/>
                    <a:pt x="451" y="3804"/>
                    <a:pt x="784" y="3859"/>
                  </a:cubicBezTo>
                  <a:cubicBezTo>
                    <a:pt x="1253" y="3931"/>
                    <a:pt x="2677" y="4156"/>
                    <a:pt x="3975" y="4363"/>
                  </a:cubicBezTo>
                  <a:cubicBezTo>
                    <a:pt x="4220" y="4401"/>
                    <a:pt x="4467" y="4426"/>
                    <a:pt x="4709" y="4426"/>
                  </a:cubicBezTo>
                  <a:cubicBezTo>
                    <a:pt x="4868" y="4426"/>
                    <a:pt x="5024" y="4415"/>
                    <a:pt x="5174" y="4390"/>
                  </a:cubicBezTo>
                  <a:cubicBezTo>
                    <a:pt x="5553" y="4327"/>
                    <a:pt x="5877" y="4201"/>
                    <a:pt x="6148" y="4093"/>
                  </a:cubicBezTo>
                  <a:cubicBezTo>
                    <a:pt x="6679" y="3877"/>
                    <a:pt x="7013" y="3732"/>
                    <a:pt x="7013" y="3732"/>
                  </a:cubicBezTo>
                  <a:cubicBezTo>
                    <a:pt x="7013" y="3732"/>
                    <a:pt x="7355" y="3588"/>
                    <a:pt x="7878" y="3345"/>
                  </a:cubicBezTo>
                  <a:cubicBezTo>
                    <a:pt x="8401" y="3101"/>
                    <a:pt x="9113" y="2768"/>
                    <a:pt x="9798" y="2317"/>
                  </a:cubicBezTo>
                  <a:cubicBezTo>
                    <a:pt x="10150" y="2092"/>
                    <a:pt x="10492" y="1848"/>
                    <a:pt x="10799" y="1587"/>
                  </a:cubicBezTo>
                  <a:cubicBezTo>
                    <a:pt x="10961" y="1452"/>
                    <a:pt x="11105" y="1317"/>
                    <a:pt x="11249" y="1181"/>
                  </a:cubicBezTo>
                  <a:cubicBezTo>
                    <a:pt x="11322" y="1118"/>
                    <a:pt x="11394" y="1055"/>
                    <a:pt x="11457" y="992"/>
                  </a:cubicBezTo>
                  <a:cubicBezTo>
                    <a:pt x="11529" y="929"/>
                    <a:pt x="11592" y="866"/>
                    <a:pt x="11655" y="812"/>
                  </a:cubicBezTo>
                  <a:cubicBezTo>
                    <a:pt x="11817" y="659"/>
                    <a:pt x="11962" y="550"/>
                    <a:pt x="12034" y="496"/>
                  </a:cubicBezTo>
                  <a:cubicBezTo>
                    <a:pt x="12295" y="298"/>
                    <a:pt x="12430" y="181"/>
                    <a:pt x="12665" y="1"/>
                  </a:cubicBezTo>
                  <a:close/>
                </a:path>
              </a:pathLst>
            </a:custGeom>
            <a:gradFill>
              <a:gsLst>
                <a:gs pos="0">
                  <a:srgbClr val="FFF9FF"/>
                </a:gs>
                <a:gs pos="18000">
                  <a:schemeClr val="accent5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3017550" y="3242875"/>
              <a:ext cx="164750" cy="107400"/>
            </a:xfrm>
            <a:custGeom>
              <a:avLst/>
              <a:gdLst/>
              <a:ahLst/>
              <a:cxnLst/>
              <a:rect l="l" t="t" r="r" b="b"/>
              <a:pathLst>
                <a:path w="6590" h="4296">
                  <a:moveTo>
                    <a:pt x="3794" y="0"/>
                  </a:moveTo>
                  <a:cubicBezTo>
                    <a:pt x="3494" y="0"/>
                    <a:pt x="3183" y="31"/>
                    <a:pt x="2867" y="97"/>
                  </a:cubicBezTo>
                  <a:cubicBezTo>
                    <a:pt x="1181" y="449"/>
                    <a:pt x="1" y="1657"/>
                    <a:pt x="244" y="2784"/>
                  </a:cubicBezTo>
                  <a:cubicBezTo>
                    <a:pt x="434" y="3706"/>
                    <a:pt x="1500" y="4296"/>
                    <a:pt x="2797" y="4296"/>
                  </a:cubicBezTo>
                  <a:cubicBezTo>
                    <a:pt x="3096" y="4296"/>
                    <a:pt x="3407" y="4265"/>
                    <a:pt x="3723" y="4199"/>
                  </a:cubicBezTo>
                  <a:cubicBezTo>
                    <a:pt x="5409" y="3847"/>
                    <a:pt x="6590" y="2639"/>
                    <a:pt x="6346" y="1513"/>
                  </a:cubicBezTo>
                  <a:cubicBezTo>
                    <a:pt x="6156" y="590"/>
                    <a:pt x="5091" y="0"/>
                    <a:pt x="379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4"/>
            <p:cNvSpPr/>
            <p:nvPr/>
          </p:nvSpPr>
          <p:spPr>
            <a:xfrm>
              <a:off x="3056075" y="3290150"/>
              <a:ext cx="32925" cy="33150"/>
            </a:xfrm>
            <a:custGeom>
              <a:avLst/>
              <a:gdLst/>
              <a:ahLst/>
              <a:cxnLst/>
              <a:rect l="l" t="t" r="r" b="b"/>
              <a:pathLst>
                <a:path w="1317" h="1326">
                  <a:moveTo>
                    <a:pt x="659" y="0"/>
                  </a:moveTo>
                  <a:cubicBezTo>
                    <a:pt x="289" y="0"/>
                    <a:pt x="1" y="298"/>
                    <a:pt x="1" y="658"/>
                  </a:cubicBezTo>
                  <a:cubicBezTo>
                    <a:pt x="1" y="1028"/>
                    <a:pt x="289" y="1325"/>
                    <a:pt x="659" y="1325"/>
                  </a:cubicBezTo>
                  <a:cubicBezTo>
                    <a:pt x="1020" y="1325"/>
                    <a:pt x="1317" y="1028"/>
                    <a:pt x="1317" y="658"/>
                  </a:cubicBezTo>
                  <a:cubicBezTo>
                    <a:pt x="1317" y="298"/>
                    <a:pt x="1020" y="0"/>
                    <a:pt x="65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4"/>
            <p:cNvSpPr/>
            <p:nvPr/>
          </p:nvSpPr>
          <p:spPr>
            <a:xfrm>
              <a:off x="3157275" y="3287275"/>
              <a:ext cx="41700" cy="25700"/>
            </a:xfrm>
            <a:custGeom>
              <a:avLst/>
              <a:gdLst/>
              <a:ahLst/>
              <a:cxnLst/>
              <a:rect l="l" t="t" r="r" b="b"/>
              <a:pathLst>
                <a:path w="1668" h="1028">
                  <a:moveTo>
                    <a:pt x="1366" y="1"/>
                  </a:moveTo>
                  <a:cubicBezTo>
                    <a:pt x="1189" y="1"/>
                    <a:pt x="930" y="84"/>
                    <a:pt x="667" y="232"/>
                  </a:cubicBezTo>
                  <a:cubicBezTo>
                    <a:pt x="262" y="476"/>
                    <a:pt x="0" y="791"/>
                    <a:pt x="90" y="944"/>
                  </a:cubicBezTo>
                  <a:cubicBezTo>
                    <a:pt x="124" y="1001"/>
                    <a:pt x="200" y="1028"/>
                    <a:pt x="303" y="1028"/>
                  </a:cubicBezTo>
                  <a:cubicBezTo>
                    <a:pt x="479" y="1028"/>
                    <a:pt x="736" y="948"/>
                    <a:pt x="992" y="800"/>
                  </a:cubicBezTo>
                  <a:cubicBezTo>
                    <a:pt x="1406" y="557"/>
                    <a:pt x="1668" y="241"/>
                    <a:pt x="1578" y="88"/>
                  </a:cubicBezTo>
                  <a:cubicBezTo>
                    <a:pt x="1545" y="29"/>
                    <a:pt x="1469" y="1"/>
                    <a:pt x="136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4"/>
            <p:cNvSpPr/>
            <p:nvPr/>
          </p:nvSpPr>
          <p:spPr>
            <a:xfrm>
              <a:off x="3092150" y="3254175"/>
              <a:ext cx="49600" cy="31300"/>
            </a:xfrm>
            <a:custGeom>
              <a:avLst/>
              <a:gdLst/>
              <a:ahLst/>
              <a:cxnLst/>
              <a:rect l="l" t="t" r="r" b="b"/>
              <a:pathLst>
                <a:path w="1984" h="1252">
                  <a:moveTo>
                    <a:pt x="1572" y="1"/>
                  </a:moveTo>
                  <a:cubicBezTo>
                    <a:pt x="1360" y="1"/>
                    <a:pt x="1068" y="90"/>
                    <a:pt x="775" y="258"/>
                  </a:cubicBezTo>
                  <a:cubicBezTo>
                    <a:pt x="298" y="538"/>
                    <a:pt x="0" y="925"/>
                    <a:pt x="117" y="1133"/>
                  </a:cubicBezTo>
                  <a:cubicBezTo>
                    <a:pt x="164" y="1212"/>
                    <a:pt x="271" y="1251"/>
                    <a:pt x="413" y="1251"/>
                  </a:cubicBezTo>
                  <a:cubicBezTo>
                    <a:pt x="624" y="1251"/>
                    <a:pt x="913" y="1165"/>
                    <a:pt x="1199" y="997"/>
                  </a:cubicBezTo>
                  <a:cubicBezTo>
                    <a:pt x="1686" y="718"/>
                    <a:pt x="1983" y="330"/>
                    <a:pt x="1866" y="123"/>
                  </a:cubicBezTo>
                  <a:cubicBezTo>
                    <a:pt x="1819" y="40"/>
                    <a:pt x="1714" y="1"/>
                    <a:pt x="1572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3045275" y="3263425"/>
              <a:ext cx="29775" cy="12450"/>
            </a:xfrm>
            <a:custGeom>
              <a:avLst/>
              <a:gdLst/>
              <a:ahLst/>
              <a:cxnLst/>
              <a:rect l="l" t="t" r="r" b="b"/>
              <a:pathLst>
                <a:path w="1191" h="498">
                  <a:moveTo>
                    <a:pt x="688" y="1"/>
                  </a:moveTo>
                  <a:cubicBezTo>
                    <a:pt x="652" y="1"/>
                    <a:pt x="615" y="2"/>
                    <a:pt x="577" y="6"/>
                  </a:cubicBezTo>
                  <a:cubicBezTo>
                    <a:pt x="253" y="33"/>
                    <a:pt x="0" y="159"/>
                    <a:pt x="9" y="294"/>
                  </a:cubicBezTo>
                  <a:cubicBezTo>
                    <a:pt x="25" y="413"/>
                    <a:pt x="230" y="497"/>
                    <a:pt x="500" y="497"/>
                  </a:cubicBezTo>
                  <a:cubicBezTo>
                    <a:pt x="536" y="497"/>
                    <a:pt x="574" y="496"/>
                    <a:pt x="613" y="492"/>
                  </a:cubicBezTo>
                  <a:cubicBezTo>
                    <a:pt x="938" y="465"/>
                    <a:pt x="1190" y="339"/>
                    <a:pt x="1172" y="204"/>
                  </a:cubicBezTo>
                  <a:cubicBezTo>
                    <a:pt x="1164" y="85"/>
                    <a:pt x="954" y="1"/>
                    <a:pt x="688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3118275" y="3273475"/>
              <a:ext cx="20775" cy="11050"/>
            </a:xfrm>
            <a:custGeom>
              <a:avLst/>
              <a:gdLst/>
              <a:ahLst/>
              <a:cxnLst/>
              <a:rect l="l" t="t" r="r" b="b"/>
              <a:pathLst>
                <a:path w="831" h="442">
                  <a:moveTo>
                    <a:pt x="415" y="0"/>
                  </a:moveTo>
                  <a:cubicBezTo>
                    <a:pt x="190" y="0"/>
                    <a:pt x="1" y="99"/>
                    <a:pt x="1" y="225"/>
                  </a:cubicBezTo>
                  <a:cubicBezTo>
                    <a:pt x="1" y="343"/>
                    <a:pt x="190" y="442"/>
                    <a:pt x="415" y="442"/>
                  </a:cubicBezTo>
                  <a:cubicBezTo>
                    <a:pt x="641" y="442"/>
                    <a:pt x="830" y="343"/>
                    <a:pt x="830" y="225"/>
                  </a:cubicBezTo>
                  <a:cubicBezTo>
                    <a:pt x="830" y="99"/>
                    <a:pt x="641" y="0"/>
                    <a:pt x="415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3183850" y="3230475"/>
              <a:ext cx="22575" cy="17225"/>
            </a:xfrm>
            <a:custGeom>
              <a:avLst/>
              <a:gdLst/>
              <a:ahLst/>
              <a:cxnLst/>
              <a:rect l="l" t="t" r="r" b="b"/>
              <a:pathLst>
                <a:path w="903" h="689">
                  <a:moveTo>
                    <a:pt x="708" y="0"/>
                  </a:moveTo>
                  <a:cubicBezTo>
                    <a:pt x="604" y="0"/>
                    <a:pt x="456" y="60"/>
                    <a:pt x="316" y="170"/>
                  </a:cubicBezTo>
                  <a:cubicBezTo>
                    <a:pt x="109" y="341"/>
                    <a:pt x="1" y="548"/>
                    <a:pt x="82" y="647"/>
                  </a:cubicBezTo>
                  <a:cubicBezTo>
                    <a:pt x="104" y="676"/>
                    <a:pt x="142" y="689"/>
                    <a:pt x="189" y="689"/>
                  </a:cubicBezTo>
                  <a:cubicBezTo>
                    <a:pt x="293" y="689"/>
                    <a:pt x="444" y="624"/>
                    <a:pt x="587" y="512"/>
                  </a:cubicBezTo>
                  <a:cubicBezTo>
                    <a:pt x="794" y="350"/>
                    <a:pt x="902" y="134"/>
                    <a:pt x="821" y="44"/>
                  </a:cubicBezTo>
                  <a:cubicBezTo>
                    <a:pt x="798" y="14"/>
                    <a:pt x="758" y="0"/>
                    <a:pt x="708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3189725" y="3292700"/>
              <a:ext cx="24125" cy="15175"/>
            </a:xfrm>
            <a:custGeom>
              <a:avLst/>
              <a:gdLst/>
              <a:ahLst/>
              <a:cxnLst/>
              <a:rect l="l" t="t" r="r" b="b"/>
              <a:pathLst>
                <a:path w="965" h="607">
                  <a:moveTo>
                    <a:pt x="759" y="1"/>
                  </a:moveTo>
                  <a:cubicBezTo>
                    <a:pt x="658" y="1"/>
                    <a:pt x="518" y="43"/>
                    <a:pt x="379" y="124"/>
                  </a:cubicBezTo>
                  <a:cubicBezTo>
                    <a:pt x="144" y="259"/>
                    <a:pt x="0" y="448"/>
                    <a:pt x="54" y="547"/>
                  </a:cubicBezTo>
                  <a:cubicBezTo>
                    <a:pt x="76" y="587"/>
                    <a:pt x="129" y="607"/>
                    <a:pt x="200" y="607"/>
                  </a:cubicBezTo>
                  <a:cubicBezTo>
                    <a:pt x="304" y="607"/>
                    <a:pt x="447" y="565"/>
                    <a:pt x="586" y="484"/>
                  </a:cubicBezTo>
                  <a:cubicBezTo>
                    <a:pt x="820" y="349"/>
                    <a:pt x="965" y="160"/>
                    <a:pt x="902" y="60"/>
                  </a:cubicBezTo>
                  <a:cubicBezTo>
                    <a:pt x="880" y="20"/>
                    <a:pt x="828" y="1"/>
                    <a:pt x="759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4"/>
            <p:cNvSpPr/>
            <p:nvPr/>
          </p:nvSpPr>
          <p:spPr>
            <a:xfrm>
              <a:off x="3200750" y="3265725"/>
              <a:ext cx="25500" cy="16400"/>
            </a:xfrm>
            <a:custGeom>
              <a:avLst/>
              <a:gdLst/>
              <a:ahLst/>
              <a:cxnLst/>
              <a:rect l="l" t="t" r="r" b="b"/>
              <a:pathLst>
                <a:path w="1020" h="656">
                  <a:moveTo>
                    <a:pt x="796" y="1"/>
                  </a:moveTo>
                  <a:cubicBezTo>
                    <a:pt x="687" y="1"/>
                    <a:pt x="541" y="45"/>
                    <a:pt x="398" y="130"/>
                  </a:cubicBezTo>
                  <a:cubicBezTo>
                    <a:pt x="145" y="265"/>
                    <a:pt x="1" y="472"/>
                    <a:pt x="64" y="590"/>
                  </a:cubicBezTo>
                  <a:cubicBezTo>
                    <a:pt x="90" y="634"/>
                    <a:pt x="148" y="656"/>
                    <a:pt x="225" y="656"/>
                  </a:cubicBezTo>
                  <a:cubicBezTo>
                    <a:pt x="335" y="656"/>
                    <a:pt x="483" y="611"/>
                    <a:pt x="632" y="526"/>
                  </a:cubicBezTo>
                  <a:cubicBezTo>
                    <a:pt x="875" y="391"/>
                    <a:pt x="1019" y="184"/>
                    <a:pt x="956" y="67"/>
                  </a:cubicBezTo>
                  <a:cubicBezTo>
                    <a:pt x="930" y="22"/>
                    <a:pt x="872" y="1"/>
                    <a:pt x="796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3228925" y="3251525"/>
              <a:ext cx="16925" cy="8750"/>
            </a:xfrm>
            <a:custGeom>
              <a:avLst/>
              <a:gdLst/>
              <a:ahLst/>
              <a:cxnLst/>
              <a:rect l="l" t="t" r="r" b="b"/>
              <a:pathLst>
                <a:path w="677" h="350">
                  <a:moveTo>
                    <a:pt x="291" y="1"/>
                  </a:moveTo>
                  <a:cubicBezTo>
                    <a:pt x="139" y="1"/>
                    <a:pt x="18" y="60"/>
                    <a:pt x="10" y="148"/>
                  </a:cubicBezTo>
                  <a:cubicBezTo>
                    <a:pt x="1" y="238"/>
                    <a:pt x="145" y="328"/>
                    <a:pt x="325" y="346"/>
                  </a:cubicBezTo>
                  <a:cubicBezTo>
                    <a:pt x="346" y="348"/>
                    <a:pt x="366" y="349"/>
                    <a:pt x="386" y="349"/>
                  </a:cubicBezTo>
                  <a:cubicBezTo>
                    <a:pt x="539" y="349"/>
                    <a:pt x="660" y="291"/>
                    <a:pt x="668" y="211"/>
                  </a:cubicBezTo>
                  <a:cubicBezTo>
                    <a:pt x="677" y="112"/>
                    <a:pt x="532" y="22"/>
                    <a:pt x="352" y="4"/>
                  </a:cubicBezTo>
                  <a:cubicBezTo>
                    <a:pt x="331" y="2"/>
                    <a:pt x="311" y="1"/>
                    <a:pt x="291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3165150" y="3266575"/>
              <a:ext cx="30675" cy="15850"/>
            </a:xfrm>
            <a:custGeom>
              <a:avLst/>
              <a:gdLst/>
              <a:ahLst/>
              <a:cxnLst/>
              <a:rect l="l" t="t" r="r" b="b"/>
              <a:pathLst>
                <a:path w="1227" h="634">
                  <a:moveTo>
                    <a:pt x="939" y="0"/>
                  </a:moveTo>
                  <a:cubicBezTo>
                    <a:pt x="822" y="0"/>
                    <a:pt x="674" y="29"/>
                    <a:pt x="524" y="87"/>
                  </a:cubicBezTo>
                  <a:cubicBezTo>
                    <a:pt x="217" y="213"/>
                    <a:pt x="1" y="411"/>
                    <a:pt x="55" y="538"/>
                  </a:cubicBezTo>
                  <a:cubicBezTo>
                    <a:pt x="82" y="602"/>
                    <a:pt x="171" y="633"/>
                    <a:pt x="291" y="633"/>
                  </a:cubicBezTo>
                  <a:cubicBezTo>
                    <a:pt x="407" y="633"/>
                    <a:pt x="553" y="604"/>
                    <a:pt x="704" y="547"/>
                  </a:cubicBezTo>
                  <a:cubicBezTo>
                    <a:pt x="1010" y="420"/>
                    <a:pt x="1227" y="222"/>
                    <a:pt x="1173" y="96"/>
                  </a:cubicBezTo>
                  <a:cubicBezTo>
                    <a:pt x="1150" y="32"/>
                    <a:pt x="1061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80000">
                  <a:schemeClr val="lt1"/>
                </a:gs>
                <a:gs pos="100000">
                  <a:schemeClr val="lt2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8" name="Текст. поле 497"/>
          <p:cNvSpPr txBox="1"/>
          <p:nvPr/>
        </p:nvSpPr>
        <p:spPr>
          <a:xfrm>
            <a:off x="739652" y="3158455"/>
            <a:ext cx="7704000" cy="154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Размножение - продольным делением на две части</a:t>
            </a:r>
          </a:p>
          <a:p>
            <a:r>
              <a:rPr lang="ru-RU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Паразитические формы</a:t>
            </a:r>
            <a:r>
              <a:rPr lang="ru-RU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обитают в плазме крови, спинномозговой жидкости, кишечнике, коже, мочевой и половой системах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Прямоугольник 686"/>
          <p:cNvSpPr/>
          <p:nvPr/>
        </p:nvSpPr>
        <p:spPr>
          <a:xfrm>
            <a:off x="1247728" y="1419622"/>
            <a:ext cx="7403302" cy="9075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1" name="Google Shape;651;p40"/>
          <p:cNvSpPr>
            <a:spLocks noGrp="1" noEditPoints="1"/>
          </p:cNvSpPr>
          <p:nvPr>
            <p:ph type="subTitle" idx="1"/>
          </p:nvPr>
        </p:nvSpPr>
        <p:spPr>
          <a:xfrm>
            <a:off x="466804" y="3507133"/>
            <a:ext cx="3709800" cy="5259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34290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лейшмании</a:t>
            </a:r>
          </a:p>
          <a:p>
            <a:pPr marL="34290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трипаносомы</a:t>
            </a:r>
          </a:p>
        </p:txBody>
      </p:sp>
      <p:sp>
        <p:nvSpPr>
          <p:cNvPr id="653" name="Google Shape;653;p40"/>
          <p:cNvSpPr>
            <a:spLocks noGrp="1" noEditPoints="1"/>
          </p:cNvSpPr>
          <p:nvPr>
            <p:ph type="subTitle" idx="7"/>
          </p:nvPr>
        </p:nvSpPr>
        <p:spPr>
          <a:xfrm>
            <a:off x="5434200" y="3507133"/>
            <a:ext cx="3709800" cy="525900"/>
          </a:xfrm>
          <a:prstGeom prst="rect">
            <a:avLst/>
          </a:prstGeom>
        </p:spPr>
        <p:txBody>
          <a:bodyPr wrap="square" lIns="91425" tIns="91425" rIns="91425" bIns="91425" anchor="b">
            <a:noAutofit/>
          </a:bodyPr>
          <a:lstStyle/>
          <a:p>
            <a:pPr marL="34290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трихомонады</a:t>
            </a:r>
          </a:p>
          <a:p>
            <a:pPr marL="34290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лямблии</a:t>
            </a:r>
          </a:p>
        </p:txBody>
      </p:sp>
      <p:sp>
        <p:nvSpPr>
          <p:cNvPr id="659" name="Google Shape;659;p40"/>
          <p:cNvSpPr>
            <a:spLocks noGrp="1" noEditPoints="1"/>
          </p:cNvSpPr>
          <p:nvPr>
            <p:ph type="title"/>
          </p:nvPr>
        </p:nvSpPr>
        <p:spPr>
          <a:xfrm>
            <a:off x="739406" y="71624"/>
            <a:ext cx="7986720" cy="673200"/>
          </a:xfrm>
          <a:prstGeom prst="rect">
            <a:avLst/>
          </a:prstGeom>
        </p:spPr>
        <p:txBody>
          <a:bodyPr wrap="square" lIns="91425" tIns="91425" rIns="91425" bIns="91425" anchor="t">
            <a:no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Классификация жгутиковых по наличию кинетопласта</a:t>
            </a:r>
            <a:endParaRPr sz="360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0" name="Google Shape;660;p40"/>
          <p:cNvGrpSpPr/>
          <p:nvPr/>
        </p:nvGrpSpPr>
        <p:grpSpPr>
          <a:xfrm rot="1483182" flipH="1">
            <a:off x="213338" y="226104"/>
            <a:ext cx="1260522" cy="817804"/>
            <a:chOff x="2291925" y="3443275"/>
            <a:chExt cx="572650" cy="371525"/>
          </a:xfrm>
        </p:grpSpPr>
        <p:sp>
          <p:nvSpPr>
            <p:cNvPr id="661" name="Google Shape;661;p40"/>
            <p:cNvSpPr/>
            <p:nvPr/>
          </p:nvSpPr>
          <p:spPr>
            <a:xfrm>
              <a:off x="2291925" y="3443275"/>
              <a:ext cx="396650" cy="285250"/>
            </a:xfrm>
            <a:custGeom>
              <a:avLst/>
              <a:gdLst/>
              <a:ahLst/>
              <a:cxnLst/>
              <a:rect l="l" t="t" r="r" b="b"/>
              <a:pathLst>
                <a:path w="15866" h="11410">
                  <a:moveTo>
                    <a:pt x="9944" y="0"/>
                  </a:moveTo>
                  <a:cubicBezTo>
                    <a:pt x="8570" y="0"/>
                    <a:pt x="7058" y="353"/>
                    <a:pt x="5598" y="1086"/>
                  </a:cubicBezTo>
                  <a:cubicBezTo>
                    <a:pt x="1930" y="2943"/>
                    <a:pt x="1" y="6513"/>
                    <a:pt x="1290" y="9055"/>
                  </a:cubicBezTo>
                  <a:cubicBezTo>
                    <a:pt x="2061" y="10592"/>
                    <a:pt x="3828" y="11409"/>
                    <a:pt x="5914" y="11409"/>
                  </a:cubicBezTo>
                  <a:cubicBezTo>
                    <a:pt x="7288" y="11409"/>
                    <a:pt x="8801" y="11054"/>
                    <a:pt x="10259" y="10316"/>
                  </a:cubicBezTo>
                  <a:cubicBezTo>
                    <a:pt x="13927" y="8469"/>
                    <a:pt x="15865" y="4899"/>
                    <a:pt x="14576" y="2348"/>
                  </a:cubicBezTo>
                  <a:cubicBezTo>
                    <a:pt x="13799" y="815"/>
                    <a:pt x="12031" y="0"/>
                    <a:pt x="9944" y="0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2407975" y="3559875"/>
              <a:ext cx="90175" cy="90175"/>
            </a:xfrm>
            <a:custGeom>
              <a:avLst/>
              <a:gdLst/>
              <a:ahLst/>
              <a:cxnLst/>
              <a:rect l="l" t="t" r="r" b="b"/>
              <a:pathLst>
                <a:path w="3607" h="3607">
                  <a:moveTo>
                    <a:pt x="1804" y="1"/>
                  </a:moveTo>
                  <a:cubicBezTo>
                    <a:pt x="803" y="1"/>
                    <a:pt x="1" y="803"/>
                    <a:pt x="1" y="1804"/>
                  </a:cubicBezTo>
                  <a:cubicBezTo>
                    <a:pt x="1" y="2795"/>
                    <a:pt x="803" y="3606"/>
                    <a:pt x="1804" y="3606"/>
                  </a:cubicBezTo>
                  <a:cubicBezTo>
                    <a:pt x="2795" y="3606"/>
                    <a:pt x="3607" y="2795"/>
                    <a:pt x="3607" y="1804"/>
                  </a:cubicBezTo>
                  <a:cubicBezTo>
                    <a:pt x="3607" y="803"/>
                    <a:pt x="2795" y="1"/>
                    <a:pt x="1804" y="1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0"/>
            <p:cNvSpPr/>
            <p:nvPr/>
          </p:nvSpPr>
          <p:spPr>
            <a:xfrm>
              <a:off x="2398975" y="3520400"/>
              <a:ext cx="465600" cy="294400"/>
            </a:xfrm>
            <a:custGeom>
              <a:avLst/>
              <a:gdLst/>
              <a:ahLst/>
              <a:cxnLst/>
              <a:rect l="l" t="t" r="r" b="b"/>
              <a:pathLst>
                <a:path w="18624" h="11776">
                  <a:moveTo>
                    <a:pt x="9980" y="1"/>
                  </a:moveTo>
                  <a:cubicBezTo>
                    <a:pt x="9603" y="1"/>
                    <a:pt x="9221" y="16"/>
                    <a:pt x="8834" y="47"/>
                  </a:cubicBezTo>
                  <a:cubicBezTo>
                    <a:pt x="3840" y="453"/>
                    <a:pt x="0" y="3401"/>
                    <a:pt x="262" y="6619"/>
                  </a:cubicBezTo>
                  <a:cubicBezTo>
                    <a:pt x="503" y="9596"/>
                    <a:pt x="4152" y="11776"/>
                    <a:pt x="8639" y="11776"/>
                  </a:cubicBezTo>
                  <a:cubicBezTo>
                    <a:pt x="9014" y="11776"/>
                    <a:pt x="9395" y="11761"/>
                    <a:pt x="9780" y="11729"/>
                  </a:cubicBezTo>
                  <a:cubicBezTo>
                    <a:pt x="14783" y="11324"/>
                    <a:pt x="18623" y="8376"/>
                    <a:pt x="18353" y="5149"/>
                  </a:cubicBezTo>
                  <a:cubicBezTo>
                    <a:pt x="18112" y="2172"/>
                    <a:pt x="14464" y="1"/>
                    <a:pt x="9980" y="1"/>
                  </a:cubicBezTo>
                  <a:close/>
                </a:path>
              </a:pathLst>
            </a:custGeom>
            <a:gradFill>
              <a:gsLst>
                <a:gs pos="0">
                  <a:srgbClr val="303030">
                    <a:alpha val="3137"/>
                  </a:srgbClr>
                </a:gs>
                <a:gs pos="80000">
                  <a:schemeClr val="accent4"/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0"/>
            <p:cNvSpPr/>
            <p:nvPr/>
          </p:nvSpPr>
          <p:spPr>
            <a:xfrm>
              <a:off x="2520650" y="3633125"/>
              <a:ext cx="90175" cy="90150"/>
            </a:xfrm>
            <a:custGeom>
              <a:avLst/>
              <a:gdLst/>
              <a:ahLst/>
              <a:cxnLst/>
              <a:rect l="l" t="t" r="r" b="b"/>
              <a:pathLst>
                <a:path w="3607" h="3606">
                  <a:moveTo>
                    <a:pt x="1804" y="0"/>
                  </a:moveTo>
                  <a:cubicBezTo>
                    <a:pt x="803" y="0"/>
                    <a:pt x="1" y="803"/>
                    <a:pt x="1" y="1803"/>
                  </a:cubicBezTo>
                  <a:cubicBezTo>
                    <a:pt x="1" y="2795"/>
                    <a:pt x="803" y="3606"/>
                    <a:pt x="1804" y="3606"/>
                  </a:cubicBezTo>
                  <a:cubicBezTo>
                    <a:pt x="2795" y="3606"/>
                    <a:pt x="3606" y="2795"/>
                    <a:pt x="3606" y="1803"/>
                  </a:cubicBezTo>
                  <a:cubicBezTo>
                    <a:pt x="3606" y="803"/>
                    <a:pt x="2795" y="0"/>
                    <a:pt x="1804" y="0"/>
                  </a:cubicBezTo>
                  <a:close/>
                </a:path>
              </a:pathLst>
            </a:custGeom>
            <a:gradFill>
              <a:gsLst>
                <a:gs pos="0">
                  <a:srgbClr val="BB84FE">
                    <a:alpha val="30196"/>
                  </a:srgbClr>
                </a:gs>
                <a:gs pos="77000">
                  <a:srgbClr val="303030">
                    <a:alpha val="38823"/>
                  </a:srgbClr>
                </a:gs>
                <a:gs pos="100000">
                  <a:schemeClr val="accent4"/>
                </a:gs>
              </a:gsLst>
              <a:path path="circle">
                <a:fillToRect l="50" t="50" r="50" b="50"/>
              </a:path>
              <a:tileRect/>
            </a:gradFill>
            <a:ln>
              <a:noFill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2" name="Текст. поле 681"/>
          <p:cNvSpPr txBox="1"/>
          <p:nvPr/>
        </p:nvSpPr>
        <p:spPr>
          <a:xfrm>
            <a:off x="107504" y="1563638"/>
            <a:ext cx="8378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КИНЕТОПЛАСТ - </a:t>
            </a:r>
            <a:r>
              <a:rPr lang="en-US" b="1" i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ДНК-</a:t>
            </a:r>
            <a:r>
              <a:rPr lang="ru-RU" b="1" i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СОДЕРЖАЩАЯ ОРГАНЕЛЛА, СООТВЕТСВУЮЩАЯ ПО УЛЬТРАСТРУКТУРЕ МИТОХОНДРИЯМ</a:t>
            </a:r>
            <a:endParaRPr lang="en-US" b="1" i="0" baseline="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5" name="Текст. поле 684"/>
          <p:cNvSpPr txBox="1"/>
          <p:nvPr/>
        </p:nvSpPr>
        <p:spPr>
          <a:xfrm>
            <a:off x="316111" y="2420958"/>
            <a:ext cx="3191759" cy="51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ПРИСУТСТВУЕТ</a:t>
            </a:r>
            <a:endParaRPr lang="en-US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" name="Текст. поле 685"/>
          <p:cNvSpPr txBox="1"/>
          <p:nvPr/>
        </p:nvSpPr>
        <p:spPr>
          <a:xfrm>
            <a:off x="5434200" y="2420958"/>
            <a:ext cx="3015165" cy="51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  <a:endParaRPr lang="en-US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текста 1"/>
          <p:cNvSpPr>
            <a:spLocks noGrp="1" noEditPoints="1"/>
          </p:cNvSpPr>
          <p:nvPr>
            <p:ph type="body" idx="1"/>
          </p:nvPr>
        </p:nvSpPr>
        <p:spPr>
          <a:xfrm>
            <a:off x="593344" y="1203598"/>
            <a:ext cx="7776864" cy="2931600"/>
          </a:xfrm>
        </p:spPr>
        <p:txBody>
          <a:bodyPr/>
          <a:lstStyle/>
          <a:p>
            <a:pPr algn="just"/>
            <a:r>
              <a:rPr sz="2400" b="1" i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трипомастигота</a:t>
            </a:r>
            <a:r>
              <a:rPr sz="2000" b="1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имеет ундулирующую мембрану со свободным жгутиком, </a:t>
            </a:r>
            <a:r>
              <a:rPr sz="20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кинетопласт</a:t>
            </a:r>
            <a:r>
              <a:rPr sz="2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расположен в заднем конце тела;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эпимастигота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есть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ундулирующая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мембрана со свободным жгутиком,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кинетопласт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расположен перед ядром;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промастигота</a:t>
            </a:r>
            <a:r>
              <a:rPr lang="ru-RU" sz="2400" b="1" i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имеет только свободный жгутик,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кинетопласт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смещен в передний конец клетки; </a:t>
            </a:r>
          </a:p>
          <a:p>
            <a:pPr algn="just"/>
            <a:r>
              <a:rPr lang="ru-RU" sz="2400" b="1" i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амастигота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имеет сферическую или овальную форму, жгутик очень короткий, при световой микроскопии в клетке видно только ядро и большой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кинетопласт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(рис.2.)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азвание 2"/>
          <p:cNvSpPr>
            <a:spLocks noGrp="1" noEditPoints="1"/>
          </p:cNvSpPr>
          <p:nvPr>
            <p:ph type="title"/>
          </p:nvPr>
        </p:nvSpPr>
        <p:spPr>
          <a:xfrm>
            <a:off x="773792" y="-20538"/>
            <a:ext cx="7596416" cy="634707"/>
          </a:xfrm>
        </p:spPr>
        <p:txBody>
          <a:bodyPr/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Стадии жизни жгутиковых, имеющих кинетопласт: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b="14240"/>
          <a:stretch/>
        </p:blipFill>
        <p:spPr>
          <a:xfrm>
            <a:off x="1381336" y="339502"/>
            <a:ext cx="6381328" cy="4104456"/>
          </a:xfrm>
          <a:prstGeom prst="rect">
            <a:avLst/>
          </a:prstGeom>
        </p:spPr>
      </p:pic>
      <p:sp>
        <p:nvSpPr>
          <p:cNvPr id="4" name="Текст. поле 3"/>
          <p:cNvSpPr txBox="1"/>
          <p:nvPr/>
        </p:nvSpPr>
        <p:spPr>
          <a:xfrm>
            <a:off x="1428750" y="4430183"/>
            <a:ext cx="6383610" cy="51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2 </a:t>
            </a:r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Морфология различных стадий развития трипаносом (по J. Donges, 1980).</a:t>
            </a:r>
          </a:p>
          <a:p>
            <a:r>
              <a:rPr lang="en-US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 амастигота; 2 - промастигота; 3 - эпимастигота; 4 - трипомастигота.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asite Diseases: Giardiasis by Slidesgo">
  <a:themeElements>
    <a:clrScheme name="Simple Light">
      <a:dk1>
        <a:srgbClr val="303030"/>
      </a:dk1>
      <a:lt1>
        <a:srgbClr val="4357A7"/>
      </a:lt1>
      <a:dk2>
        <a:srgbClr val="FFFFFF"/>
      </a:dk2>
      <a:lt2>
        <a:srgbClr val="7184FE"/>
      </a:lt2>
      <a:accent1>
        <a:srgbClr val="7BCAFC"/>
      </a:accent1>
      <a:accent2>
        <a:srgbClr val="A769E4"/>
      </a:accent2>
      <a:accent3>
        <a:srgbClr val="BB84FE"/>
      </a:accent3>
      <a:accent4>
        <a:srgbClr val="F862F5"/>
      </a:accent4>
      <a:accent5>
        <a:srgbClr val="FEB8FE"/>
      </a:accent5>
      <a:accent6>
        <a:srgbClr val="F2F2F2"/>
      </a:accent6>
      <a:hlink>
        <a:srgbClr val="3030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1565</Words>
  <PresentationFormat>Экран (16:9)</PresentationFormat>
  <Paragraphs>287</Paragraphs>
  <Slides>49</Slides>
  <Notes>49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Parasite Diseases: Giardiasis by Slidesgo</vt:lpstr>
      <vt:lpstr>Slidesgo Final Pages</vt:lpstr>
      <vt:lpstr>Патогенные виды жгутиконосцев и вызываемые ими заболевания человека</vt:lpstr>
      <vt:lpstr>Цели и задачи:</vt:lpstr>
      <vt:lpstr>1. Общие характеристики жгутиковых (Flagellata)</vt:lpstr>
      <vt:lpstr>Слайд 4</vt:lpstr>
      <vt:lpstr>8,000</vt:lpstr>
      <vt:lpstr>Морфофизиологическая характеристика</vt:lpstr>
      <vt:lpstr>Классификация жгутиковых по наличию кинетопласта</vt:lpstr>
      <vt:lpstr>Стадии жизни жгутиковых, имеющих кинетопласт:  </vt:lpstr>
      <vt:lpstr>Слайд 9</vt:lpstr>
      <vt:lpstr>2. Характеристика рода Лейшманий (Leishmania)</vt:lpstr>
      <vt:lpstr>Вид Leishmania donovani - возбудитель висцерального лейшманиоза ("кала-азар")</vt:lpstr>
      <vt:lpstr>Слайд 12</vt:lpstr>
      <vt:lpstr>Распространение</vt:lpstr>
      <vt:lpstr>Слайд 14</vt:lpstr>
      <vt:lpstr>КЛИНИКА:</vt:lpstr>
      <vt:lpstr>Слайд 16</vt:lpstr>
      <vt:lpstr>Методы диагностики:</vt:lpstr>
      <vt:lpstr>Слайд 18</vt:lpstr>
      <vt:lpstr>Вид Leishmania tropiсa - возбудитель кожного лейшманиоза </vt:lpstr>
      <vt:lpstr>Распространение</vt:lpstr>
      <vt:lpstr>Слайд 21</vt:lpstr>
      <vt:lpstr>Патогенное действие</vt:lpstr>
      <vt:lpstr>Слайд 23</vt:lpstr>
      <vt:lpstr>Слайд 24</vt:lpstr>
      <vt:lpstr>3. Характеристика рода трипаносом (Trypanosoma)</vt:lpstr>
      <vt:lpstr>Вид Trypanosoma gambiense - возбудитель африканского трипаносомоза</vt:lpstr>
      <vt:lpstr>Локализация</vt:lpstr>
      <vt:lpstr>Слайд 28</vt:lpstr>
      <vt:lpstr>Жизненный цикл (рис.17): </vt:lpstr>
      <vt:lpstr>Патогеннное действие:</vt:lpstr>
      <vt:lpstr>Слайд 31</vt:lpstr>
      <vt:lpstr>ДИАГНОСТИКА      ПРОФИЛАКТИКА</vt:lpstr>
      <vt:lpstr>Вид Trypanosoma cruzi - возбудитель американского трипаносома "Болезнь Шагаса"</vt:lpstr>
      <vt:lpstr>ЛОКАЛИЗАЦИЯ</vt:lpstr>
      <vt:lpstr>1. Резервуар: человек и млекопитающее (броненосцы, опоссумы, муравьеды, грызуны) - стадия трипомастиготы 2. Переносчик: триатомовый клоп (стадия - эпимастиготы) (рис.24) 3. Путь заражения: попадание фекалий клопа в ранку </vt:lpstr>
      <vt:lpstr>Слайд 36</vt:lpstr>
      <vt:lpstr>Патогеннное действие:</vt:lpstr>
      <vt:lpstr>МЕТОДЫ ДИАГНОСТИКИ:</vt:lpstr>
      <vt:lpstr>      ПРОФИЛАКТИКА:</vt:lpstr>
      <vt:lpstr>4. Характеристика  патогенных многожгутиковых: Трихомонады (Trichomonas) и Лямбии (Lamblia)</vt:lpstr>
      <vt:lpstr>ТРИХОМОНАДЫ</vt:lpstr>
      <vt:lpstr>Профилактика кишечного трихомоноза: </vt:lpstr>
      <vt:lpstr>Профилактика мочеполового трихомоноза:</vt:lpstr>
      <vt:lpstr>Lambia intestinalis - возбудитель лямбиоза</vt:lpstr>
      <vt:lpstr>1. Способ заражения: прероральный (заглатывание цист) 2. Источник зарожения: немытые фрукты и овощи, загрязненная вода 3. Цикл развития: 1.Экцистирование в двенадцатиперстной кишке; 2.Размножение бинарным делением; 3.Образование цист в тонкой и ободочной кишках (рис.29) 4. Основной источник инвазии: Зараженный человек   </vt:lpstr>
      <vt:lpstr>Слайд 46</vt:lpstr>
      <vt:lpstr>Слайд 47</vt:lpstr>
      <vt:lpstr>Слайд 48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Патогенные виды жгутиконосцев и вызываемые ими заболевания человека</dc:title>
  <dc:creator>User</dc:creator>
  <cp:lastModifiedBy>Пользователь Windows</cp:lastModifiedBy>
  <cp:revision>4</cp:revision>
  <dcterms:modified xsi:type="dcterms:W3CDTF">2025-04-03T09:22:55Z</dcterms:modified>
</cp:coreProperties>
</file>