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304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51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23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89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118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5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3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8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5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C3769BF-3106-4B79-B844-0806A7909A75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01BD555-DDFA-4FB1-8F54-0AC7EF54A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11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037C6-CEE5-B636-5B60-D724B7845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строения паразитических плоских червей. Типы циклов развития паразитических плоских червей.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572C00-718E-8AF7-E88B-F86517378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Старченко Кирилл 13 группа </a:t>
            </a:r>
            <a:r>
              <a:rPr lang="ru-RU" dirty="0" err="1"/>
              <a:t>лф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570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88F8B9-042F-BCC0-3149-21E4709FF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559"/>
            <a:ext cx="10515600" cy="45328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циклов развития паразитических плоских червей:</a:t>
            </a:r>
          </a:p>
          <a:p>
            <a:pPr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Печёночный сосальщик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Fasciola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hepatica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Промежуточный хозяин: малый прудовик(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Galba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truncatula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хозяин: крупный рогатый скот, человек.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Личинки проходят стадии: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мирацидий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спороциста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церкарий →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адолескарий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Бычий цепень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Taenia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rhynhus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saginat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Промежуточный хозяин: крупный рогатый скот.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хозяин: человек.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Личинка — финна, развивается в мышцах промежуточного хозяина.</a:t>
            </a:r>
          </a:p>
          <a:p>
            <a:pPr marL="0" indent="0">
              <a:buNone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7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385A9E-7C04-F50F-DAB3-466E1B6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0958"/>
            <a:ext cx="10515600" cy="2323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Паразитические плоские черви — это представители типа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Platyhelminthes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приспособившиеся к жизни внутри организма хозяина. К ним относятся классы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Сосальщики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Trematoda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Цестоды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Cestoda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Эти организмы обладают специфическим строением и сложными жизненными циклами, направленными на обеспечение выживания и размножения в условиях паразитического существования.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E9F6EE-BFCF-1FAC-E324-051082320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1" t="16909" r="5827" b="20367"/>
          <a:stretch/>
        </p:blipFill>
        <p:spPr>
          <a:xfrm>
            <a:off x="5274734" y="2794000"/>
            <a:ext cx="5985934" cy="324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1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E10FD1-B4EE-BCCE-2E6F-2AD0771B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225"/>
            <a:ext cx="10515600" cy="40079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Особенности строения паразитических плоских червей:</a:t>
            </a:r>
          </a:p>
          <a:p>
            <a:pPr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Переход к паразитическому образу жизни повлёк за собой ряд морфологических и физиологических изменений у плоских червей:</a:t>
            </a:r>
          </a:p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органы прикрепления: у сосальщиков имеются присоски, а у цестод — крючья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присасывательные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органы (сколекс).</a:t>
            </a:r>
          </a:p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Поверхность тела покрыта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тегументом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многослойной оболочкой, защищающей червя от ферментов и иммунной системы хозяина.</a:t>
            </a:r>
          </a:p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Развитая половая система: большинство паразитических червей — гермафродиты с высокоэффективной системой размножения. Это компенсирует трудности, связанные с попаданием в организм хозяина.</a:t>
            </a:r>
          </a:p>
          <a:p>
            <a:pPr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Редукция органов чувств и движения, что обусловлено малой подвижностью в теле хозяина.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37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A394E9-702B-E643-B1A8-AFDB9403C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3225"/>
            <a:ext cx="10515600" cy="230610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Для плоских червей характерны развитие из трех зародышевых листков, билатеральная симметрия тела, которое уплощено. Полость тела отсутствует. Внутренние органы погружены в рыхлую соединительную ткань – паренхиму. Кожно-мускульный мешок состоит из покровной ткани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тегумента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трех слоев мышц – продольных, поперечных и косых.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722026-7442-EA04-669F-7F54B31B8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6"/>
          <a:stretch/>
        </p:blipFill>
        <p:spPr>
          <a:xfrm>
            <a:off x="5256411" y="2709333"/>
            <a:ext cx="6021189" cy="327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48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9F9339-F067-D406-37A2-62D861237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4758"/>
            <a:ext cx="10515600" cy="2077509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3.Пищеварительная система.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только у ресничных и сосальщиков, представлена передней и средней кишкой, которая заканчивается слепо. Непереваренные остатки выделяются через рот. У ленточных червей пищеварительной системы вообще нет, и питание осуществляется всей поверхностью тела.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6663E7-65ED-7D17-7A89-5FB671B65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4" t="33333" r="74135" b="24444"/>
          <a:stretch/>
        </p:blipFill>
        <p:spPr>
          <a:xfrm>
            <a:off x="7230533" y="3429000"/>
            <a:ext cx="4047067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8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730014-718D-9912-8E2F-668333D84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8625"/>
            <a:ext cx="10515600" cy="2895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Выделительная система.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ветвящимися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протонефридиями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начинаются в глубине паренхимы клетками звездчатой формы, получившими название конечных или терминальных. В низ имеются канальцы с пучком ресничек, колеблющихся, как пламя свечи. Терминальные клетки открываются в канальцы. Последние впадают в боковые канальцы большего просвета, сообщающиеся  с внешней средой выделительными порами. 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1F0E61-C800-D7D4-D8A2-01AF74EE6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7" t="33332" r="46393" b="24445"/>
          <a:stretch/>
        </p:blipFill>
        <p:spPr>
          <a:xfrm>
            <a:off x="7272867" y="3533775"/>
            <a:ext cx="400473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35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79F28F-DE1F-CA46-36E5-A6361CE29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359"/>
            <a:ext cx="10515600" cy="178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Нервная система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окологлоточным нервным кольцом и отходящими от них нервными стволами, из которых лучше развиты два боковых.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6B75C3-1AF1-D4BC-23A4-5EE635D5F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333" r="23738" b="24444"/>
          <a:stretch/>
        </p:blipFill>
        <p:spPr>
          <a:xfrm>
            <a:off x="7628467" y="3429000"/>
            <a:ext cx="3640667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4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9B46C9-382C-B702-21D3-9397E124E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690"/>
            <a:ext cx="10515600" cy="28225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Кровеносная и дыхательная системы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кровеносная система у плоских червей отсутствует. Частично ее функцию берет на себя у сосальщиков сильно разветвленный кишечник, из ветвей которого облегчается транспортировка питательных веществ по межклеточной жидкости к тканям.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 система у плоских червей отсутствует. Могут дышать всей поверхностью тела или является анаэробами.</a:t>
            </a:r>
          </a:p>
        </p:txBody>
      </p:sp>
    </p:spTree>
    <p:extLst>
      <p:ext uri="{BB962C8B-B14F-4D97-AF65-F5344CB8AC3E}">
        <p14:creationId xmlns:p14="http://schemas.microsoft.com/office/powerpoint/2010/main" val="380888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A384D5-5908-E7F2-C8B8-951254A53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092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Типы циклов развития паразитических плоских червей: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Жизненные циклы паразитических плоских червей характеризуются чередованием половозрелых и личиночных стадий, сменой хозяев и высокой адаптацией к условиям существования.</a:t>
            </a:r>
          </a:p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Прямой жизненный цикл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цикл характерен для некоторых сосальщиков. Он включает только одного хозяина. Заражение происходит при непосредственном контакте с личинкой, например, при заглатывании яиц с пищей или водой.</a:t>
            </a:r>
          </a:p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Сложный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гетероксенный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жизненный цикл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цикл включает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или нескольких промежуточных хозяев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окончательного хозяина. У большинства трематод и всех цестод жизненный цикл сложный.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522453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9</TotalTime>
  <Words>587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Schoolbook</vt:lpstr>
      <vt:lpstr>Times New Roman</vt:lpstr>
      <vt:lpstr>Wingdings 2</vt:lpstr>
      <vt:lpstr>Вид</vt:lpstr>
      <vt:lpstr>Особенности строения паразитических плоских червей. Типы циклов развития паразитических плоских червей.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Kirill Starchenko</dc:creator>
  <cp:lastModifiedBy>Kirill Starchenko</cp:lastModifiedBy>
  <cp:revision>1</cp:revision>
  <dcterms:created xsi:type="dcterms:W3CDTF">2025-04-13T22:34:09Z</dcterms:created>
  <dcterms:modified xsi:type="dcterms:W3CDTF">2025-04-13T22:43:48Z</dcterms:modified>
</cp:coreProperties>
</file>