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5" r:id="rId5"/>
    <p:sldId id="259" r:id="rId6"/>
    <p:sldId id="260" r:id="rId7"/>
    <p:sldId id="267" r:id="rId8"/>
    <p:sldId id="261" r:id="rId9"/>
    <p:sldId id="268" r:id="rId10"/>
    <p:sldId id="262" r:id="rId11"/>
    <p:sldId id="266" r:id="rId12"/>
    <p:sldId id="263" r:id="rId13"/>
    <p:sldId id="269" r:id="rId14"/>
    <p:sldId id="264" r:id="rId15"/>
    <p:sldId id="272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72D1D3-B138-4FB3-B53B-88CAA21B85F0}" v="60" dt="2025-04-14T08:32:54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иктория Иванова" userId="f9c979d8fad3e4fa" providerId="LiveId" clId="{1C72D1D3-B138-4FB3-B53B-88CAA21B85F0}"/>
    <pc:docChg chg="undo custSel addSld modSld">
      <pc:chgData name="Виктория Иванова" userId="f9c979d8fad3e4fa" providerId="LiveId" clId="{1C72D1D3-B138-4FB3-B53B-88CAA21B85F0}" dt="2025-04-14T08:35:59.772" v="541" actId="115"/>
      <pc:docMkLst>
        <pc:docMk/>
      </pc:docMkLst>
      <pc:sldChg chg="modSp mod">
        <pc:chgData name="Виктория Иванова" userId="f9c979d8fad3e4fa" providerId="LiveId" clId="{1C72D1D3-B138-4FB3-B53B-88CAA21B85F0}" dt="2025-04-14T07:58:05.890" v="54" actId="1076"/>
        <pc:sldMkLst>
          <pc:docMk/>
          <pc:sldMk cId="2839545625" sldId="256"/>
        </pc:sldMkLst>
        <pc:spChg chg="mod">
          <ac:chgData name="Виктория Иванова" userId="f9c979d8fad3e4fa" providerId="LiveId" clId="{1C72D1D3-B138-4FB3-B53B-88CAA21B85F0}" dt="2025-04-14T07:57:45.888" v="48" actId="1076"/>
          <ac:spMkLst>
            <pc:docMk/>
            <pc:sldMk cId="2839545625" sldId="256"/>
            <ac:spMk id="2" creationId="{1777F277-1E02-3096-844C-55DF6290EB2A}"/>
          </ac:spMkLst>
        </pc:spChg>
        <pc:spChg chg="mod">
          <ac:chgData name="Виктория Иванова" userId="f9c979d8fad3e4fa" providerId="LiveId" clId="{1C72D1D3-B138-4FB3-B53B-88CAA21B85F0}" dt="2025-04-14T07:58:05.890" v="54" actId="1076"/>
          <ac:spMkLst>
            <pc:docMk/>
            <pc:sldMk cId="2839545625" sldId="256"/>
            <ac:spMk id="3" creationId="{8E803535-C00B-49D2-1ACB-99F22F5A24A6}"/>
          </ac:spMkLst>
        </pc:spChg>
      </pc:sldChg>
      <pc:sldChg chg="modSp mod">
        <pc:chgData name="Виктория Иванова" userId="f9c979d8fad3e4fa" providerId="LiveId" clId="{1C72D1D3-B138-4FB3-B53B-88CAA21B85F0}" dt="2025-04-14T08:05:59.174" v="165" actId="255"/>
        <pc:sldMkLst>
          <pc:docMk/>
          <pc:sldMk cId="2054468942" sldId="257"/>
        </pc:sldMkLst>
        <pc:spChg chg="mod">
          <ac:chgData name="Виктория Иванова" userId="f9c979d8fad3e4fa" providerId="LiveId" clId="{1C72D1D3-B138-4FB3-B53B-88CAA21B85F0}" dt="2025-04-14T07:58:18.503" v="55" actId="122"/>
          <ac:spMkLst>
            <pc:docMk/>
            <pc:sldMk cId="2054468942" sldId="257"/>
            <ac:spMk id="2" creationId="{445C4E27-D1A9-EF11-A60E-C428AFFEBC5F}"/>
          </ac:spMkLst>
        </pc:spChg>
        <pc:spChg chg="mod">
          <ac:chgData name="Виктория Иванова" userId="f9c979d8fad3e4fa" providerId="LiveId" clId="{1C72D1D3-B138-4FB3-B53B-88CAA21B85F0}" dt="2025-04-14T07:59:29.183" v="78" actId="2711"/>
          <ac:spMkLst>
            <pc:docMk/>
            <pc:sldMk cId="2054468942" sldId="257"/>
            <ac:spMk id="3" creationId="{00800075-A901-913E-9ACD-607309F3927C}"/>
          </ac:spMkLst>
        </pc:spChg>
        <pc:spChg chg="mod">
          <ac:chgData name="Виктория Иванова" userId="f9c979d8fad3e4fa" providerId="LiveId" clId="{1C72D1D3-B138-4FB3-B53B-88CAA21B85F0}" dt="2025-04-14T07:59:49.460" v="85" actId="115"/>
          <ac:spMkLst>
            <pc:docMk/>
            <pc:sldMk cId="2054468942" sldId="257"/>
            <ac:spMk id="4" creationId="{9CB42C08-6179-1A41-C9EF-7EB6EB138511}"/>
          </ac:spMkLst>
        </pc:spChg>
        <pc:spChg chg="mod">
          <ac:chgData name="Виктория Иванова" userId="f9c979d8fad3e4fa" providerId="LiveId" clId="{1C72D1D3-B138-4FB3-B53B-88CAA21B85F0}" dt="2025-04-14T08:05:59.174" v="165" actId="255"/>
          <ac:spMkLst>
            <pc:docMk/>
            <pc:sldMk cId="2054468942" sldId="257"/>
            <ac:spMk id="5" creationId="{19BF6C6F-50BF-1625-C226-8A7E2ACCC867}"/>
          </ac:spMkLst>
        </pc:spChg>
      </pc:sldChg>
      <pc:sldChg chg="addSp delSp modSp mod">
        <pc:chgData name="Виктория Иванова" userId="f9c979d8fad3e4fa" providerId="LiveId" clId="{1C72D1D3-B138-4FB3-B53B-88CAA21B85F0}" dt="2025-04-14T08:05:43.494" v="162" actId="14100"/>
        <pc:sldMkLst>
          <pc:docMk/>
          <pc:sldMk cId="1744577678" sldId="258"/>
        </pc:sldMkLst>
        <pc:spChg chg="mod">
          <ac:chgData name="Виктория Иванова" userId="f9c979d8fad3e4fa" providerId="LiveId" clId="{1C72D1D3-B138-4FB3-B53B-88CAA21B85F0}" dt="2025-04-14T08:01:33.847" v="105" actId="1076"/>
          <ac:spMkLst>
            <pc:docMk/>
            <pc:sldMk cId="1744577678" sldId="258"/>
            <ac:spMk id="2" creationId="{6B739172-7EC2-E4F4-9D34-DCD2189D9646}"/>
          </ac:spMkLst>
        </pc:spChg>
        <pc:spChg chg="mod">
          <ac:chgData name="Виктория Иванова" userId="f9c979d8fad3e4fa" providerId="LiveId" clId="{1C72D1D3-B138-4FB3-B53B-88CAA21B85F0}" dt="2025-04-14T08:05:43.494" v="162" actId="14100"/>
          <ac:spMkLst>
            <pc:docMk/>
            <pc:sldMk cId="1744577678" sldId="258"/>
            <ac:spMk id="3" creationId="{B489015F-F50A-E61D-67D8-6FB5558B61DC}"/>
          </ac:spMkLst>
        </pc:spChg>
        <pc:picChg chg="del">
          <ac:chgData name="Виктория Иванова" userId="f9c979d8fad3e4fa" providerId="LiveId" clId="{1C72D1D3-B138-4FB3-B53B-88CAA21B85F0}" dt="2025-04-14T07:57:18.443" v="40" actId="478"/>
          <ac:picMkLst>
            <pc:docMk/>
            <pc:sldMk cId="1744577678" sldId="258"/>
            <ac:picMk id="5" creationId="{FE7EF7D8-37AD-6168-988B-E128C659108B}"/>
          </ac:picMkLst>
        </pc:picChg>
        <pc:picChg chg="add del mod">
          <ac:chgData name="Виктория Иванова" userId="f9c979d8fad3e4fa" providerId="LiveId" clId="{1C72D1D3-B138-4FB3-B53B-88CAA21B85F0}" dt="2025-04-14T08:01:14.875" v="100" actId="21"/>
          <ac:picMkLst>
            <pc:docMk/>
            <pc:sldMk cId="1744577678" sldId="258"/>
            <ac:picMk id="2050" creationId="{A74D08F3-E44D-A4E4-34AD-AC5BF750D21D}"/>
          </ac:picMkLst>
        </pc:picChg>
      </pc:sldChg>
      <pc:sldChg chg="addSp modSp mod">
        <pc:chgData name="Виктория Иванова" userId="f9c979d8fad3e4fa" providerId="LiveId" clId="{1C72D1D3-B138-4FB3-B53B-88CAA21B85F0}" dt="2025-04-14T08:10:45.338" v="231" actId="1076"/>
        <pc:sldMkLst>
          <pc:docMk/>
          <pc:sldMk cId="879733436" sldId="259"/>
        </pc:sldMkLst>
        <pc:spChg chg="mod">
          <ac:chgData name="Виктория Иванова" userId="f9c979d8fad3e4fa" providerId="LiveId" clId="{1C72D1D3-B138-4FB3-B53B-88CAA21B85F0}" dt="2025-04-14T08:08:35.901" v="202" actId="1076"/>
          <ac:spMkLst>
            <pc:docMk/>
            <pc:sldMk cId="879733436" sldId="259"/>
            <ac:spMk id="2" creationId="{2A229F6F-BF76-E645-076B-6BE37CA381E7}"/>
          </ac:spMkLst>
        </pc:spChg>
        <pc:spChg chg="mod">
          <ac:chgData name="Виктория Иванова" userId="f9c979d8fad3e4fa" providerId="LiveId" clId="{1C72D1D3-B138-4FB3-B53B-88CAA21B85F0}" dt="2025-04-14T08:09:33.818" v="216" actId="1076"/>
          <ac:spMkLst>
            <pc:docMk/>
            <pc:sldMk cId="879733436" sldId="259"/>
            <ac:spMk id="3" creationId="{C0663514-C025-0DB0-F4C0-F352D40E3C43}"/>
          </ac:spMkLst>
        </pc:spChg>
        <pc:spChg chg="add mod">
          <ac:chgData name="Виктория Иванова" userId="f9c979d8fad3e4fa" providerId="LiveId" clId="{1C72D1D3-B138-4FB3-B53B-88CAA21B85F0}" dt="2025-04-14T08:09:50.453" v="219" actId="14100"/>
          <ac:spMkLst>
            <pc:docMk/>
            <pc:sldMk cId="879733436" sldId="259"/>
            <ac:spMk id="6" creationId="{99C7921D-3069-3358-4558-365F3B392729}"/>
          </ac:spMkLst>
        </pc:spChg>
        <pc:spChg chg="add mod">
          <ac:chgData name="Виктория Иванова" userId="f9c979d8fad3e4fa" providerId="LiveId" clId="{1C72D1D3-B138-4FB3-B53B-88CAA21B85F0}" dt="2025-04-14T08:10:40.005" v="229" actId="1076"/>
          <ac:spMkLst>
            <pc:docMk/>
            <pc:sldMk cId="879733436" sldId="259"/>
            <ac:spMk id="8" creationId="{E792C62C-4E9B-3A72-2286-9A9161BD7ED0}"/>
          </ac:spMkLst>
        </pc:spChg>
        <pc:picChg chg="mod">
          <ac:chgData name="Виктория Иванова" userId="f9c979d8fad3e4fa" providerId="LiveId" clId="{1C72D1D3-B138-4FB3-B53B-88CAA21B85F0}" dt="2025-04-14T08:10:45.338" v="231" actId="1076"/>
          <ac:picMkLst>
            <pc:docMk/>
            <pc:sldMk cId="879733436" sldId="259"/>
            <ac:picMk id="5" creationId="{F1055199-27E5-77B2-A8F2-EACA7E75D473}"/>
          </ac:picMkLst>
        </pc:picChg>
      </pc:sldChg>
      <pc:sldChg chg="modSp mod">
        <pc:chgData name="Виктория Иванова" userId="f9c979d8fad3e4fa" providerId="LiveId" clId="{1C72D1D3-B138-4FB3-B53B-88CAA21B85F0}" dt="2025-04-14T08:14:24.237" v="283" actId="1076"/>
        <pc:sldMkLst>
          <pc:docMk/>
          <pc:sldMk cId="3998504564" sldId="260"/>
        </pc:sldMkLst>
        <pc:spChg chg="mod">
          <ac:chgData name="Виктория Иванова" userId="f9c979d8fad3e4fa" providerId="LiveId" clId="{1C72D1D3-B138-4FB3-B53B-88CAA21B85F0}" dt="2025-04-14T08:12:56.650" v="250" actId="1076"/>
          <ac:spMkLst>
            <pc:docMk/>
            <pc:sldMk cId="3998504564" sldId="260"/>
            <ac:spMk id="2" creationId="{A5D58283-4B41-A187-2353-EC060622E953}"/>
          </ac:spMkLst>
        </pc:spChg>
        <pc:spChg chg="mod">
          <ac:chgData name="Виктория Иванова" userId="f9c979d8fad3e4fa" providerId="LiveId" clId="{1C72D1D3-B138-4FB3-B53B-88CAA21B85F0}" dt="2025-04-14T08:14:24.237" v="283" actId="1076"/>
          <ac:spMkLst>
            <pc:docMk/>
            <pc:sldMk cId="3998504564" sldId="260"/>
            <ac:spMk id="3" creationId="{12E270A3-A446-A095-08A0-707313102530}"/>
          </ac:spMkLst>
        </pc:spChg>
        <pc:picChg chg="mod">
          <ac:chgData name="Виктория Иванова" userId="f9c979d8fad3e4fa" providerId="LiveId" clId="{1C72D1D3-B138-4FB3-B53B-88CAA21B85F0}" dt="2025-04-14T08:12:52.548" v="249" actId="14100"/>
          <ac:picMkLst>
            <pc:docMk/>
            <pc:sldMk cId="3998504564" sldId="260"/>
            <ac:picMk id="5" creationId="{FB9A67F8-7144-389E-6159-090981E07505}"/>
          </ac:picMkLst>
        </pc:picChg>
      </pc:sldChg>
      <pc:sldChg chg="addSp modSp mod">
        <pc:chgData name="Виктория Иванова" userId="f9c979d8fad3e4fa" providerId="LiveId" clId="{1C72D1D3-B138-4FB3-B53B-88CAA21B85F0}" dt="2025-04-14T08:19:55.509" v="383" actId="1076"/>
        <pc:sldMkLst>
          <pc:docMk/>
          <pc:sldMk cId="1450524173" sldId="261"/>
        </pc:sldMkLst>
        <pc:spChg chg="mod">
          <ac:chgData name="Виктория Иванова" userId="f9c979d8fad3e4fa" providerId="LiveId" clId="{1C72D1D3-B138-4FB3-B53B-88CAA21B85F0}" dt="2025-04-14T08:18:44.198" v="361" actId="14100"/>
          <ac:spMkLst>
            <pc:docMk/>
            <pc:sldMk cId="1450524173" sldId="261"/>
            <ac:spMk id="2" creationId="{CAD96C35-2E92-5DC8-F2D1-B0A88055C4C0}"/>
          </ac:spMkLst>
        </pc:spChg>
        <pc:spChg chg="mod">
          <ac:chgData name="Виктория Иванова" userId="f9c979d8fad3e4fa" providerId="LiveId" clId="{1C72D1D3-B138-4FB3-B53B-88CAA21B85F0}" dt="2025-04-14T08:19:45.635" v="381" actId="14100"/>
          <ac:spMkLst>
            <pc:docMk/>
            <pc:sldMk cId="1450524173" sldId="261"/>
            <ac:spMk id="3" creationId="{0350E01F-BE94-C40C-138A-C9CB7EDCCD94}"/>
          </ac:spMkLst>
        </pc:spChg>
        <pc:spChg chg="add mod">
          <ac:chgData name="Виктория Иванова" userId="f9c979d8fad3e4fa" providerId="LiveId" clId="{1C72D1D3-B138-4FB3-B53B-88CAA21B85F0}" dt="2025-04-14T08:18:58.874" v="368" actId="2711"/>
          <ac:spMkLst>
            <pc:docMk/>
            <pc:sldMk cId="1450524173" sldId="261"/>
            <ac:spMk id="5" creationId="{D964B123-1C6A-0890-A963-F48B0EA3B901}"/>
          </ac:spMkLst>
        </pc:spChg>
        <pc:picChg chg="add mod">
          <ac:chgData name="Виктория Иванова" userId="f9c979d8fad3e4fa" providerId="LiveId" clId="{1C72D1D3-B138-4FB3-B53B-88CAA21B85F0}" dt="2025-04-14T08:19:55.509" v="383" actId="1076"/>
          <ac:picMkLst>
            <pc:docMk/>
            <pc:sldMk cId="1450524173" sldId="261"/>
            <ac:picMk id="5122" creationId="{A316873A-1702-F53C-CDF2-07585DE53AF9}"/>
          </ac:picMkLst>
        </pc:picChg>
      </pc:sldChg>
      <pc:sldChg chg="addSp delSp modSp mod">
        <pc:chgData name="Виктория Иванова" userId="f9c979d8fad3e4fa" providerId="LiveId" clId="{1C72D1D3-B138-4FB3-B53B-88CAA21B85F0}" dt="2025-04-14T08:19:40.634" v="380" actId="1076"/>
        <pc:sldMkLst>
          <pc:docMk/>
          <pc:sldMk cId="2391499221" sldId="262"/>
        </pc:sldMkLst>
        <pc:spChg chg="del mod">
          <ac:chgData name="Виктория Иванова" userId="f9c979d8fad3e4fa" providerId="LiveId" clId="{1C72D1D3-B138-4FB3-B53B-88CAA21B85F0}" dt="2025-04-14T08:04:44.851" v="154" actId="21"/>
          <ac:spMkLst>
            <pc:docMk/>
            <pc:sldMk cId="2391499221" sldId="262"/>
            <ac:spMk id="3" creationId="{CCCC0981-BB97-132A-DFD1-365C96365135}"/>
          </ac:spMkLst>
        </pc:spChg>
        <pc:spChg chg="mod">
          <ac:chgData name="Виктория Иванова" userId="f9c979d8fad3e4fa" providerId="LiveId" clId="{1C72D1D3-B138-4FB3-B53B-88CAA21B85F0}" dt="2025-04-14T07:53:15.246" v="35" actId="1076"/>
          <ac:spMkLst>
            <pc:docMk/>
            <pc:sldMk cId="2391499221" sldId="262"/>
            <ac:spMk id="4" creationId="{98342783-F5D2-95F4-E5DD-9538F075AC91}"/>
          </ac:spMkLst>
        </pc:spChg>
        <pc:spChg chg="mod">
          <ac:chgData name="Виктория Иванова" userId="f9c979d8fad3e4fa" providerId="LiveId" clId="{1C72D1D3-B138-4FB3-B53B-88CAA21B85F0}" dt="2025-04-14T08:19:40.634" v="380" actId="1076"/>
          <ac:spMkLst>
            <pc:docMk/>
            <pc:sldMk cId="2391499221" sldId="262"/>
            <ac:spMk id="5" creationId="{E43185DA-3F3E-87A7-B2AA-960AD15D8EC3}"/>
          </ac:spMkLst>
        </pc:spChg>
        <pc:picChg chg="add mod">
          <ac:chgData name="Виктория Иванова" userId="f9c979d8fad3e4fa" providerId="LiveId" clId="{1C72D1D3-B138-4FB3-B53B-88CAA21B85F0}" dt="2025-04-14T08:05:03.741" v="158" actId="14100"/>
          <ac:picMkLst>
            <pc:docMk/>
            <pc:sldMk cId="2391499221" sldId="262"/>
            <ac:picMk id="3074" creationId="{38477FBA-2C71-5529-0570-8E78E2038B1B}"/>
          </ac:picMkLst>
        </pc:picChg>
      </pc:sldChg>
      <pc:sldChg chg="addSp modSp mod">
        <pc:chgData name="Виктория Иванова" userId="f9c979d8fad3e4fa" providerId="LiveId" clId="{1C72D1D3-B138-4FB3-B53B-88CAA21B85F0}" dt="2025-04-14T08:25:43.347" v="427" actId="1076"/>
        <pc:sldMkLst>
          <pc:docMk/>
          <pc:sldMk cId="360479093" sldId="263"/>
        </pc:sldMkLst>
        <pc:spChg chg="mod">
          <ac:chgData name="Виктория Иванова" userId="f9c979d8fad3e4fa" providerId="LiveId" clId="{1C72D1D3-B138-4FB3-B53B-88CAA21B85F0}" dt="2025-04-14T08:25:27.107" v="420" actId="1076"/>
          <ac:spMkLst>
            <pc:docMk/>
            <pc:sldMk cId="360479093" sldId="263"/>
            <ac:spMk id="3" creationId="{44C76574-0DEA-7C9B-C4C6-2EA33ACECECA}"/>
          </ac:spMkLst>
        </pc:spChg>
        <pc:spChg chg="mod">
          <ac:chgData name="Виктория Иванова" userId="f9c979d8fad3e4fa" providerId="LiveId" clId="{1C72D1D3-B138-4FB3-B53B-88CAA21B85F0}" dt="2025-04-14T08:22:00.456" v="397" actId="1076"/>
          <ac:spMkLst>
            <pc:docMk/>
            <pc:sldMk cId="360479093" sldId="263"/>
            <ac:spMk id="4" creationId="{A4C9A7D6-6BCA-7E05-F82C-A8842C70B325}"/>
          </ac:spMkLst>
        </pc:spChg>
        <pc:spChg chg="mod">
          <ac:chgData name="Виктория Иванова" userId="f9c979d8fad3e4fa" providerId="LiveId" clId="{1C72D1D3-B138-4FB3-B53B-88CAA21B85F0}" dt="2025-04-14T08:25:09.567" v="416" actId="1076"/>
          <ac:spMkLst>
            <pc:docMk/>
            <pc:sldMk cId="360479093" sldId="263"/>
            <ac:spMk id="5" creationId="{638B4085-F61D-8FF2-613C-BD3257F1492B}"/>
          </ac:spMkLst>
        </pc:spChg>
        <pc:picChg chg="add mod">
          <ac:chgData name="Виктория Иванова" userId="f9c979d8fad3e4fa" providerId="LiveId" clId="{1C72D1D3-B138-4FB3-B53B-88CAA21B85F0}" dt="2025-04-14T08:25:27.107" v="420" actId="1076"/>
          <ac:picMkLst>
            <pc:docMk/>
            <pc:sldMk cId="360479093" sldId="263"/>
            <ac:picMk id="6146" creationId="{7990B86A-4D77-5F6E-434E-1FBA2F7D9EC4}"/>
          </ac:picMkLst>
        </pc:picChg>
        <pc:picChg chg="add mod">
          <ac:chgData name="Виктория Иванова" userId="f9c979d8fad3e4fa" providerId="LiveId" clId="{1C72D1D3-B138-4FB3-B53B-88CAA21B85F0}" dt="2025-04-14T08:25:43.347" v="427" actId="1076"/>
          <ac:picMkLst>
            <pc:docMk/>
            <pc:sldMk cId="360479093" sldId="263"/>
            <ac:picMk id="6148" creationId="{2E7BE1CD-0609-0CF9-0D65-6F7C0E22ED12}"/>
          </ac:picMkLst>
        </pc:picChg>
      </pc:sldChg>
      <pc:sldChg chg="addSp delSp modSp mod">
        <pc:chgData name="Виктория Иванова" userId="f9c979d8fad3e4fa" providerId="LiveId" clId="{1C72D1D3-B138-4FB3-B53B-88CAA21B85F0}" dt="2025-04-14T08:32:54.632" v="495" actId="1076"/>
        <pc:sldMkLst>
          <pc:docMk/>
          <pc:sldMk cId="1172279603" sldId="264"/>
        </pc:sldMkLst>
        <pc:spChg chg="mod">
          <ac:chgData name="Виктория Иванова" userId="f9c979d8fad3e4fa" providerId="LiveId" clId="{1C72D1D3-B138-4FB3-B53B-88CAA21B85F0}" dt="2025-04-14T08:32:22.097" v="476" actId="1076"/>
          <ac:spMkLst>
            <pc:docMk/>
            <pc:sldMk cId="1172279603" sldId="264"/>
            <ac:spMk id="2" creationId="{18EB45A0-52A1-C10C-584E-4EC93ED495F8}"/>
          </ac:spMkLst>
        </pc:spChg>
        <pc:spChg chg="del">
          <ac:chgData name="Виктория Иванова" userId="f9c979d8fad3e4fa" providerId="LiveId" clId="{1C72D1D3-B138-4FB3-B53B-88CAA21B85F0}" dt="2025-04-14T07:48:22.962" v="6"/>
          <ac:spMkLst>
            <pc:docMk/>
            <pc:sldMk cId="1172279603" sldId="264"/>
            <ac:spMk id="3" creationId="{749C34DF-CBEE-0920-C32D-45568B808B25}"/>
          </ac:spMkLst>
        </pc:spChg>
        <pc:spChg chg="add mod">
          <ac:chgData name="Виктория Иванова" userId="f9c979d8fad3e4fa" providerId="LiveId" clId="{1C72D1D3-B138-4FB3-B53B-88CAA21B85F0}" dt="2025-04-14T08:32:18.013" v="475" actId="1076"/>
          <ac:spMkLst>
            <pc:docMk/>
            <pc:sldMk cId="1172279603" sldId="264"/>
            <ac:spMk id="4" creationId="{1154C928-CADA-29C4-623A-4BF64CD359FA}"/>
          </ac:spMkLst>
        </pc:spChg>
        <pc:spChg chg="add del">
          <ac:chgData name="Виктория Иванова" userId="f9c979d8fad3e4fa" providerId="LiveId" clId="{1C72D1D3-B138-4FB3-B53B-88CAA21B85F0}" dt="2025-04-14T08:32:03.566" v="472" actId="22"/>
          <ac:spMkLst>
            <pc:docMk/>
            <pc:sldMk cId="1172279603" sldId="264"/>
            <ac:spMk id="6" creationId="{EF3E7657-9E32-E594-26BF-4A79E1E0EB28}"/>
          </ac:spMkLst>
        </pc:spChg>
        <pc:picChg chg="add mod">
          <ac:chgData name="Виктория Иванова" userId="f9c979d8fad3e4fa" providerId="LiveId" clId="{1C72D1D3-B138-4FB3-B53B-88CAA21B85F0}" dt="2025-04-14T08:32:54.632" v="495" actId="1076"/>
          <ac:picMkLst>
            <pc:docMk/>
            <pc:sldMk cId="1172279603" sldId="264"/>
            <ac:picMk id="1027" creationId="{58145E91-022E-4DBA-6D6F-FA3BAC72232E}"/>
          </ac:picMkLst>
        </pc:picChg>
      </pc:sldChg>
      <pc:sldChg chg="addSp modSp new mod">
        <pc:chgData name="Виктория Иванова" userId="f9c979d8fad3e4fa" providerId="LiveId" clId="{1C72D1D3-B138-4FB3-B53B-88CAA21B85F0}" dt="2025-04-14T08:06:34.164" v="169" actId="1076"/>
        <pc:sldMkLst>
          <pc:docMk/>
          <pc:sldMk cId="1695342691" sldId="265"/>
        </pc:sldMkLst>
        <pc:spChg chg="add mod">
          <ac:chgData name="Виктория Иванова" userId="f9c979d8fad3e4fa" providerId="LiveId" clId="{1C72D1D3-B138-4FB3-B53B-88CAA21B85F0}" dt="2025-04-14T08:06:34.164" v="169" actId="1076"/>
          <ac:spMkLst>
            <pc:docMk/>
            <pc:sldMk cId="1695342691" sldId="265"/>
            <ac:spMk id="3" creationId="{16F836DF-9059-300C-F377-764F71A3E521}"/>
          </ac:spMkLst>
        </pc:spChg>
        <pc:picChg chg="add mod">
          <ac:chgData name="Виктория Иванова" userId="f9c979d8fad3e4fa" providerId="LiveId" clId="{1C72D1D3-B138-4FB3-B53B-88CAA21B85F0}" dt="2025-04-14T08:02:19.783" v="123" actId="1076"/>
          <ac:picMkLst>
            <pc:docMk/>
            <pc:sldMk cId="1695342691" sldId="265"/>
            <ac:picMk id="2050" creationId="{A74D08F3-E44D-A4E4-34AD-AC5BF750D21D}"/>
          </ac:picMkLst>
        </pc:picChg>
      </pc:sldChg>
      <pc:sldChg chg="addSp modSp new mod">
        <pc:chgData name="Виктория Иванова" userId="f9c979d8fad3e4fa" providerId="LiveId" clId="{1C72D1D3-B138-4FB3-B53B-88CAA21B85F0}" dt="2025-04-14T08:21:09.898" v="394" actId="1076"/>
        <pc:sldMkLst>
          <pc:docMk/>
          <pc:sldMk cId="1416769785" sldId="266"/>
        </pc:sldMkLst>
        <pc:spChg chg="add mod">
          <ac:chgData name="Виктория Иванова" userId="f9c979d8fad3e4fa" providerId="LiveId" clId="{1C72D1D3-B138-4FB3-B53B-88CAA21B85F0}" dt="2025-04-14T08:21:09.898" v="394" actId="1076"/>
          <ac:spMkLst>
            <pc:docMk/>
            <pc:sldMk cId="1416769785" sldId="266"/>
            <ac:spMk id="3" creationId="{2A7BE013-DE3F-0B5A-058B-CBDABC8FBF79}"/>
          </ac:spMkLst>
        </pc:spChg>
      </pc:sldChg>
      <pc:sldChg chg="addSp modSp new mod">
        <pc:chgData name="Виктория Иванова" userId="f9c979d8fad3e4fa" providerId="LiveId" clId="{1C72D1D3-B138-4FB3-B53B-88CAA21B85F0}" dt="2025-04-14T08:15:41.773" v="313" actId="1076"/>
        <pc:sldMkLst>
          <pc:docMk/>
          <pc:sldMk cId="972008931" sldId="267"/>
        </pc:sldMkLst>
        <pc:spChg chg="add mod">
          <ac:chgData name="Виктория Иванова" userId="f9c979d8fad3e4fa" providerId="LiveId" clId="{1C72D1D3-B138-4FB3-B53B-88CAA21B85F0}" dt="2025-04-14T08:15:41.773" v="313" actId="1076"/>
          <ac:spMkLst>
            <pc:docMk/>
            <pc:sldMk cId="972008931" sldId="267"/>
            <ac:spMk id="3" creationId="{395294D5-E6DE-97A3-857A-818FC0304FD3}"/>
          </ac:spMkLst>
        </pc:spChg>
      </pc:sldChg>
      <pc:sldChg chg="addSp modSp new mod">
        <pc:chgData name="Виктория Иванова" userId="f9c979d8fad3e4fa" providerId="LiveId" clId="{1C72D1D3-B138-4FB3-B53B-88CAA21B85F0}" dt="2025-04-14T08:20:53.965" v="392" actId="948"/>
        <pc:sldMkLst>
          <pc:docMk/>
          <pc:sldMk cId="3776170241" sldId="268"/>
        </pc:sldMkLst>
        <pc:spChg chg="add mod">
          <ac:chgData name="Виктория Иванова" userId="f9c979d8fad3e4fa" providerId="LiveId" clId="{1C72D1D3-B138-4FB3-B53B-88CAA21B85F0}" dt="2025-04-14T08:20:53.965" v="392" actId="948"/>
          <ac:spMkLst>
            <pc:docMk/>
            <pc:sldMk cId="3776170241" sldId="268"/>
            <ac:spMk id="3" creationId="{2423541F-01F3-8391-1288-F4987034BB52}"/>
          </ac:spMkLst>
        </pc:spChg>
      </pc:sldChg>
      <pc:sldChg chg="addSp modSp new mod">
        <pc:chgData name="Виктория Иванова" userId="f9c979d8fad3e4fa" providerId="LiveId" clId="{1C72D1D3-B138-4FB3-B53B-88CAA21B85F0}" dt="2025-04-14T08:26:42.837" v="448" actId="20577"/>
        <pc:sldMkLst>
          <pc:docMk/>
          <pc:sldMk cId="3166038366" sldId="269"/>
        </pc:sldMkLst>
        <pc:spChg chg="add mod">
          <ac:chgData name="Виктория Иванова" userId="f9c979d8fad3e4fa" providerId="LiveId" clId="{1C72D1D3-B138-4FB3-B53B-88CAA21B85F0}" dt="2025-04-14T08:26:42.837" v="448" actId="20577"/>
          <ac:spMkLst>
            <pc:docMk/>
            <pc:sldMk cId="3166038366" sldId="269"/>
            <ac:spMk id="3" creationId="{BB053298-D511-5F5D-8519-69F7D27E6B86}"/>
          </ac:spMkLst>
        </pc:spChg>
      </pc:sldChg>
      <pc:sldChg chg="addSp modSp new mod">
        <pc:chgData name="Виктория Иванова" userId="f9c979d8fad3e4fa" providerId="LiveId" clId="{1C72D1D3-B138-4FB3-B53B-88CAA21B85F0}" dt="2025-04-14T08:35:23.418" v="534" actId="115"/>
        <pc:sldMkLst>
          <pc:docMk/>
          <pc:sldMk cId="2962666059" sldId="270"/>
        </pc:sldMkLst>
        <pc:spChg chg="add mod">
          <ac:chgData name="Виктория Иванова" userId="f9c979d8fad3e4fa" providerId="LiveId" clId="{1C72D1D3-B138-4FB3-B53B-88CAA21B85F0}" dt="2025-04-14T08:35:23.418" v="534" actId="115"/>
          <ac:spMkLst>
            <pc:docMk/>
            <pc:sldMk cId="2962666059" sldId="270"/>
            <ac:spMk id="3" creationId="{9D82B0FB-A744-CD02-AADB-5BC1539E3825}"/>
          </ac:spMkLst>
        </pc:spChg>
      </pc:sldChg>
      <pc:sldChg chg="addSp modSp new mod">
        <pc:chgData name="Виктория Иванова" userId="f9c979d8fad3e4fa" providerId="LiveId" clId="{1C72D1D3-B138-4FB3-B53B-88CAA21B85F0}" dt="2025-04-14T08:35:59.772" v="541" actId="115"/>
        <pc:sldMkLst>
          <pc:docMk/>
          <pc:sldMk cId="3125430533" sldId="271"/>
        </pc:sldMkLst>
        <pc:spChg chg="add mod">
          <ac:chgData name="Виктория Иванова" userId="f9c979d8fad3e4fa" providerId="LiveId" clId="{1C72D1D3-B138-4FB3-B53B-88CAA21B85F0}" dt="2025-04-14T08:35:59.772" v="541" actId="115"/>
          <ac:spMkLst>
            <pc:docMk/>
            <pc:sldMk cId="3125430533" sldId="271"/>
            <ac:spMk id="3" creationId="{B37ABD7E-ACE6-45DE-F0E3-500D5BA6016E}"/>
          </ac:spMkLst>
        </pc:spChg>
      </pc:sldChg>
      <pc:sldChg chg="addSp modSp new mod">
        <pc:chgData name="Виктория Иванова" userId="f9c979d8fad3e4fa" providerId="LiveId" clId="{1C72D1D3-B138-4FB3-B53B-88CAA21B85F0}" dt="2025-04-14T08:34:33.155" v="521" actId="1076"/>
        <pc:sldMkLst>
          <pc:docMk/>
          <pc:sldMk cId="3265211755" sldId="272"/>
        </pc:sldMkLst>
        <pc:spChg chg="add mod">
          <ac:chgData name="Виктория Иванова" userId="f9c979d8fad3e4fa" providerId="LiveId" clId="{1C72D1D3-B138-4FB3-B53B-88CAA21B85F0}" dt="2025-04-14T08:34:25.235" v="520" actId="115"/>
          <ac:spMkLst>
            <pc:docMk/>
            <pc:sldMk cId="3265211755" sldId="272"/>
            <ac:spMk id="3" creationId="{0F9D651E-FB6F-517C-711E-0C08684D8BB3}"/>
          </ac:spMkLst>
        </pc:spChg>
        <pc:spChg chg="add mod">
          <ac:chgData name="Виктория Иванова" userId="f9c979d8fad3e4fa" providerId="LiveId" clId="{1C72D1D3-B138-4FB3-B53B-88CAA21B85F0}" dt="2025-04-14T08:34:33.155" v="521" actId="1076"/>
          <ac:spMkLst>
            <pc:docMk/>
            <pc:sldMk cId="3265211755" sldId="272"/>
            <ac:spMk id="5" creationId="{C2C39CEE-690B-17B3-9617-17CE145B0F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75958-3E13-47AF-B2A0-215247B2BD77}" type="datetimeFigureOut">
              <a:rPr lang="ru-BY" smtClean="0"/>
              <a:t>14.04.2025</a:t>
            </a:fld>
            <a:endParaRPr lang="ru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542C-C6DB-4BB3-8CD5-D58B522482AC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30273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1542C-C6DB-4BB3-8CD5-D58B522482AC}" type="slidenum">
              <a:rPr lang="ru-BY" smtClean="0"/>
              <a:t>3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21136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1542C-C6DB-4BB3-8CD5-D58B522482AC}" type="slidenum">
              <a:rPr lang="ru-BY" smtClean="0"/>
              <a:t>9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6245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42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13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188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76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15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279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688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94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86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3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9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0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78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24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166AE-CEC5-4426-854C-84218DB7D6E9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10D3BA-8086-43CE-AC85-B766C9094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wiki/%D0%9F%D0%B5%D1%87%D0%B5%D0%BD%D1%8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E%D0%B4%D0%BE%D1%91%D0%BC" TargetMode="External"/><Relationship Id="rId2" Type="http://schemas.openxmlformats.org/officeDocument/2006/relationships/hyperlink" Target="https://ru.wikipedia.org/wiki/%D0%A0%D0%B0%D1%81%D1%82%D0%B5%D0%BD%D0%B8%D1%8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u.wikipedia.org/wiki/%D0%94%D0%B8%D0%B3%D0%B5%D0%BD%D0%B5%D1%82%D0%B8%D1%87%D0%B5%D1%81%D0%BA%D0%B8%D0%B5_%D1%81%D0%BE%D1%81%D0%B0%D0%BB%D1%8C%D1%89%D0%B8%D0%BA%D0%B8" TargetMode="External"/><Relationship Id="rId4" Type="http://schemas.openxmlformats.org/officeDocument/2006/relationships/hyperlink" Target="https://ru.wikipedia.org/wiki/%D0%9C%D0%B5%D1%82%D0%B0%D1%86%D0%B5%D1%80%D0%BA%D0%B0%D1%80%D0%B8%D1%8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5%D1%80%D0%BC%D0%B0%D1%84%D1%80%D0%BE%D0%B4%D0%B8%D1%82_(%D0%B1%D0%B8%D0%BE%D0%BB%D0%BE%D0%B3%D0%B8%D1%8F)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0%D0%BC%D1%84%D0%B8%D0%BC%D0%B8%D0%BA%D1%81%D0%B8%D1%8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6%D0%B5%D1%80%D0%BA%D0%B0%D1%80%D0%B8%D0%B8" TargetMode="External"/><Relationship Id="rId2" Type="http://schemas.openxmlformats.org/officeDocument/2006/relationships/hyperlink" Target="https://ru.wikipedia.org/wiki/Mammali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ru.wikipedia.org/wiki/%D0%92%D0%B5%D0%BD%D0%BE%D0%B7%D0%BD%D0%B0%D1%8F_%D0%BA%D1%80%D0%BE%D0%B2%D1%8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7F277-1E02-3096-844C-55DF6290E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77889"/>
            <a:ext cx="7766936" cy="2924768"/>
          </a:xfrm>
        </p:spPr>
        <p:txBody>
          <a:bodyPr/>
          <a:lstStyle/>
          <a:p>
            <a:pPr algn="ctr"/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жизненных циклов трематод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803535-C00B-49D2-1ACB-99F22F5A2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291" y="5162158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студентка 1 курса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лечебного факультета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Пугачёва Елизавета  </a:t>
            </a:r>
          </a:p>
        </p:txBody>
      </p:sp>
    </p:spTree>
    <p:extLst>
      <p:ext uri="{BB962C8B-B14F-4D97-AF65-F5344CB8AC3E}">
        <p14:creationId xmlns:p14="http://schemas.microsoft.com/office/powerpoint/2010/main" val="283954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342783-F5D2-95F4-E5DD-9538F075AC91}"/>
              </a:ext>
            </a:extLst>
          </p:cNvPr>
          <p:cNvSpPr txBox="1"/>
          <p:nvPr/>
        </p:nvSpPr>
        <p:spPr>
          <a:xfrm>
            <a:off x="4855115" y="240694"/>
            <a:ext cx="2481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Фасциолез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3185DA-3F3E-87A7-B2AA-960AD15D8EC3}"/>
              </a:ext>
            </a:extLst>
          </p:cNvPr>
          <p:cNvSpPr txBox="1"/>
          <p:nvPr/>
        </p:nvSpPr>
        <p:spPr>
          <a:xfrm>
            <a:off x="682624" y="1124091"/>
            <a:ext cx="105453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Фасциолез – это 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 животных и человека, характеризуется поражением</a:t>
            </a:r>
            <a:r>
              <a:rPr lang="ru-RU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Печен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печени</a:t>
            </a:r>
            <a:r>
              <a:rPr lang="ru-RU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 желчевыделительной 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 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Лечение фасциолёза человека в Москве — Диагностика заболевания">
            <a:extLst>
              <a:ext uri="{FF2B5EF4-FFF2-40B4-BE49-F238E27FC236}">
                <a16:creationId xmlns:a16="http://schemas.microsoft.com/office/drawing/2014/main" id="{38477FBA-2C71-5529-0570-8E78E2038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4" y="2709863"/>
            <a:ext cx="5634393" cy="337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9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7BE013-DE3F-0B5A-058B-CBDABC8FBF79}"/>
              </a:ext>
            </a:extLst>
          </p:cNvPr>
          <p:cNvSpPr txBox="1"/>
          <p:nvPr/>
        </p:nvSpPr>
        <p:spPr>
          <a:xfrm>
            <a:off x="389468" y="582067"/>
            <a:ext cx="1080346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457200">
              <a:buNone/>
            </a:pP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Заражение человека происходит через употребляемые в пищу </a:t>
            </a:r>
            <a:r>
              <a:rPr lang="ru-RU" sz="2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Растен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растения</a:t>
            </a: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которых обитают личинки паразитов, а также с водой. Риск заражения наиболее высок в районах влажного жаркого климата, в местах, окруженных множеством мелких </a:t>
            </a:r>
            <a:r>
              <a:rPr lang="ru-RU" sz="2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Водоё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водоёмов</a:t>
            </a: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l">
              <a:buNone/>
            </a:pPr>
            <a:endParaRPr lang="ru-RU" sz="26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buNone/>
            </a:pP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Инкубационный период длится от нескольких дней до 3 месяцев в зависимости от количества попавших в организм </a:t>
            </a:r>
            <a:r>
              <a:rPr lang="ru-RU" sz="2600" b="0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Метацеркар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метацеркарий</a:t>
            </a: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от состояния иммунной системы хозяина.</a:t>
            </a:r>
          </a:p>
          <a:p>
            <a:pPr marL="0" indent="457200" algn="l">
              <a:buNone/>
            </a:pPr>
            <a:endParaRPr lang="ru-RU" sz="26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l">
              <a:buNone/>
            </a:pP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Инвазивный или острый период (от 2 до 4 недель) — это миграция </a:t>
            </a:r>
            <a:r>
              <a:rPr lang="ru-RU" sz="26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Дигенетические сосальщи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двуустки</a:t>
            </a: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желчные протоки. Эта фаза является результатом механического разрушения ткани печени и брюшины мигрирующими молодыми сосальщиками, вызывающими локальные и / или генерализованные токсические и аллергические реакции</a:t>
            </a:r>
          </a:p>
        </p:txBody>
      </p:sp>
    </p:spTree>
    <p:extLst>
      <p:ext uri="{BB962C8B-B14F-4D97-AF65-F5344CB8AC3E}">
        <p14:creationId xmlns:p14="http://schemas.microsoft.com/office/powerpoint/2010/main" val="1416769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C76574-0DEA-7C9B-C4C6-2EA33ACEC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1952936"/>
            <a:ext cx="11485033" cy="983681"/>
          </a:xfrm>
        </p:spPr>
        <p:txBody>
          <a:bodyPr>
            <a:noAutofit/>
          </a:bodyPr>
          <a:lstStyle/>
          <a:p>
            <a:pPr indent="457200" algn="l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инкубационного периода — 2—3 недели, при массивной инвазии может сокращаться до нескольких дней.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9A7D6-6BCA-7E05-F82C-A8842C70B325}"/>
              </a:ext>
            </a:extLst>
          </p:cNvPr>
          <p:cNvSpPr txBox="1"/>
          <p:nvPr/>
        </p:nvSpPr>
        <p:spPr>
          <a:xfrm>
            <a:off x="4079556" y="269091"/>
            <a:ext cx="25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Парагонизм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8B4085-F61D-8FF2-613C-BD3257F1492B}"/>
              </a:ext>
            </a:extLst>
          </p:cNvPr>
          <p:cNvSpPr txBox="1"/>
          <p:nvPr/>
        </p:nvSpPr>
        <p:spPr>
          <a:xfrm>
            <a:off x="376766" y="987903"/>
            <a:ext cx="969856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преимущественным поражением лёгких, подкожной клетчатки и скелетных мышц, реже — головного мозга.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 descr="Парагонимоз / Интересный случай / Medicine Live">
            <a:extLst>
              <a:ext uri="{FF2B5EF4-FFF2-40B4-BE49-F238E27FC236}">
                <a16:creationId xmlns:a16="http://schemas.microsoft.com/office/drawing/2014/main" id="{2E7BE1CD-0609-0CF9-0D65-6F7C0E22E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58" y="3287772"/>
            <a:ext cx="8881111" cy="280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79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053298-D511-5F5D-8519-69F7D27E6B86}"/>
              </a:ext>
            </a:extLst>
          </p:cNvPr>
          <p:cNvSpPr txBox="1"/>
          <p:nvPr/>
        </p:nvSpPr>
        <p:spPr>
          <a:xfrm>
            <a:off x="200297" y="233900"/>
            <a:ext cx="10877005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l">
              <a:buNone/>
            </a:pPr>
            <a:r>
              <a:rPr lang="ru-RU" sz="2600" b="1" i="1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абдоминальный и </a:t>
            </a:r>
            <a:r>
              <a:rPr lang="ru-RU" sz="2600" b="1" i="1" u="sng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плевролёгочный</a:t>
            </a:r>
            <a:r>
              <a:rPr lang="ru-RU" sz="2600" b="1" i="1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парагонимоз.</a:t>
            </a:r>
          </a:p>
          <a:p>
            <a:pPr indent="457200" algn="l">
              <a:buNone/>
            </a:pPr>
            <a:r>
              <a:rPr lang="ru-RU" sz="2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Абдоминальный парагонимоз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обусловлен миграцией личинок из кишечника в брюшную полость. Отмечают симптомы энтерита, гепатита, иногда доброкачественного асептического перитонита. </a:t>
            </a:r>
          </a:p>
          <a:p>
            <a:pPr indent="457200" algn="l">
              <a:buNone/>
            </a:pPr>
            <a:r>
              <a:rPr lang="ru-RU" sz="26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Плевролёгочный</a:t>
            </a:r>
            <a:r>
              <a:rPr lang="ru-RU" sz="26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парагонимоз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обусловлен паразитированием молодых гельминтов.</a:t>
            </a:r>
          </a:p>
          <a:p>
            <a:pPr indent="457200" algn="l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остром </a:t>
            </a:r>
            <a:r>
              <a:rPr lang="ru-RU" sz="2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плевролёгочном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парагонимозе возникают лихорадка с температурой 39—40°С, боли в груди, одышка, кашель с гнойной мокротой, которая иногда содержит примесь крови. Через 2—3 месяца наступает хроническая стадия со сменой периодов обострений и облегчения, которая может длиться в течение 2—4 лет.</a:t>
            </a:r>
          </a:p>
          <a:p>
            <a:pPr indent="457200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Симптомы: лихорадка, одышка, кашель с гнойной мокротой (иногда с примесью крови). Через 2-3 </a:t>
            </a:r>
            <a:r>
              <a:rPr lang="ru-RU" sz="2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проявления переходят в хроническую стадию; отмечают периоды обострений и ремиссий. У некоторых больных развивается серозный экссудативный плеврит. При заносе гельминтов в головной мозг развиваются симптомы поражения ЦНС.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38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B45A0-52A1-C10C-584E-4EC93ED4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611" y="289261"/>
            <a:ext cx="8596668" cy="75353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54C928-CADA-29C4-623A-4BF64CD359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9788" y="1126183"/>
            <a:ext cx="11619168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заболеваний, вызванных трематодами (плоскими червями, принадлежащими к классу </a:t>
            </a:r>
            <a:r>
              <a:rPr kumimoji="0" lang="ru-BY" altLang="ru-BY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Trematoda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включает в себя несколько ключевых подходов, направленных на предотвращение заражения и контроль распространения этих паразитов. 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58145E91-022E-4DBA-6D6F-FA3BAC722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824" y="2968739"/>
            <a:ext cx="7082992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27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9D651E-FB6F-517C-711E-0C08684D8BB3}"/>
              </a:ext>
            </a:extLst>
          </p:cNvPr>
          <p:cNvSpPr txBox="1"/>
          <p:nvPr/>
        </p:nvSpPr>
        <p:spPr>
          <a:xfrm>
            <a:off x="322783" y="671095"/>
            <a:ext cx="1129553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/>
            <a:r>
              <a:rPr kumimoji="0" lang="ru-RU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и информирование</a:t>
            </a:r>
            <a:b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Просвещение населения: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Информирование о путях передачи трематодозов и их профилактике. Важно обучать людей о рисках, связанных с потреблением недостаточно обработанной пищи, особенно рыбы и моллюсков.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Программы по обучению медицинских работников: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Обучение врачей и медсестер распознавать симптомы трематодозов и проводить необходимые обследования.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BY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Контроль источников заражения</a:t>
            </a:r>
            <a:b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Улучшение санитарных условий: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Обеспечение доступа к чистой воде и санитарным условиям, что снижает вероятность контакта с инфицированными водоемами.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Контроль за сточными водами: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Предотвращение загрязнения водоемов сточными водами, содержащими яйца трематод.</a:t>
            </a:r>
            <a:endParaRPr lang="ru-BY" sz="2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39CEE-690B-17B3-9617-17CE145B0F47}"/>
              </a:ext>
            </a:extLst>
          </p:cNvPr>
          <p:cNvSpPr txBox="1"/>
          <p:nvPr/>
        </p:nvSpPr>
        <p:spPr>
          <a:xfrm>
            <a:off x="3045884" y="147875"/>
            <a:ext cx="61002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BY" altLang="ru-BY" sz="2800" b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меры профилактики:</a:t>
            </a:r>
            <a:endParaRPr lang="ru-BY" sz="2800" b="1" dirty="0"/>
          </a:p>
        </p:txBody>
      </p:sp>
    </p:spTree>
    <p:extLst>
      <p:ext uri="{BB962C8B-B14F-4D97-AF65-F5344CB8AC3E}">
        <p14:creationId xmlns:p14="http://schemas.microsoft.com/office/powerpoint/2010/main" val="3265211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82B0FB-A744-CD02-AADB-5BC1539E3825}"/>
              </a:ext>
            </a:extLst>
          </p:cNvPr>
          <p:cNvSpPr txBox="1"/>
          <p:nvPr/>
        </p:nvSpPr>
        <p:spPr>
          <a:xfrm>
            <a:off x="381000" y="695278"/>
            <a:ext cx="10329334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/>
            <a: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Обработка пищи</a:t>
            </a:r>
            <a:b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Термическая обработка: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Рекомендуется тщательно готовить рыбу и моллюсков перед употреблением. Например, рыбу следует готовить при температуре не менее 63 °C.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Замораживание: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Замораживание рыбы при -20 °C в течение как минимум 24 часов может убить яйца и личинки трематод.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BY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Медицинские меры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Скрининг и лечение: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Регулярное обследование населения, особенно в эндемичных районах, на наличие трематодозов. Обеспечение доступности лечения для инфицированных.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Профилактическое лечение: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некоторых регионах могут быть рекомендованы массовые кампании по дегельминтизации населения</a:t>
            </a:r>
            <a:endParaRPr lang="ru-BY" sz="2600" dirty="0"/>
          </a:p>
        </p:txBody>
      </p:sp>
    </p:spTree>
    <p:extLst>
      <p:ext uri="{BB962C8B-B14F-4D97-AF65-F5344CB8AC3E}">
        <p14:creationId xmlns:p14="http://schemas.microsoft.com/office/powerpoint/2010/main" val="2962666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ABD7E-ACE6-45DE-F0E3-500D5BA6016E}"/>
              </a:ext>
            </a:extLst>
          </p:cNvPr>
          <p:cNvSpPr txBox="1"/>
          <p:nvPr/>
        </p:nvSpPr>
        <p:spPr>
          <a:xfrm>
            <a:off x="457200" y="826975"/>
            <a:ext cx="1021926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/>
            <a: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Экологический контроль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Управление популяцией промежуточных хозяев: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Контроль над популяцией моллюсков и других промежуточных хозяев трематод, что может снизить их распространение.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Поддержание чистоты водоемов: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Защита экосистемы водоемов и предотвращение загрязнения.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BY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kumimoji="0" lang="ru-BY" altLang="ru-BY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Исследования и мониторинг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Эпидемиологические исследования: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Проведение исследований для отслеживания распространения трематодозов и оценки эффективности профилактических мер.</a:t>
            </a:r>
            <a:b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BY" altLang="ru-BY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Мониторинг здоровья населения:</a:t>
            </a:r>
            <a:r>
              <a:rPr kumimoji="0" lang="ru-BY" altLang="ru-BY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Регулярное наблюдение за состоянием здоровья групп риска и оценка уровня заболеваемости.</a:t>
            </a:r>
            <a:endParaRPr lang="ru-BY" sz="2600" dirty="0"/>
          </a:p>
        </p:txBody>
      </p:sp>
    </p:spTree>
    <p:extLst>
      <p:ext uri="{BB962C8B-B14F-4D97-AF65-F5344CB8AC3E}">
        <p14:creationId xmlns:p14="http://schemas.microsoft.com/office/powerpoint/2010/main" val="312543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5C4E27-D1A9-EF11-A60E-C428AFFEB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Трематоды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800075-A901-913E-9ACD-607309F39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547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класс паразитических плоских червей.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B42C08-6179-1A41-C9EF-7EB6EB138511}"/>
              </a:ext>
            </a:extLst>
          </p:cNvPr>
          <p:cNvSpPr txBox="1"/>
          <p:nvPr/>
        </p:nvSpPr>
        <p:spPr>
          <a:xfrm>
            <a:off x="825500" y="2230967"/>
            <a:ext cx="33997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  <a:r>
              <a:rPr lang="ru-RU" sz="3600" dirty="0"/>
              <a:t> </a:t>
            </a:r>
          </a:p>
          <a:p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BF6C6F-50BF-1625-C226-8A7E2ACCC867}"/>
              </a:ext>
            </a:extLst>
          </p:cNvPr>
          <p:cNvSpPr txBox="1"/>
          <p:nvPr/>
        </p:nvSpPr>
        <p:spPr>
          <a:xfrm>
            <a:off x="943148" y="3208193"/>
            <a:ext cx="39497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Фасциолы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Шистосомы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Парагонимиды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46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39172-7EC2-E4F4-9D34-DCD2189D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734" y="127000"/>
            <a:ext cx="8596668" cy="1320800"/>
          </a:xfrm>
        </p:spPr>
        <p:txBody>
          <a:bodyPr/>
          <a:lstStyle/>
          <a:p>
            <a:pPr algn="ctr"/>
            <a:r>
              <a:rPr lang="ru-RU" dirty="0" err="1"/>
              <a:t>Фасциолы</a:t>
            </a:r>
            <a:br>
              <a:rPr lang="ru-RU" dirty="0"/>
            </a:br>
            <a:r>
              <a:rPr lang="ru-RU" sz="2400" dirty="0"/>
              <a:t>на примере печеночного сосальщика </a:t>
            </a:r>
            <a:r>
              <a:rPr lang="en-US" sz="2400" dirty="0"/>
              <a:t>(fasciola hepatica)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9015F-F50A-E61D-67D8-6FB5558B6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99" y="1235936"/>
            <a:ext cx="11049001" cy="5495064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печеночных сосальщиков листовидное тело, длина может доходить до 5 сантиметров</a:t>
            </a:r>
            <a:r>
              <a:rPr lang="ru-RU" sz="2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Имеют две присоски: ротовую и брюшную. Тело покрыто </a:t>
            </a:r>
            <a:r>
              <a:rPr lang="ru-RU" sz="2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тегументом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особым покровом у паразитических плоских червей, защищающим от воздействия желчи. Органы осязания находятся в эпителии. Пищеварительная система слепо замкнутая, имеет две ветви. Рот на передней присоске. Нервная система представлена в виде окологлоточного нервного кольца и трёх пар нервных стволов. Анаэробный метаболизм, основанный на молочнокислом брожении (по некоторым данным возможно </a:t>
            </a:r>
            <a:r>
              <a:rPr lang="ru-RU" sz="2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фумаратное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дыхание). </a:t>
            </a:r>
          </a:p>
          <a:p>
            <a:pPr marL="0" indent="457200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Мариты печеночных сосальщиков —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Гермафродит (биология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гермафродиты</a:t>
            </a: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 </a:t>
            </a:r>
            <a:r>
              <a:rPr lang="ru-RU" sz="2600" b="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Амфимикси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перекрестным оплодотворением</a:t>
            </a:r>
            <a:r>
              <a:rPr lang="ru-RU" sz="26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57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асциолёз: причины, симптомы и лечение в статье инфекциониста Александров  П. А.">
            <a:extLst>
              <a:ext uri="{FF2B5EF4-FFF2-40B4-BE49-F238E27FC236}">
                <a16:creationId xmlns:a16="http://schemas.microsoft.com/office/drawing/2014/main" id="{A74D08F3-E44D-A4E4-34AD-AC5BF750D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534" y="870561"/>
            <a:ext cx="5208782" cy="442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F836DF-9059-300C-F377-764F71A3E521}"/>
              </a:ext>
            </a:extLst>
          </p:cNvPr>
          <p:cNvSpPr txBox="1"/>
          <p:nvPr/>
        </p:nvSpPr>
        <p:spPr>
          <a:xfrm>
            <a:off x="433918" y="870561"/>
            <a:ext cx="566208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/>
            <a:r>
              <a:rPr lang="ru-RU" sz="2800" b="1" i="0" u="sng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Жизненные циклы</a:t>
            </a:r>
            <a:r>
              <a:rPr lang="ru-RU" sz="28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родов различаются. </a:t>
            </a:r>
          </a:p>
          <a:p>
            <a:pPr indent="457200"/>
            <a:r>
              <a:rPr lang="ru-RU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видов рода </a:t>
            </a:r>
            <a:r>
              <a:rPr lang="ru-RU" sz="28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Fasciola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развитие происходит с одним промежуточным хозяином (пресноводной улиткой), а заражение окончательного хозяина происходит при проглатывании с водой или поедании с прибрежными растениями покоящейся стадии —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адолескарии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4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29F6F-BF76-E645-076B-6BE37CA3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2" y="101602"/>
            <a:ext cx="4955587" cy="601133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Шистосомы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663514-C025-0DB0-F4C0-F352D40E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7733" y="795310"/>
            <a:ext cx="7226174" cy="2726265"/>
          </a:xfrm>
        </p:spPr>
        <p:txBody>
          <a:bodyPr>
            <a:noAutofit/>
          </a:bodyPr>
          <a:lstStyle/>
          <a:p>
            <a:pPr indent="457200" algn="l">
              <a:buNone/>
            </a:pPr>
            <a:r>
              <a:rPr lang="ru-RU" sz="1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окончательного хозяина выступают </a:t>
            </a:r>
            <a:r>
              <a:rPr lang="ru-RU" sz="2600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Mammalia"/>
              </a:rPr>
              <a:t>млекопитающие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l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Свободноплавающие личинки (</a:t>
            </a:r>
            <a:r>
              <a:rPr lang="ru-RU" sz="2600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Церкарии"/>
              </a:rPr>
              <a:t>церкарии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заражают слизистые, проникая через кожу, или путём заглатывания зараженной воды. </a:t>
            </a:r>
          </a:p>
          <a:p>
            <a:pPr indent="457200" algn="l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Обитают и спариваются в </a:t>
            </a:r>
            <a:r>
              <a:rPr lang="ru-RU" sz="2600" b="0" i="0" u="none" strike="noStrike" dirty="0">
                <a:solidFill>
                  <a:srgbClr val="0645A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Венозная кровь"/>
              </a:rPr>
              <a:t>венозной крови</a:t>
            </a: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1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055199-27E5-77B2-A8F2-EACA7E75D4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441" y="1072813"/>
            <a:ext cx="4580593" cy="29114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C7921D-3069-3358-4558-365F3B392729}"/>
              </a:ext>
            </a:extLst>
          </p:cNvPr>
          <p:cNvSpPr txBox="1"/>
          <p:nvPr/>
        </p:nvSpPr>
        <p:spPr>
          <a:xfrm>
            <a:off x="289983" y="3555442"/>
            <a:ext cx="708448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l">
              <a:buNone/>
            </a:pPr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теле млекопитающих питаются также кровью.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92C62C-4E9B-3A72-2286-9A9161BD7ED0}"/>
              </a:ext>
            </a:extLst>
          </p:cNvPr>
          <p:cNvSpPr txBox="1"/>
          <p:nvPr/>
        </p:nvSpPr>
        <p:spPr>
          <a:xfrm>
            <a:off x="289983" y="4447994"/>
            <a:ext cx="9209617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/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 человека преимущественно проникают при купании в водоёме через кожу, слизистые или заглатывание.</a:t>
            </a:r>
          </a:p>
          <a:p>
            <a:pPr indent="457200"/>
            <a:r>
              <a:rPr lang="ru-RU" sz="2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половом развитии значительно более мелкая самка поселяется в складке на брюшной стороне самца. Далее такая пара непрерывно производит от 300 до 3000 яиц в сутки.</a:t>
            </a:r>
            <a:endParaRPr lang="ru-BY" sz="2600" dirty="0"/>
          </a:p>
        </p:txBody>
      </p:sp>
    </p:spTree>
    <p:extLst>
      <p:ext uri="{BB962C8B-B14F-4D97-AF65-F5344CB8AC3E}">
        <p14:creationId xmlns:p14="http://schemas.microsoft.com/office/powerpoint/2010/main" val="87973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58283-4B41-A187-2353-EC060622E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42902"/>
            <a:ext cx="916939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Парагонимиды</a:t>
            </a:r>
            <a:br>
              <a:rPr lang="ru-RU" dirty="0"/>
            </a:br>
            <a:r>
              <a:rPr lang="ru-RU" sz="2700" dirty="0"/>
              <a:t>на примере легочного сосальщика(</a:t>
            </a:r>
            <a:r>
              <a:rPr lang="en-US" sz="2700" dirty="0" err="1"/>
              <a:t>Paragonimidae</a:t>
            </a:r>
            <a:r>
              <a:rPr lang="en-US" sz="2700" dirty="0"/>
              <a:t> </a:t>
            </a:r>
            <a:r>
              <a:rPr lang="en-US" sz="2700" dirty="0" err="1"/>
              <a:t>westermani</a:t>
            </a:r>
            <a:r>
              <a:rPr lang="en-US" sz="2700" dirty="0"/>
              <a:t>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E270A3-A446-A095-08A0-707313102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1725" y="1926168"/>
            <a:ext cx="5952067" cy="6354233"/>
          </a:xfrm>
        </p:spPr>
        <p:txBody>
          <a:bodyPr>
            <a:noAutofit/>
          </a:bodyPr>
          <a:lstStyle/>
          <a:p>
            <a:pPr indent="-457200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Тело овальной формы, покрыто толстым </a:t>
            </a:r>
            <a:r>
              <a:rPr lang="ru-RU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тегументом</a:t>
            </a: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шипами. </a:t>
            </a:r>
          </a:p>
          <a:p>
            <a:pPr indent="-457200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 присоски, как ротовая, так и брюшная, имеют круглую форму и мышечную структуру.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B9A67F8-7144-389E-6159-090981E07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9" t="-4670" r="12704"/>
          <a:stretch/>
        </p:blipFill>
        <p:spPr>
          <a:xfrm rot="5400000">
            <a:off x="-175009" y="2374035"/>
            <a:ext cx="4212742" cy="279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0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5294D5-E6DE-97A3-857A-818FC0304FD3}"/>
              </a:ext>
            </a:extLst>
          </p:cNvPr>
          <p:cNvSpPr txBox="1"/>
          <p:nvPr/>
        </p:nvSpPr>
        <p:spPr>
          <a:xfrm>
            <a:off x="347133" y="174263"/>
            <a:ext cx="11099800" cy="6509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None/>
            </a:pPr>
            <a:r>
              <a:rPr lang="ru-RU" sz="2800" b="1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Жизненный цикл:</a:t>
            </a:r>
            <a:endParaRPr lang="en-US" sz="2800" b="1" u="sng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Яйца выделяются со слюной или калом заражённых людей.</a:t>
            </a:r>
          </a:p>
          <a:p>
            <a:pPr indent="457200" algn="l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Оказавшись в окружающей среде, яйца начинают развиваться, из них выходят незрелые формы (</a:t>
            </a:r>
            <a:r>
              <a:rPr lang="ru-RU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мирацидии</a:t>
            </a: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и поглощаются водными улитками. </a:t>
            </a:r>
          </a:p>
          <a:p>
            <a:pPr indent="457200" algn="l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организме улитки </a:t>
            </a:r>
            <a:r>
              <a:rPr lang="ru-RU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мирацидии</a:t>
            </a: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проходят несколько стадий превращений, развиваясь в форму, умеющую плавать в воде (церкарии). </a:t>
            </a:r>
          </a:p>
          <a:p>
            <a:pPr indent="457200" algn="l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Церкарии заражают крабов или раков, внутри которых образуют цисты (</a:t>
            </a:r>
            <a:r>
              <a:rPr lang="ru-RU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метацеркарии</a:t>
            </a: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</a:p>
          <a:p>
            <a:pPr indent="457200" algn="l">
              <a:spcAft>
                <a:spcPts val="600"/>
              </a:spcAft>
              <a:buNone/>
            </a:pP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Инфицирование человека происходит при проглатывании цист, содержащихся в сырых, недостаточно обработанных термически или маринованных крабах или раках. Попав в кишечник, личинки покидают цисту. Личинк</a:t>
            </a:r>
            <a:r>
              <a:rPr lang="ru-RU" sz="2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проникают через стенки кишечника, проходят через диафрагму и попадают лёгкие. Там они развиваются во взрослых особей и откладывают яйца, которые попадают в слюну и выводятся с ней либо проглатываются и выводятся с калом. </a:t>
            </a:r>
          </a:p>
        </p:txBody>
      </p:sp>
    </p:spTree>
    <p:extLst>
      <p:ext uri="{BB962C8B-B14F-4D97-AF65-F5344CB8AC3E}">
        <p14:creationId xmlns:p14="http://schemas.microsoft.com/office/powerpoint/2010/main" val="97200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96C35-2E92-5DC8-F2D1-B0A88055C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306389"/>
            <a:ext cx="8596668" cy="81967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вызванные трематодами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50E01F-BE94-C40C-138A-C9CB7EDCC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068" y="1978023"/>
            <a:ext cx="5731932" cy="4307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i="1" u="sng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Шистосомоз</a:t>
            </a:r>
            <a:r>
              <a:rPr lang="ru-RU" sz="2600" b="0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заболевание, протекающее в острой или хронической форме, возбудителем которого являются паразитические черви.</a:t>
            </a:r>
          </a:p>
          <a:p>
            <a:pPr marL="0" indent="0">
              <a:buNone/>
            </a:pPr>
            <a:r>
              <a:rPr lang="ru-RU" sz="2600" b="0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Заражение человека происходит при проникновении личинок паразита, выделяемых пресноводными улитками, под кожу при контакте с инфицированной водой.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64B123-1C6A-0890-A963-F48B0EA3B901}"/>
              </a:ext>
            </a:extLst>
          </p:cNvPr>
          <p:cNvSpPr txBox="1"/>
          <p:nvPr/>
        </p:nvSpPr>
        <p:spPr>
          <a:xfrm>
            <a:off x="2364317" y="1126067"/>
            <a:ext cx="61002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Шистосомоз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Шистосома Мансона (Schistosoma mansoni). Кишечный шистосомоз">
            <a:extLst>
              <a:ext uri="{FF2B5EF4-FFF2-40B4-BE49-F238E27FC236}">
                <a16:creationId xmlns:a16="http://schemas.microsoft.com/office/drawing/2014/main" id="{A316873A-1702-F53C-CDF2-07585DE53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834" y="1710842"/>
            <a:ext cx="5715000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52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23541F-01F3-8391-1288-F4987034BB52}"/>
              </a:ext>
            </a:extLst>
          </p:cNvPr>
          <p:cNvSpPr txBox="1"/>
          <p:nvPr/>
        </p:nvSpPr>
        <p:spPr>
          <a:xfrm>
            <a:off x="304800" y="181957"/>
            <a:ext cx="11294533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l">
              <a:buNone/>
            </a:pPr>
            <a:r>
              <a:rPr lang="ru-RU" sz="2600" b="0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Кишечный шистосомоз может вызывать боли в области живота, диарею и кровь в стуле.</a:t>
            </a:r>
          </a:p>
          <a:p>
            <a:pPr indent="457200" algn="l">
              <a:buNone/>
            </a:pPr>
            <a:r>
              <a:rPr lang="ru-RU" sz="2600" b="0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 запущенных случаев характерно увеличение печени, нередко сопровождающееся накоплением жидкости в брюшной полости и гипертензией абдоминальных кровяных сосудов. В таких случаях может также наблюдаться увеличение селезенки.</a:t>
            </a:r>
          </a:p>
          <a:p>
            <a:pPr marL="0" indent="457200" algn="l">
              <a:buNone/>
            </a:pPr>
            <a:r>
              <a:rPr lang="ru-RU" sz="2600" b="0" i="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Классическим признаком мочеполового шистосомоза является гематурия (наличие крови в моче). У больных с запущенным заболеванием иногда диагностируются поражения почек и фиброз мочевого пузыря и мочеточника. Еще одним возможным осложнением на поздних стадиях является рак мочевого пузыря. У женщин мочеполовой шистосомоз может приводить к поражениям гениталий, вагинальному кровотечению, боли во время полового акта и образованию узлов на наружных половых органах. У мужчин мочеполовой шистосомоз может приводить к развитию патологии семенных пузырьков, простаты и других органов. Болезнь может иметь и другие длительные необратимые последствия, включая бесплодие.</a:t>
            </a:r>
          </a:p>
        </p:txBody>
      </p:sp>
    </p:spTree>
    <p:extLst>
      <p:ext uri="{BB962C8B-B14F-4D97-AF65-F5344CB8AC3E}">
        <p14:creationId xmlns:p14="http://schemas.microsoft.com/office/powerpoint/2010/main" val="377617024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1220</Words>
  <Application>Microsoft Office PowerPoint</Application>
  <PresentationFormat>Широкоэкранный</PresentationFormat>
  <Paragraphs>69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Aptos</vt:lpstr>
      <vt:lpstr>Arial</vt:lpstr>
      <vt:lpstr>Times New Roman</vt:lpstr>
      <vt:lpstr>Trebuchet MS</vt:lpstr>
      <vt:lpstr>Wingdings 3</vt:lpstr>
      <vt:lpstr>Аспект</vt:lpstr>
      <vt:lpstr>Особенности жизненных циклов трематод</vt:lpstr>
      <vt:lpstr>Трематоды</vt:lpstr>
      <vt:lpstr>Фасциолы на примере печеночного сосальщика (fasciola hepatica)</vt:lpstr>
      <vt:lpstr>Презентация PowerPoint</vt:lpstr>
      <vt:lpstr>Шистосомы </vt:lpstr>
      <vt:lpstr>Парагонимиды на примере легочного сосальщика(Paragonimidae westermani)</vt:lpstr>
      <vt:lpstr>Презентация PowerPoint</vt:lpstr>
      <vt:lpstr>Заболевания вызванные трематодами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Профилактика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Виктория Иванова</cp:lastModifiedBy>
  <cp:revision>1</cp:revision>
  <dcterms:created xsi:type="dcterms:W3CDTF">2025-04-12T12:12:09Z</dcterms:created>
  <dcterms:modified xsi:type="dcterms:W3CDTF">2025-04-14T08:36:02Z</dcterms:modified>
</cp:coreProperties>
</file>