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382" r:id="rId3"/>
    <p:sldId id="258" r:id="rId4"/>
    <p:sldId id="278" r:id="rId5"/>
    <p:sldId id="383" r:id="rId6"/>
    <p:sldId id="259" r:id="rId7"/>
    <p:sldId id="291" r:id="rId8"/>
    <p:sldId id="319" r:id="rId9"/>
    <p:sldId id="309" r:id="rId10"/>
    <p:sldId id="310" r:id="rId11"/>
    <p:sldId id="302" r:id="rId12"/>
    <p:sldId id="314" r:id="rId13"/>
    <p:sldId id="305" r:id="rId14"/>
    <p:sldId id="306" r:id="rId15"/>
    <p:sldId id="313" r:id="rId16"/>
    <p:sldId id="308" r:id="rId17"/>
    <p:sldId id="318" r:id="rId18"/>
    <p:sldId id="373" r:id="rId19"/>
    <p:sldId id="374" r:id="rId20"/>
    <p:sldId id="375" r:id="rId21"/>
    <p:sldId id="376" r:id="rId22"/>
    <p:sldId id="371" r:id="rId23"/>
    <p:sldId id="316" r:id="rId2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3357" autoAdjust="0"/>
  </p:normalViewPr>
  <p:slideViewPr>
    <p:cSldViewPr snapToGrid="0">
      <p:cViewPr varScale="1">
        <p:scale>
          <a:sx n="61" d="100"/>
          <a:sy n="61" d="100"/>
        </p:scale>
        <p:origin x="11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2AD258-876F-419E-BC15-10565D823D90}" type="doc">
      <dgm:prSet loTypeId="urn:microsoft.com/office/officeart/2005/8/layout/hierarchy2" loCatId="hierarchy" qsTypeId="urn:microsoft.com/office/officeart/2005/8/quickstyle/3d1" qsCatId="3D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0BEE6945-4877-4AD4-AE38-2E4090D24CD5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000" b="1" dirty="0"/>
            <a:t>Состояние, не связанное с травмой: оценка сознания по шкале Глазго </a:t>
          </a:r>
        </a:p>
      </dgm:t>
    </dgm:pt>
    <dgm:pt modelId="{73C1E7D0-68C4-4FCC-987D-D76C9BEA0652}" type="parTrans" cxnId="{0A631C71-655D-4557-A1DD-6A318F832CF7}">
      <dgm:prSet/>
      <dgm:spPr/>
      <dgm:t>
        <a:bodyPr/>
        <a:lstStyle/>
        <a:p>
          <a:endParaRPr lang="ru-RU" b="1"/>
        </a:p>
      </dgm:t>
    </dgm:pt>
    <dgm:pt modelId="{736C693F-C6AB-49B8-BF68-C45C151B1409}" type="sibTrans" cxnId="{0A631C71-655D-4557-A1DD-6A318F832CF7}">
      <dgm:prSet/>
      <dgm:spPr/>
      <dgm:t>
        <a:bodyPr/>
        <a:lstStyle/>
        <a:p>
          <a:endParaRPr lang="ru-RU"/>
        </a:p>
      </dgm:t>
    </dgm:pt>
    <dgm:pt modelId="{11FC49E4-69D0-4B87-A02F-D47F5A3C482A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000" b="1" dirty="0"/>
            <a:t>З балла по шкале Глазго : оценка дыхания и пульса на сонных артериях</a:t>
          </a:r>
        </a:p>
      </dgm:t>
    </dgm:pt>
    <dgm:pt modelId="{12CD095D-1830-468B-A463-3B2BEC770363}" type="parTrans" cxnId="{1F8EF9BF-49E9-4B59-9AD4-68BAA3AD5000}">
      <dgm:prSet/>
      <dgm:spPr/>
      <dgm:t>
        <a:bodyPr/>
        <a:lstStyle/>
        <a:p>
          <a:endParaRPr lang="ru-RU" b="1"/>
        </a:p>
      </dgm:t>
    </dgm:pt>
    <dgm:pt modelId="{9E1324CD-AC01-49D9-9BBC-546DA616ADE8}" type="sibTrans" cxnId="{1F8EF9BF-49E9-4B59-9AD4-68BAA3AD5000}">
      <dgm:prSet/>
      <dgm:spPr/>
      <dgm:t>
        <a:bodyPr/>
        <a:lstStyle/>
        <a:p>
          <a:endParaRPr lang="ru-RU"/>
        </a:p>
      </dgm:t>
    </dgm:pt>
    <dgm:pt modelId="{D836ADC3-C147-420F-9C83-4642CF7C7D39}">
      <dgm:prSet phldrT="[Текст]" custT="1"/>
      <dgm:spPr/>
      <dgm:t>
        <a:bodyPr/>
        <a:lstStyle/>
        <a:p>
          <a:r>
            <a:rPr lang="ru-RU" sz="1000" b="1" dirty="0"/>
            <a:t>4 и более баллов по шкале Глазго: оценка ЧД, пульса, АД, ЭКГ, неврологическое обследование, </a:t>
          </a:r>
          <a:r>
            <a:rPr lang="ru-RU" sz="1000" b="1" dirty="0" err="1"/>
            <a:t>глюкометрия</a:t>
          </a:r>
          <a:r>
            <a:rPr lang="ru-RU" sz="1000" b="1" dirty="0"/>
            <a:t> </a:t>
          </a:r>
        </a:p>
      </dgm:t>
    </dgm:pt>
    <dgm:pt modelId="{ACA6EE9B-50ED-4BE2-89E2-58A852F17526}" type="parTrans" cxnId="{7EDD7543-2F8E-4FA1-8BAD-4741DE72E72C}">
      <dgm:prSet/>
      <dgm:spPr/>
      <dgm:t>
        <a:bodyPr/>
        <a:lstStyle/>
        <a:p>
          <a:endParaRPr lang="ru-RU" b="1"/>
        </a:p>
      </dgm:t>
    </dgm:pt>
    <dgm:pt modelId="{29BA4D7F-C25A-49A5-A5CB-635ED2B4E928}" type="sibTrans" cxnId="{7EDD7543-2F8E-4FA1-8BAD-4741DE72E72C}">
      <dgm:prSet/>
      <dgm:spPr/>
      <dgm:t>
        <a:bodyPr/>
        <a:lstStyle/>
        <a:p>
          <a:endParaRPr lang="ru-RU"/>
        </a:p>
      </dgm:t>
    </dgm:pt>
    <dgm:pt modelId="{0397E847-0393-49FC-8147-89CFA1B6F3FD}">
      <dgm:prSet custT="1"/>
      <dgm:spPr/>
      <dgm:t>
        <a:bodyPr/>
        <a:lstStyle/>
        <a:p>
          <a:r>
            <a:rPr lang="ru-RU" sz="1000" b="1" dirty="0"/>
            <a:t>Нарушение ритма</a:t>
          </a:r>
        </a:p>
      </dgm:t>
    </dgm:pt>
    <dgm:pt modelId="{0E0498BB-3B8E-4E54-836E-242820F2B485}" type="parTrans" cxnId="{C589AEFD-808D-49C6-87D7-C8F554184732}">
      <dgm:prSet/>
      <dgm:spPr/>
      <dgm:t>
        <a:bodyPr/>
        <a:lstStyle/>
        <a:p>
          <a:endParaRPr lang="ru-RU" b="1"/>
        </a:p>
      </dgm:t>
    </dgm:pt>
    <dgm:pt modelId="{10DBDA4F-5523-4F6A-8DE5-183D045D6B30}" type="sibTrans" cxnId="{C589AEFD-808D-49C6-87D7-C8F554184732}">
      <dgm:prSet/>
      <dgm:spPr/>
      <dgm:t>
        <a:bodyPr/>
        <a:lstStyle/>
        <a:p>
          <a:endParaRPr lang="ru-RU"/>
        </a:p>
      </dgm:t>
    </dgm:pt>
    <dgm:pt modelId="{B7AD18D0-ECF0-42FB-A5F6-4ED57F24434B}">
      <dgm:prSet custT="1"/>
      <dgm:spPr/>
      <dgm:t>
        <a:bodyPr/>
        <a:lstStyle/>
        <a:p>
          <a:r>
            <a:rPr lang="ru-RU" sz="1000" b="1" dirty="0"/>
            <a:t>Анамнез</a:t>
          </a:r>
        </a:p>
      </dgm:t>
    </dgm:pt>
    <dgm:pt modelId="{3C9779E6-EA04-490B-B716-38A8C4A1DED4}" type="parTrans" cxnId="{B3AF4C95-E999-4DD3-8B71-46F0A2F99446}">
      <dgm:prSet/>
      <dgm:spPr/>
      <dgm:t>
        <a:bodyPr/>
        <a:lstStyle/>
        <a:p>
          <a:endParaRPr lang="ru-RU"/>
        </a:p>
      </dgm:t>
    </dgm:pt>
    <dgm:pt modelId="{57A1F696-CC5F-41BA-9310-73C6A86F2310}" type="sibTrans" cxnId="{B3AF4C95-E999-4DD3-8B71-46F0A2F99446}">
      <dgm:prSet/>
      <dgm:spPr/>
      <dgm:t>
        <a:bodyPr/>
        <a:lstStyle/>
        <a:p>
          <a:endParaRPr lang="ru-RU"/>
        </a:p>
      </dgm:t>
    </dgm:pt>
    <dgm:pt modelId="{A860586E-BBE8-4FDC-85D7-ADF7AB5C03D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000" b="1" dirty="0"/>
            <a:t>Состояние в результате травмы</a:t>
          </a:r>
        </a:p>
      </dgm:t>
    </dgm:pt>
    <dgm:pt modelId="{A357693E-D438-40BF-B3F6-BE4563E1FA0F}" type="parTrans" cxnId="{BDB704A7-83F5-43C7-807F-5DEC8005E013}">
      <dgm:prSet/>
      <dgm:spPr/>
      <dgm:t>
        <a:bodyPr/>
        <a:lstStyle/>
        <a:p>
          <a:endParaRPr lang="ru-RU" b="1"/>
        </a:p>
      </dgm:t>
    </dgm:pt>
    <dgm:pt modelId="{590FC464-155E-4952-A824-F04F060554C5}" type="sibTrans" cxnId="{BDB704A7-83F5-43C7-807F-5DEC8005E013}">
      <dgm:prSet/>
      <dgm:spPr/>
      <dgm:t>
        <a:bodyPr/>
        <a:lstStyle/>
        <a:p>
          <a:endParaRPr lang="ru-RU"/>
        </a:p>
      </dgm:t>
    </dgm:pt>
    <dgm:pt modelId="{60E5E93F-F4EF-4362-AE76-82B7F65D4D9B}">
      <dgm:prSet custT="1"/>
      <dgm:spPr/>
      <dgm:t>
        <a:bodyPr/>
        <a:lstStyle/>
        <a:p>
          <a:r>
            <a:rPr lang="ru-RU" sz="1000" b="1" dirty="0"/>
            <a:t>Алгоритм «Черепно-мозговая травма»</a:t>
          </a:r>
        </a:p>
      </dgm:t>
    </dgm:pt>
    <dgm:pt modelId="{C3BB5CE4-A5DE-4897-8E9C-9593B84CEC2D}" type="parTrans" cxnId="{39930D15-104B-4C0E-8B59-7E69BBBF5A49}">
      <dgm:prSet/>
      <dgm:spPr/>
      <dgm:t>
        <a:bodyPr/>
        <a:lstStyle/>
        <a:p>
          <a:endParaRPr lang="ru-RU" b="1"/>
        </a:p>
      </dgm:t>
    </dgm:pt>
    <dgm:pt modelId="{D671D454-C08D-4976-A817-CBF61E0B12CA}" type="sibTrans" cxnId="{39930D15-104B-4C0E-8B59-7E69BBBF5A49}">
      <dgm:prSet/>
      <dgm:spPr/>
      <dgm:t>
        <a:bodyPr/>
        <a:lstStyle/>
        <a:p>
          <a:endParaRPr lang="ru-RU"/>
        </a:p>
      </dgm:t>
    </dgm:pt>
    <dgm:pt modelId="{D397FAD8-43BF-4E66-817C-123A5C454BBA}">
      <dgm:prSet custT="1"/>
      <dgm:spPr/>
      <dgm:t>
        <a:bodyPr/>
        <a:lstStyle/>
        <a:p>
          <a:r>
            <a:rPr lang="ru-RU" sz="1000" b="1" dirty="0"/>
            <a:t>Пульса нет</a:t>
          </a:r>
        </a:p>
      </dgm:t>
    </dgm:pt>
    <dgm:pt modelId="{4EBA895F-873B-4C4A-947A-0F371118F976}" type="parTrans" cxnId="{C1715426-7E06-4C87-9712-933F42582B28}">
      <dgm:prSet/>
      <dgm:spPr/>
      <dgm:t>
        <a:bodyPr/>
        <a:lstStyle/>
        <a:p>
          <a:endParaRPr lang="ru-RU" b="1"/>
        </a:p>
      </dgm:t>
    </dgm:pt>
    <dgm:pt modelId="{E2AFDF02-EDB7-4547-BE55-DA96998EAA53}" type="sibTrans" cxnId="{C1715426-7E06-4C87-9712-933F42582B28}">
      <dgm:prSet/>
      <dgm:spPr/>
      <dgm:t>
        <a:bodyPr/>
        <a:lstStyle/>
        <a:p>
          <a:endParaRPr lang="ru-RU"/>
        </a:p>
      </dgm:t>
    </dgm:pt>
    <dgm:pt modelId="{B6A604EE-92DF-4AD8-9C90-2D9456FFD795}">
      <dgm:prSet custT="1"/>
      <dgm:spPr/>
      <dgm:t>
        <a:bodyPr/>
        <a:lstStyle/>
        <a:p>
          <a:r>
            <a:rPr lang="ru-RU" sz="1000" b="1" dirty="0"/>
            <a:t>Пульс есть</a:t>
          </a:r>
        </a:p>
      </dgm:t>
    </dgm:pt>
    <dgm:pt modelId="{1F200E3D-6D8E-4B63-9535-7A8EC72127E2}" type="parTrans" cxnId="{08DD0D24-0861-40C3-A057-946480351F3F}">
      <dgm:prSet/>
      <dgm:spPr/>
      <dgm:t>
        <a:bodyPr/>
        <a:lstStyle/>
        <a:p>
          <a:endParaRPr lang="ru-RU" b="1"/>
        </a:p>
      </dgm:t>
    </dgm:pt>
    <dgm:pt modelId="{0FBE032D-6ABD-4DF1-9869-27858D96C676}" type="sibTrans" cxnId="{08DD0D24-0861-40C3-A057-946480351F3F}">
      <dgm:prSet/>
      <dgm:spPr/>
      <dgm:t>
        <a:bodyPr/>
        <a:lstStyle/>
        <a:p>
          <a:endParaRPr lang="ru-RU"/>
        </a:p>
      </dgm:t>
    </dgm:pt>
    <dgm:pt modelId="{B2CCA5AB-F4A2-477F-85F9-D91F76331E3C}">
      <dgm:prSet custT="1"/>
      <dgm:spPr/>
      <dgm:t>
        <a:bodyPr/>
        <a:lstStyle/>
        <a:p>
          <a:r>
            <a:rPr lang="ru-RU" sz="1000" b="1" dirty="0"/>
            <a:t>Острое нарушение моз­гового кровообращения</a:t>
          </a:r>
        </a:p>
      </dgm:t>
    </dgm:pt>
    <dgm:pt modelId="{9F45CB89-10B3-40DB-AB90-E963D5AFEADE}" type="parTrans" cxnId="{145F9363-48A8-4DD0-A56B-391638E44240}">
      <dgm:prSet/>
      <dgm:spPr/>
      <dgm:t>
        <a:bodyPr/>
        <a:lstStyle/>
        <a:p>
          <a:endParaRPr lang="ru-RU" b="1"/>
        </a:p>
      </dgm:t>
    </dgm:pt>
    <dgm:pt modelId="{B91E57AA-6ABC-4E1D-A7B3-8B280357837F}" type="sibTrans" cxnId="{145F9363-48A8-4DD0-A56B-391638E44240}">
      <dgm:prSet/>
      <dgm:spPr/>
      <dgm:t>
        <a:bodyPr/>
        <a:lstStyle/>
        <a:p>
          <a:endParaRPr lang="ru-RU"/>
        </a:p>
      </dgm:t>
    </dgm:pt>
    <dgm:pt modelId="{2F78BD08-8391-4FAF-BFBA-8124329417CC}">
      <dgm:prSet phldrT="[Текст]" custT="1"/>
      <dgm:spPr/>
      <dgm:t>
        <a:bodyPr/>
        <a:lstStyle/>
        <a:p>
          <a:r>
            <a:rPr lang="ru-RU" sz="1000" b="1" dirty="0"/>
            <a:t>Гипогликемия: 40% раствор глюкозы в/в до 100 мл</a:t>
          </a:r>
        </a:p>
      </dgm:t>
    </dgm:pt>
    <dgm:pt modelId="{CC56D454-216F-4594-BF80-42702CD7E4CA}" type="parTrans" cxnId="{74B83304-92C6-46B4-9775-4EE51BB52731}">
      <dgm:prSet/>
      <dgm:spPr/>
      <dgm:t>
        <a:bodyPr/>
        <a:lstStyle/>
        <a:p>
          <a:endParaRPr lang="ru-RU" b="1"/>
        </a:p>
      </dgm:t>
    </dgm:pt>
    <dgm:pt modelId="{8E9D55BC-E548-472B-9DFC-5484137FBF09}" type="sibTrans" cxnId="{74B83304-92C6-46B4-9775-4EE51BB52731}">
      <dgm:prSet/>
      <dgm:spPr/>
      <dgm:t>
        <a:bodyPr/>
        <a:lstStyle/>
        <a:p>
          <a:endParaRPr lang="ru-RU"/>
        </a:p>
      </dgm:t>
    </dgm:pt>
    <dgm:pt modelId="{369BA867-8670-4593-AE5A-D76537CD2E33}">
      <dgm:prSet custT="1"/>
      <dgm:spPr/>
      <dgm:t>
        <a:bodyPr/>
        <a:lstStyle/>
        <a:p>
          <a:r>
            <a:rPr lang="ru-RU" sz="1000" b="1" dirty="0"/>
            <a:t>Алгоритм  «Внезапная сердечная смерть и сердечно-лёгочная реанимация</a:t>
          </a:r>
        </a:p>
      </dgm:t>
    </dgm:pt>
    <dgm:pt modelId="{C93B5FCA-9989-4AEB-8D54-AB22457EFEFB}" type="parTrans" cxnId="{CFE2A1E6-7845-4C45-9FCA-4B136FB5B453}">
      <dgm:prSet/>
      <dgm:spPr/>
      <dgm:t>
        <a:bodyPr/>
        <a:lstStyle/>
        <a:p>
          <a:endParaRPr lang="ru-RU" b="1"/>
        </a:p>
      </dgm:t>
    </dgm:pt>
    <dgm:pt modelId="{EC03F392-FBE4-4B9F-A8C9-0BE27F066659}" type="sibTrans" cxnId="{CFE2A1E6-7845-4C45-9FCA-4B136FB5B453}">
      <dgm:prSet/>
      <dgm:spPr/>
      <dgm:t>
        <a:bodyPr/>
        <a:lstStyle/>
        <a:p>
          <a:endParaRPr lang="ru-RU"/>
        </a:p>
      </dgm:t>
    </dgm:pt>
    <dgm:pt modelId="{0844ED93-597A-4719-A326-E36C87768344}">
      <dgm:prSet custT="1"/>
      <dgm:spPr/>
      <dgm:t>
        <a:bodyPr/>
        <a:lstStyle/>
        <a:p>
          <a:r>
            <a:rPr lang="ru-RU" sz="1000" b="1" dirty="0"/>
            <a:t>Алгоритм «Фибрилляция желудочков (ФЖ), желудоч­ковая тахикардия (ЖТ)»</a:t>
          </a:r>
        </a:p>
      </dgm:t>
    </dgm:pt>
    <dgm:pt modelId="{CE94D481-0DF9-4F31-9D33-2573C07443B9}" type="parTrans" cxnId="{A3D4F698-77F8-4136-A1F7-758E4FADEA7A}">
      <dgm:prSet/>
      <dgm:spPr/>
      <dgm:t>
        <a:bodyPr/>
        <a:lstStyle/>
        <a:p>
          <a:endParaRPr lang="ru-RU" b="1"/>
        </a:p>
      </dgm:t>
    </dgm:pt>
    <dgm:pt modelId="{BD698D73-9ADB-43E8-ABBD-003C0A1CD5D2}" type="sibTrans" cxnId="{A3D4F698-77F8-4136-A1F7-758E4FADEA7A}">
      <dgm:prSet/>
      <dgm:spPr/>
      <dgm:t>
        <a:bodyPr/>
        <a:lstStyle/>
        <a:p>
          <a:endParaRPr lang="ru-RU"/>
        </a:p>
      </dgm:t>
    </dgm:pt>
    <dgm:pt modelId="{A8DCF754-F2C3-465A-BA76-F2450760ABBA}">
      <dgm:prSet custT="1"/>
      <dgm:spPr/>
      <dgm:t>
        <a:bodyPr/>
        <a:lstStyle/>
        <a:p>
          <a:r>
            <a:rPr lang="ru-RU" sz="1000" b="1" dirty="0"/>
            <a:t>Алгоритм «Пароксизмальная тахикардия»</a:t>
          </a:r>
        </a:p>
      </dgm:t>
    </dgm:pt>
    <dgm:pt modelId="{2332B048-2383-45F4-B70B-2D373FE8E848}" type="parTrans" cxnId="{F5622AAC-FE1E-4EB9-997A-E28C5EC15DC0}">
      <dgm:prSet/>
      <dgm:spPr/>
      <dgm:t>
        <a:bodyPr/>
        <a:lstStyle/>
        <a:p>
          <a:endParaRPr lang="ru-RU" b="1"/>
        </a:p>
      </dgm:t>
    </dgm:pt>
    <dgm:pt modelId="{CB416159-08C6-452D-AD8E-1D324AE02DE1}" type="sibTrans" cxnId="{F5622AAC-FE1E-4EB9-997A-E28C5EC15DC0}">
      <dgm:prSet/>
      <dgm:spPr/>
      <dgm:t>
        <a:bodyPr/>
        <a:lstStyle/>
        <a:p>
          <a:endParaRPr lang="ru-RU"/>
        </a:p>
      </dgm:t>
    </dgm:pt>
    <dgm:pt modelId="{A10496DA-09AD-4256-BED4-07EB697F86E2}">
      <dgm:prSet custT="1"/>
      <dgm:spPr/>
      <dgm:t>
        <a:bodyPr/>
        <a:lstStyle/>
        <a:p>
          <a:r>
            <a:rPr lang="ru-RU" sz="1000" b="1" dirty="0"/>
            <a:t>Желудочковая экстрасистолия: </a:t>
          </a:r>
          <a:r>
            <a:rPr lang="ru-RU" sz="1000" b="1" dirty="0" err="1"/>
            <a:t>лидокаин</a:t>
          </a:r>
          <a:r>
            <a:rPr lang="ru-RU" sz="1000" b="1" dirty="0"/>
            <a:t> 2% – 2-4 мл или </a:t>
          </a:r>
          <a:r>
            <a:rPr lang="ru-RU" sz="1000" b="1" dirty="0" err="1"/>
            <a:t>амиодарон</a:t>
          </a:r>
          <a:r>
            <a:rPr lang="ru-RU" sz="1000" b="1" dirty="0"/>
            <a:t> 5% – 4-6 мл в/в; при сохраняющейся экстрасистолии во время транспортировки </a:t>
          </a:r>
          <a:r>
            <a:rPr lang="ru-RU" sz="1000" b="1" dirty="0" err="1"/>
            <a:t>лидокаин</a:t>
          </a:r>
          <a:r>
            <a:rPr lang="ru-RU" sz="1000" b="1" dirty="0"/>
            <a:t> 2% – 2-4 мл или </a:t>
          </a:r>
          <a:r>
            <a:rPr lang="ru-RU" sz="1000" b="1" dirty="0" err="1"/>
            <a:t>амиодарон</a:t>
          </a:r>
          <a:r>
            <a:rPr lang="ru-RU" sz="1000" b="1" dirty="0"/>
            <a:t> 5% – 4-6 мл в\в </a:t>
          </a:r>
          <a:r>
            <a:rPr lang="ru-RU" sz="1000" b="1" dirty="0" err="1"/>
            <a:t>капельно</a:t>
          </a:r>
          <a:r>
            <a:rPr lang="ru-RU" sz="1000" b="1" dirty="0"/>
            <a:t> на 200 мл 0,9 % раствора натрия хлорида</a:t>
          </a:r>
        </a:p>
      </dgm:t>
    </dgm:pt>
    <dgm:pt modelId="{19121730-F82C-4DCD-8024-62305FBA1C32}" type="parTrans" cxnId="{6F94FC99-2DE6-4413-BEB9-91A00E4D5FCE}">
      <dgm:prSet/>
      <dgm:spPr/>
      <dgm:t>
        <a:bodyPr/>
        <a:lstStyle/>
        <a:p>
          <a:endParaRPr lang="ru-RU" b="1"/>
        </a:p>
      </dgm:t>
    </dgm:pt>
    <dgm:pt modelId="{70A6195F-1225-477A-8F5D-7BE2CDB39C8C}" type="sibTrans" cxnId="{6F94FC99-2DE6-4413-BEB9-91A00E4D5FCE}">
      <dgm:prSet/>
      <dgm:spPr/>
      <dgm:t>
        <a:bodyPr/>
        <a:lstStyle/>
        <a:p>
          <a:endParaRPr lang="ru-RU"/>
        </a:p>
      </dgm:t>
    </dgm:pt>
    <dgm:pt modelId="{91126876-8C04-4D37-A260-F103AEC6600F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000" b="1" dirty="0" err="1"/>
            <a:t>Брадиаритмия</a:t>
          </a:r>
          <a:r>
            <a:rPr lang="ru-RU" sz="1000" b="1" dirty="0"/>
            <a:t> (синусовая брадикардия, AV-блокада II степени, полная AV-блокада, синдром слабости синусового узла): обеспечить проходимость дыхательных путей, контроль за дыханием, гемодинамикой, венозный доступ, ингаляция кислорода, </a:t>
          </a:r>
          <a:r>
            <a:rPr lang="ru-RU" sz="1000" b="1" dirty="0" err="1"/>
            <a:t>мониторирование</a:t>
          </a:r>
          <a:r>
            <a:rPr lang="ru-RU" sz="1000" b="1" dirty="0"/>
            <a:t> ЭКГ; горизонтальное положение пациента с приподнятым ножным концом; </a:t>
          </a:r>
        </a:p>
        <a:p>
          <a:pPr>
            <a:spcAft>
              <a:spcPts val="0"/>
            </a:spcAft>
          </a:pPr>
          <a:r>
            <a:rPr lang="ru-RU" sz="1000" b="1" dirty="0"/>
            <a:t>атропин 1 мг (0,1% - 1 мл) в/в, при необходимости через 5 минут повторное введение, но не более 3 раз</a:t>
          </a:r>
        </a:p>
      </dgm:t>
    </dgm:pt>
    <dgm:pt modelId="{9BC9B09B-C1E8-4C67-93D5-6AD7F7991796}" type="parTrans" cxnId="{500A555F-1F00-4F20-AC93-808A8B4B0A2C}">
      <dgm:prSet/>
      <dgm:spPr/>
      <dgm:t>
        <a:bodyPr/>
        <a:lstStyle/>
        <a:p>
          <a:endParaRPr lang="ru-RU" b="1"/>
        </a:p>
      </dgm:t>
    </dgm:pt>
    <dgm:pt modelId="{0EB30F04-2938-4868-A5A8-B77979D0584C}" type="sibTrans" cxnId="{500A555F-1F00-4F20-AC93-808A8B4B0A2C}">
      <dgm:prSet/>
      <dgm:spPr/>
      <dgm:t>
        <a:bodyPr/>
        <a:lstStyle/>
        <a:p>
          <a:endParaRPr lang="ru-RU"/>
        </a:p>
      </dgm:t>
    </dgm:pt>
    <dgm:pt modelId="{DEC7744F-5E89-4A4A-87E8-E3EEE30A8ECC}">
      <dgm:prSet custT="1"/>
      <dgm:spPr/>
      <dgm:t>
        <a:bodyPr/>
        <a:lstStyle/>
        <a:p>
          <a:r>
            <a:rPr lang="ru-RU" sz="1000" b="1" dirty="0" err="1"/>
            <a:t>Эмоксипин</a:t>
          </a:r>
          <a:r>
            <a:rPr lang="ru-RU" sz="1000" b="1" dirty="0"/>
            <a:t>  3%-5,0 в/в,  лечение ОНМК</a:t>
          </a:r>
        </a:p>
      </dgm:t>
    </dgm:pt>
    <dgm:pt modelId="{BD44B021-96A0-44CE-B72A-475904F2250C}" type="parTrans" cxnId="{65A3B0D6-2EC1-44B9-A8C9-FD48140F0A9C}">
      <dgm:prSet/>
      <dgm:spPr/>
      <dgm:t>
        <a:bodyPr/>
        <a:lstStyle/>
        <a:p>
          <a:endParaRPr lang="ru-RU" b="1"/>
        </a:p>
      </dgm:t>
    </dgm:pt>
    <dgm:pt modelId="{3716839D-E12B-4C0F-9BF5-CC73F8609FFB}" type="sibTrans" cxnId="{65A3B0D6-2EC1-44B9-A8C9-FD48140F0A9C}">
      <dgm:prSet/>
      <dgm:spPr/>
      <dgm:t>
        <a:bodyPr/>
        <a:lstStyle/>
        <a:p>
          <a:endParaRPr lang="ru-RU"/>
        </a:p>
      </dgm:t>
    </dgm:pt>
    <dgm:pt modelId="{4EC6EFE9-3C95-480C-8154-5A9F8BC44A87}">
      <dgm:prSet phldrT="[Текст]" custT="1"/>
      <dgm:spPr/>
      <dgm:t>
        <a:bodyPr/>
        <a:lstStyle/>
        <a:p>
          <a:r>
            <a:rPr lang="ru-RU" sz="1000" b="1" dirty="0"/>
            <a:t>Доставка в стационар</a:t>
          </a:r>
        </a:p>
      </dgm:t>
    </dgm:pt>
    <dgm:pt modelId="{B5F92065-53C9-4AB9-A354-CEB43F6B3A3B}" type="parTrans" cxnId="{12E4328B-5A44-4475-BAF9-DBA56BC90410}">
      <dgm:prSet/>
      <dgm:spPr/>
      <dgm:t>
        <a:bodyPr/>
        <a:lstStyle/>
        <a:p>
          <a:endParaRPr lang="ru-RU" b="1"/>
        </a:p>
      </dgm:t>
    </dgm:pt>
    <dgm:pt modelId="{6D383EE4-6A34-4B28-9D75-7A1FACE9DD2D}" type="sibTrans" cxnId="{12E4328B-5A44-4475-BAF9-DBA56BC90410}">
      <dgm:prSet/>
      <dgm:spPr/>
      <dgm:t>
        <a:bodyPr/>
        <a:lstStyle/>
        <a:p>
          <a:endParaRPr lang="ru-RU"/>
        </a:p>
      </dgm:t>
    </dgm:pt>
    <dgm:pt modelId="{8222A010-BF4E-429A-A575-D0ED46610267}">
      <dgm:prSet custT="1"/>
      <dgm:spPr/>
      <dgm:t>
        <a:bodyPr/>
        <a:lstStyle/>
        <a:p>
          <a:r>
            <a:rPr lang="ru-RU" sz="1000" b="1" dirty="0"/>
            <a:t>Гипотензия, коллапс</a:t>
          </a:r>
        </a:p>
      </dgm:t>
    </dgm:pt>
    <dgm:pt modelId="{6DA7ED67-B01A-42A5-8051-14D291482A8B}" type="parTrans" cxnId="{B4690EFD-7211-44D8-89FE-FD599B8A07D3}">
      <dgm:prSet/>
      <dgm:spPr/>
      <dgm:t>
        <a:bodyPr/>
        <a:lstStyle/>
        <a:p>
          <a:endParaRPr lang="ru-RU" b="1"/>
        </a:p>
      </dgm:t>
    </dgm:pt>
    <dgm:pt modelId="{B48B3431-E33A-4DE1-9610-754C488F6392}" type="sibTrans" cxnId="{B4690EFD-7211-44D8-89FE-FD599B8A07D3}">
      <dgm:prSet/>
      <dgm:spPr/>
      <dgm:t>
        <a:bodyPr/>
        <a:lstStyle/>
        <a:p>
          <a:endParaRPr lang="ru-RU"/>
        </a:p>
      </dgm:t>
    </dgm:pt>
    <dgm:pt modelId="{A64BBE39-1077-4685-B91B-1CEA42B204F6}">
      <dgm:prSet custT="1"/>
      <dgm:spPr/>
      <dgm:t>
        <a:bodyPr/>
        <a:lstStyle/>
        <a:p>
          <a:r>
            <a:rPr lang="ru-RU" sz="1000" b="1" dirty="0"/>
            <a:t>положение пациента на спине с приподнятыми нижними конечностями; подача увлажненного кислорода (при наличии) через лицевую маску или воздуховод со скоростью 6–8 л/мин; введение раствора хлорида натрия 0,9 % внутривенно </a:t>
          </a:r>
        </a:p>
      </dgm:t>
    </dgm:pt>
    <dgm:pt modelId="{A8D1F8BE-BF30-4F9C-A4F0-B53FADA17849}" type="parTrans" cxnId="{2A3BAA1F-201C-4A4A-AFB2-9F1C3A665607}">
      <dgm:prSet/>
      <dgm:spPr/>
      <dgm:t>
        <a:bodyPr/>
        <a:lstStyle/>
        <a:p>
          <a:endParaRPr lang="ru-RU" b="1"/>
        </a:p>
      </dgm:t>
    </dgm:pt>
    <dgm:pt modelId="{3445EA04-4B6A-472A-A121-26FBFBA8B7C8}" type="sibTrans" cxnId="{2A3BAA1F-201C-4A4A-AFB2-9F1C3A665607}">
      <dgm:prSet/>
      <dgm:spPr/>
      <dgm:t>
        <a:bodyPr/>
        <a:lstStyle/>
        <a:p>
          <a:endParaRPr lang="ru-RU"/>
        </a:p>
      </dgm:t>
    </dgm:pt>
    <dgm:pt modelId="{544F5D44-7BD5-4EB8-B253-098C8B11C23E}" type="pres">
      <dgm:prSet presAssocID="{432AD258-876F-419E-BC15-10565D823D9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4EA07F3-2763-4DBB-B32A-9579817C90C2}" type="pres">
      <dgm:prSet presAssocID="{B7AD18D0-ECF0-42FB-A5F6-4ED57F24434B}" presName="root1" presStyleCnt="0"/>
      <dgm:spPr/>
    </dgm:pt>
    <dgm:pt modelId="{BAE6C552-95C6-44C3-811B-3A78FF96C89C}" type="pres">
      <dgm:prSet presAssocID="{B7AD18D0-ECF0-42FB-A5F6-4ED57F24434B}" presName="LevelOneTextNode" presStyleLbl="node0" presStyleIdx="0" presStyleCnt="1">
        <dgm:presLayoutVars>
          <dgm:chPref val="3"/>
        </dgm:presLayoutVars>
      </dgm:prSet>
      <dgm:spPr/>
    </dgm:pt>
    <dgm:pt modelId="{0F984F56-A4C9-4E22-A9E5-6ADC3A0F9E75}" type="pres">
      <dgm:prSet presAssocID="{B7AD18D0-ECF0-42FB-A5F6-4ED57F24434B}" presName="level2hierChild" presStyleCnt="0"/>
      <dgm:spPr/>
    </dgm:pt>
    <dgm:pt modelId="{85DFF017-B863-44D0-BD0E-4B92479FA133}" type="pres">
      <dgm:prSet presAssocID="{A357693E-D438-40BF-B3F6-BE4563E1FA0F}" presName="conn2-1" presStyleLbl="parChTrans1D2" presStyleIdx="0" presStyleCnt="2"/>
      <dgm:spPr/>
    </dgm:pt>
    <dgm:pt modelId="{43F9EA72-26B0-41B4-A08C-666F5AA554B2}" type="pres">
      <dgm:prSet presAssocID="{A357693E-D438-40BF-B3F6-BE4563E1FA0F}" presName="connTx" presStyleLbl="parChTrans1D2" presStyleIdx="0" presStyleCnt="2"/>
      <dgm:spPr/>
    </dgm:pt>
    <dgm:pt modelId="{C86A754C-C523-415E-9C89-4E7DDEC3DB50}" type="pres">
      <dgm:prSet presAssocID="{A860586E-BBE8-4FDC-85D7-ADF7AB5C03D6}" presName="root2" presStyleCnt="0"/>
      <dgm:spPr/>
    </dgm:pt>
    <dgm:pt modelId="{F642263C-B06C-40C0-9131-E257741F78FA}" type="pres">
      <dgm:prSet presAssocID="{A860586E-BBE8-4FDC-85D7-ADF7AB5C03D6}" presName="LevelTwoTextNode" presStyleLbl="node2" presStyleIdx="0" presStyleCnt="2" custScaleY="216292">
        <dgm:presLayoutVars>
          <dgm:chPref val="3"/>
        </dgm:presLayoutVars>
      </dgm:prSet>
      <dgm:spPr/>
    </dgm:pt>
    <dgm:pt modelId="{0961CA1F-6EAB-4A65-AA2B-EF201B76315B}" type="pres">
      <dgm:prSet presAssocID="{A860586E-BBE8-4FDC-85D7-ADF7AB5C03D6}" presName="level3hierChild" presStyleCnt="0"/>
      <dgm:spPr/>
    </dgm:pt>
    <dgm:pt modelId="{F0DD133F-7C3D-4924-84C5-F8E171280083}" type="pres">
      <dgm:prSet presAssocID="{C3BB5CE4-A5DE-4897-8E9C-9593B84CEC2D}" presName="conn2-1" presStyleLbl="parChTrans1D3" presStyleIdx="0" presStyleCnt="3"/>
      <dgm:spPr/>
    </dgm:pt>
    <dgm:pt modelId="{09A93D3E-EE60-42A4-854A-4766B9AE17DD}" type="pres">
      <dgm:prSet presAssocID="{C3BB5CE4-A5DE-4897-8E9C-9593B84CEC2D}" presName="connTx" presStyleLbl="parChTrans1D3" presStyleIdx="0" presStyleCnt="3"/>
      <dgm:spPr/>
    </dgm:pt>
    <dgm:pt modelId="{A43900A6-576F-41F4-8C14-05E7803F495F}" type="pres">
      <dgm:prSet presAssocID="{60E5E93F-F4EF-4362-AE76-82B7F65D4D9B}" presName="root2" presStyleCnt="0"/>
      <dgm:spPr/>
    </dgm:pt>
    <dgm:pt modelId="{9A27BCBB-BF03-4157-82BA-F10A68B2CB01}" type="pres">
      <dgm:prSet presAssocID="{60E5E93F-F4EF-4362-AE76-82B7F65D4D9B}" presName="LevelTwoTextNode" presStyleLbl="node3" presStyleIdx="0" presStyleCnt="3" custScaleX="100035" custScaleY="216293">
        <dgm:presLayoutVars>
          <dgm:chPref val="3"/>
        </dgm:presLayoutVars>
      </dgm:prSet>
      <dgm:spPr/>
    </dgm:pt>
    <dgm:pt modelId="{A454BB2C-6185-470D-B6BC-102B10B5910E}" type="pres">
      <dgm:prSet presAssocID="{60E5E93F-F4EF-4362-AE76-82B7F65D4D9B}" presName="level3hierChild" presStyleCnt="0"/>
      <dgm:spPr/>
    </dgm:pt>
    <dgm:pt modelId="{36479EC6-A24B-4715-A629-7120BFEDE1CD}" type="pres">
      <dgm:prSet presAssocID="{73C1E7D0-68C4-4FCC-987D-D76C9BEA0652}" presName="conn2-1" presStyleLbl="parChTrans1D2" presStyleIdx="1" presStyleCnt="2"/>
      <dgm:spPr/>
    </dgm:pt>
    <dgm:pt modelId="{135C21D0-304F-4732-955A-9EC9C15B7627}" type="pres">
      <dgm:prSet presAssocID="{73C1E7D0-68C4-4FCC-987D-D76C9BEA0652}" presName="connTx" presStyleLbl="parChTrans1D2" presStyleIdx="1" presStyleCnt="2"/>
      <dgm:spPr/>
    </dgm:pt>
    <dgm:pt modelId="{8E584DCC-7540-4552-BEE3-6B71876EBB12}" type="pres">
      <dgm:prSet presAssocID="{0BEE6945-4877-4AD4-AE38-2E4090D24CD5}" presName="root2" presStyleCnt="0"/>
      <dgm:spPr/>
    </dgm:pt>
    <dgm:pt modelId="{6245A2B8-072B-48DD-AB18-2E7F250B3884}" type="pres">
      <dgm:prSet presAssocID="{0BEE6945-4877-4AD4-AE38-2E4090D24CD5}" presName="LevelTwoTextNode" presStyleLbl="node2" presStyleIdx="1" presStyleCnt="2" custScaleX="228511" custScaleY="216293">
        <dgm:presLayoutVars>
          <dgm:chPref val="3"/>
        </dgm:presLayoutVars>
      </dgm:prSet>
      <dgm:spPr/>
    </dgm:pt>
    <dgm:pt modelId="{B43631E9-ACCB-459C-ABB4-9F4BFBD1E80B}" type="pres">
      <dgm:prSet presAssocID="{0BEE6945-4877-4AD4-AE38-2E4090D24CD5}" presName="level3hierChild" presStyleCnt="0"/>
      <dgm:spPr/>
    </dgm:pt>
    <dgm:pt modelId="{CFB66E5E-F0F8-4807-A745-D702719675A3}" type="pres">
      <dgm:prSet presAssocID="{12CD095D-1830-468B-A463-3B2BEC770363}" presName="conn2-1" presStyleLbl="parChTrans1D3" presStyleIdx="1" presStyleCnt="3"/>
      <dgm:spPr/>
    </dgm:pt>
    <dgm:pt modelId="{53F3DEA4-0F5D-4092-8DA6-A7123106CE40}" type="pres">
      <dgm:prSet presAssocID="{12CD095D-1830-468B-A463-3B2BEC770363}" presName="connTx" presStyleLbl="parChTrans1D3" presStyleIdx="1" presStyleCnt="3"/>
      <dgm:spPr/>
    </dgm:pt>
    <dgm:pt modelId="{85B6111F-6282-4AF6-87CE-D1C1BF9F5417}" type="pres">
      <dgm:prSet presAssocID="{11FC49E4-69D0-4B87-A02F-D47F5A3C482A}" presName="root2" presStyleCnt="0"/>
      <dgm:spPr/>
    </dgm:pt>
    <dgm:pt modelId="{D394A5B1-1927-4B9B-AB9F-EBB2F35B2C07}" type="pres">
      <dgm:prSet presAssocID="{11FC49E4-69D0-4B87-A02F-D47F5A3C482A}" presName="LevelTwoTextNode" presStyleLbl="node3" presStyleIdx="1" presStyleCnt="3" custScaleX="159894" custScaleY="358916">
        <dgm:presLayoutVars>
          <dgm:chPref val="3"/>
        </dgm:presLayoutVars>
      </dgm:prSet>
      <dgm:spPr/>
    </dgm:pt>
    <dgm:pt modelId="{2D5F12DA-BA8F-452F-8436-9E859604C685}" type="pres">
      <dgm:prSet presAssocID="{11FC49E4-69D0-4B87-A02F-D47F5A3C482A}" presName="level3hierChild" presStyleCnt="0"/>
      <dgm:spPr/>
    </dgm:pt>
    <dgm:pt modelId="{42B61242-E30F-4021-9061-EE649A09DB53}" type="pres">
      <dgm:prSet presAssocID="{4EBA895F-873B-4C4A-947A-0F371118F976}" presName="conn2-1" presStyleLbl="parChTrans1D4" presStyleIdx="0" presStyleCnt="14"/>
      <dgm:spPr/>
    </dgm:pt>
    <dgm:pt modelId="{CC726D74-B5D0-4D7A-AEBF-5004519B1EFC}" type="pres">
      <dgm:prSet presAssocID="{4EBA895F-873B-4C4A-947A-0F371118F976}" presName="connTx" presStyleLbl="parChTrans1D4" presStyleIdx="0" presStyleCnt="14"/>
      <dgm:spPr/>
    </dgm:pt>
    <dgm:pt modelId="{2484DE50-6D31-46BC-82BA-FDA3BD76272E}" type="pres">
      <dgm:prSet presAssocID="{D397FAD8-43BF-4E66-817C-123A5C454BBA}" presName="root2" presStyleCnt="0"/>
      <dgm:spPr/>
    </dgm:pt>
    <dgm:pt modelId="{5B76D45F-F8E1-4316-8071-0BDF69157FB7}" type="pres">
      <dgm:prSet presAssocID="{D397FAD8-43BF-4E66-817C-123A5C454BBA}" presName="LevelTwoTextNode" presStyleLbl="node4" presStyleIdx="0" presStyleCnt="14">
        <dgm:presLayoutVars>
          <dgm:chPref val="3"/>
        </dgm:presLayoutVars>
      </dgm:prSet>
      <dgm:spPr/>
    </dgm:pt>
    <dgm:pt modelId="{024CEC65-ACBE-4131-B1AD-C52D46D7D4EC}" type="pres">
      <dgm:prSet presAssocID="{D397FAD8-43BF-4E66-817C-123A5C454BBA}" presName="level3hierChild" presStyleCnt="0"/>
      <dgm:spPr/>
    </dgm:pt>
    <dgm:pt modelId="{95677A8D-C043-4D9F-90B7-C9B3D1B2732B}" type="pres">
      <dgm:prSet presAssocID="{C93B5FCA-9989-4AEB-8D54-AB22457EFEFB}" presName="conn2-1" presStyleLbl="parChTrans1D4" presStyleIdx="1" presStyleCnt="14"/>
      <dgm:spPr/>
    </dgm:pt>
    <dgm:pt modelId="{EA2EA1B9-BE8C-4E80-BA73-8ED4A573D779}" type="pres">
      <dgm:prSet presAssocID="{C93B5FCA-9989-4AEB-8D54-AB22457EFEFB}" presName="connTx" presStyleLbl="parChTrans1D4" presStyleIdx="1" presStyleCnt="14"/>
      <dgm:spPr/>
    </dgm:pt>
    <dgm:pt modelId="{EE7C25A1-0874-4A29-8AA9-FABB2DF723AB}" type="pres">
      <dgm:prSet presAssocID="{369BA867-8670-4593-AE5A-D76537CD2E33}" presName="root2" presStyleCnt="0"/>
      <dgm:spPr/>
    </dgm:pt>
    <dgm:pt modelId="{2E1E183A-1F97-4D7A-8DAB-45762087A304}" type="pres">
      <dgm:prSet presAssocID="{369BA867-8670-4593-AE5A-D76537CD2E33}" presName="LevelTwoTextNode" presStyleLbl="node4" presStyleIdx="1" presStyleCnt="14" custScaleX="312141" custScaleY="162219">
        <dgm:presLayoutVars>
          <dgm:chPref val="3"/>
        </dgm:presLayoutVars>
      </dgm:prSet>
      <dgm:spPr/>
    </dgm:pt>
    <dgm:pt modelId="{E554547C-2ABA-4520-B0B9-0BA1A26DA050}" type="pres">
      <dgm:prSet presAssocID="{369BA867-8670-4593-AE5A-D76537CD2E33}" presName="level3hierChild" presStyleCnt="0"/>
      <dgm:spPr/>
    </dgm:pt>
    <dgm:pt modelId="{9C2845C5-A5F5-4C24-B013-97D6F584459B}" type="pres">
      <dgm:prSet presAssocID="{1F200E3D-6D8E-4B63-9535-7A8EC72127E2}" presName="conn2-1" presStyleLbl="parChTrans1D4" presStyleIdx="2" presStyleCnt="14"/>
      <dgm:spPr/>
    </dgm:pt>
    <dgm:pt modelId="{D5BA669F-4DD8-4EF0-840C-A1537ADB88F1}" type="pres">
      <dgm:prSet presAssocID="{1F200E3D-6D8E-4B63-9535-7A8EC72127E2}" presName="connTx" presStyleLbl="parChTrans1D4" presStyleIdx="2" presStyleCnt="14"/>
      <dgm:spPr/>
    </dgm:pt>
    <dgm:pt modelId="{4A6A211E-0381-4DE2-ABA8-41B6BC47DCFB}" type="pres">
      <dgm:prSet presAssocID="{B6A604EE-92DF-4AD8-9C90-2D9456FFD795}" presName="root2" presStyleCnt="0"/>
      <dgm:spPr/>
    </dgm:pt>
    <dgm:pt modelId="{3F7465F7-57CC-42CD-8314-A3153C0B2F94}" type="pres">
      <dgm:prSet presAssocID="{B6A604EE-92DF-4AD8-9C90-2D9456FFD795}" presName="LevelTwoTextNode" presStyleLbl="node4" presStyleIdx="2" presStyleCnt="14">
        <dgm:presLayoutVars>
          <dgm:chPref val="3"/>
        </dgm:presLayoutVars>
      </dgm:prSet>
      <dgm:spPr/>
    </dgm:pt>
    <dgm:pt modelId="{0DEB9BF6-6092-45B1-BB84-7701D865C623}" type="pres">
      <dgm:prSet presAssocID="{B6A604EE-92DF-4AD8-9C90-2D9456FFD795}" presName="level3hierChild" presStyleCnt="0"/>
      <dgm:spPr/>
    </dgm:pt>
    <dgm:pt modelId="{282341D8-394F-432E-9F32-E606C39CFC57}" type="pres">
      <dgm:prSet presAssocID="{ACA6EE9B-50ED-4BE2-89E2-58A852F17526}" presName="conn2-1" presStyleLbl="parChTrans1D3" presStyleIdx="2" presStyleCnt="3"/>
      <dgm:spPr/>
    </dgm:pt>
    <dgm:pt modelId="{3C99BEEC-213D-49E3-8B2F-0BBBCC1EA05B}" type="pres">
      <dgm:prSet presAssocID="{ACA6EE9B-50ED-4BE2-89E2-58A852F17526}" presName="connTx" presStyleLbl="parChTrans1D3" presStyleIdx="2" presStyleCnt="3"/>
      <dgm:spPr/>
    </dgm:pt>
    <dgm:pt modelId="{1266CBEF-98E8-4995-87F6-F7C31A75EB92}" type="pres">
      <dgm:prSet presAssocID="{D836ADC3-C147-420F-9C83-4642CF7C7D39}" presName="root2" presStyleCnt="0"/>
      <dgm:spPr/>
    </dgm:pt>
    <dgm:pt modelId="{01FD4D23-022E-4DA1-A982-32EA27E9F104}" type="pres">
      <dgm:prSet presAssocID="{D836ADC3-C147-420F-9C83-4642CF7C7D39}" presName="LevelTwoTextNode" presStyleLbl="node3" presStyleIdx="2" presStyleCnt="3" custScaleX="138607" custScaleY="398447">
        <dgm:presLayoutVars>
          <dgm:chPref val="3"/>
        </dgm:presLayoutVars>
      </dgm:prSet>
      <dgm:spPr/>
    </dgm:pt>
    <dgm:pt modelId="{F5023218-D42E-4078-B2E9-84AF2002B656}" type="pres">
      <dgm:prSet presAssocID="{D836ADC3-C147-420F-9C83-4642CF7C7D39}" presName="level3hierChild" presStyleCnt="0"/>
      <dgm:spPr/>
    </dgm:pt>
    <dgm:pt modelId="{B07AE3DE-666C-41FB-8133-6DFFBE4E4B04}" type="pres">
      <dgm:prSet presAssocID="{0E0498BB-3B8E-4E54-836E-242820F2B485}" presName="conn2-1" presStyleLbl="parChTrans1D4" presStyleIdx="3" presStyleCnt="14"/>
      <dgm:spPr/>
    </dgm:pt>
    <dgm:pt modelId="{1F47C5F8-E168-4446-86AC-1AF2B1EE6955}" type="pres">
      <dgm:prSet presAssocID="{0E0498BB-3B8E-4E54-836E-242820F2B485}" presName="connTx" presStyleLbl="parChTrans1D4" presStyleIdx="3" presStyleCnt="14"/>
      <dgm:spPr/>
    </dgm:pt>
    <dgm:pt modelId="{5786961D-CB4C-47CF-AAF6-370A10BA34B9}" type="pres">
      <dgm:prSet presAssocID="{0397E847-0393-49FC-8147-89CFA1B6F3FD}" presName="root2" presStyleCnt="0"/>
      <dgm:spPr/>
    </dgm:pt>
    <dgm:pt modelId="{1433BEC0-559A-49B9-B9ED-8F574C977D59}" type="pres">
      <dgm:prSet presAssocID="{0397E847-0393-49FC-8147-89CFA1B6F3FD}" presName="LevelTwoTextNode" presStyleLbl="node4" presStyleIdx="3" presStyleCnt="14">
        <dgm:presLayoutVars>
          <dgm:chPref val="3"/>
        </dgm:presLayoutVars>
      </dgm:prSet>
      <dgm:spPr/>
    </dgm:pt>
    <dgm:pt modelId="{E2680789-C6AA-410F-86B3-B401C37438D4}" type="pres">
      <dgm:prSet presAssocID="{0397E847-0393-49FC-8147-89CFA1B6F3FD}" presName="level3hierChild" presStyleCnt="0"/>
      <dgm:spPr/>
    </dgm:pt>
    <dgm:pt modelId="{D24F7F37-5782-40C1-8501-563A8766C4AB}" type="pres">
      <dgm:prSet presAssocID="{CE94D481-0DF9-4F31-9D33-2573C07443B9}" presName="conn2-1" presStyleLbl="parChTrans1D4" presStyleIdx="4" presStyleCnt="14"/>
      <dgm:spPr/>
    </dgm:pt>
    <dgm:pt modelId="{7948CE31-DAD0-4195-9E31-480D3756235E}" type="pres">
      <dgm:prSet presAssocID="{CE94D481-0DF9-4F31-9D33-2573C07443B9}" presName="connTx" presStyleLbl="parChTrans1D4" presStyleIdx="4" presStyleCnt="14"/>
      <dgm:spPr/>
    </dgm:pt>
    <dgm:pt modelId="{5FD5FB4B-E877-4426-A614-3D8D16F4ED07}" type="pres">
      <dgm:prSet presAssocID="{0844ED93-597A-4719-A326-E36C87768344}" presName="root2" presStyleCnt="0"/>
      <dgm:spPr/>
    </dgm:pt>
    <dgm:pt modelId="{30AA11C0-B314-4524-B92C-58B138FC39ED}" type="pres">
      <dgm:prSet presAssocID="{0844ED93-597A-4719-A326-E36C87768344}" presName="LevelTwoTextNode" presStyleLbl="node4" presStyleIdx="4" presStyleCnt="14" custScaleX="323417" custScaleY="110886">
        <dgm:presLayoutVars>
          <dgm:chPref val="3"/>
        </dgm:presLayoutVars>
      </dgm:prSet>
      <dgm:spPr/>
    </dgm:pt>
    <dgm:pt modelId="{9F6CAA83-1FF5-4F33-AD67-6524D44DEBF2}" type="pres">
      <dgm:prSet presAssocID="{0844ED93-597A-4719-A326-E36C87768344}" presName="level3hierChild" presStyleCnt="0"/>
      <dgm:spPr/>
    </dgm:pt>
    <dgm:pt modelId="{331B3E7A-9979-4D50-8EBE-229F98ED458A}" type="pres">
      <dgm:prSet presAssocID="{2332B048-2383-45F4-B70B-2D373FE8E848}" presName="conn2-1" presStyleLbl="parChTrans1D4" presStyleIdx="5" presStyleCnt="14"/>
      <dgm:spPr/>
    </dgm:pt>
    <dgm:pt modelId="{D1647426-DA5F-4D99-861F-59E0B0350B7F}" type="pres">
      <dgm:prSet presAssocID="{2332B048-2383-45F4-B70B-2D373FE8E848}" presName="connTx" presStyleLbl="parChTrans1D4" presStyleIdx="5" presStyleCnt="14"/>
      <dgm:spPr/>
    </dgm:pt>
    <dgm:pt modelId="{977E5C2C-1CAF-4F38-95CF-6089DCB6B728}" type="pres">
      <dgm:prSet presAssocID="{A8DCF754-F2C3-465A-BA76-F2450760ABBA}" presName="root2" presStyleCnt="0"/>
      <dgm:spPr/>
    </dgm:pt>
    <dgm:pt modelId="{08BBADF2-5FDE-4D97-B2A7-DCAD60EEF66D}" type="pres">
      <dgm:prSet presAssocID="{A8DCF754-F2C3-465A-BA76-F2450760ABBA}" presName="LevelTwoTextNode" presStyleLbl="node4" presStyleIdx="5" presStyleCnt="14" custScaleX="332176" custScaleY="73924">
        <dgm:presLayoutVars>
          <dgm:chPref val="3"/>
        </dgm:presLayoutVars>
      </dgm:prSet>
      <dgm:spPr/>
    </dgm:pt>
    <dgm:pt modelId="{10CF4703-7CA2-4168-BD10-DD7BB026732E}" type="pres">
      <dgm:prSet presAssocID="{A8DCF754-F2C3-465A-BA76-F2450760ABBA}" presName="level3hierChild" presStyleCnt="0"/>
      <dgm:spPr/>
    </dgm:pt>
    <dgm:pt modelId="{9339B59B-C53F-4D61-96CB-9BB271CE051A}" type="pres">
      <dgm:prSet presAssocID="{9BC9B09B-C1E8-4C67-93D5-6AD7F7991796}" presName="conn2-1" presStyleLbl="parChTrans1D4" presStyleIdx="6" presStyleCnt="14"/>
      <dgm:spPr/>
    </dgm:pt>
    <dgm:pt modelId="{217D9BE8-26FE-454A-9F47-9CCD56A6BB75}" type="pres">
      <dgm:prSet presAssocID="{9BC9B09B-C1E8-4C67-93D5-6AD7F7991796}" presName="connTx" presStyleLbl="parChTrans1D4" presStyleIdx="6" presStyleCnt="14"/>
      <dgm:spPr/>
    </dgm:pt>
    <dgm:pt modelId="{DAE53CDB-65AA-4E94-ABED-80B7D675C9A4}" type="pres">
      <dgm:prSet presAssocID="{91126876-8C04-4D37-A260-F103AEC6600F}" presName="root2" presStyleCnt="0"/>
      <dgm:spPr/>
    </dgm:pt>
    <dgm:pt modelId="{5D0ADB34-29D4-4A54-B0EB-76E94B94B8E2}" type="pres">
      <dgm:prSet presAssocID="{91126876-8C04-4D37-A260-F103AEC6600F}" presName="LevelTwoTextNode" presStyleLbl="node4" presStyleIdx="6" presStyleCnt="14" custScaleX="323417" custScaleY="462025">
        <dgm:presLayoutVars>
          <dgm:chPref val="3"/>
        </dgm:presLayoutVars>
      </dgm:prSet>
      <dgm:spPr/>
    </dgm:pt>
    <dgm:pt modelId="{A5AA9C36-187E-486D-B75C-0D28C2329510}" type="pres">
      <dgm:prSet presAssocID="{91126876-8C04-4D37-A260-F103AEC6600F}" presName="level3hierChild" presStyleCnt="0"/>
      <dgm:spPr/>
    </dgm:pt>
    <dgm:pt modelId="{C76AE36E-4C30-4DD0-8805-41BEFFE28450}" type="pres">
      <dgm:prSet presAssocID="{19121730-F82C-4DCD-8024-62305FBA1C32}" presName="conn2-1" presStyleLbl="parChTrans1D4" presStyleIdx="7" presStyleCnt="14"/>
      <dgm:spPr/>
    </dgm:pt>
    <dgm:pt modelId="{AF46195B-DFA7-4B6D-9F38-528458D90989}" type="pres">
      <dgm:prSet presAssocID="{19121730-F82C-4DCD-8024-62305FBA1C32}" presName="connTx" presStyleLbl="parChTrans1D4" presStyleIdx="7" presStyleCnt="14"/>
      <dgm:spPr/>
    </dgm:pt>
    <dgm:pt modelId="{8904F176-1016-46C0-9B79-88583D438C3E}" type="pres">
      <dgm:prSet presAssocID="{A10496DA-09AD-4256-BED4-07EB697F86E2}" presName="root2" presStyleCnt="0"/>
      <dgm:spPr/>
    </dgm:pt>
    <dgm:pt modelId="{EBE5801A-6A3B-4A35-B9F9-222649BDA53A}" type="pres">
      <dgm:prSet presAssocID="{A10496DA-09AD-4256-BED4-07EB697F86E2}" presName="LevelTwoTextNode" presStyleLbl="node4" presStyleIdx="7" presStyleCnt="14" custScaleX="323417" custScaleY="231012" custLinFactNeighborY="7450">
        <dgm:presLayoutVars>
          <dgm:chPref val="3"/>
        </dgm:presLayoutVars>
      </dgm:prSet>
      <dgm:spPr/>
    </dgm:pt>
    <dgm:pt modelId="{3A5039A9-595D-43F6-B895-B5C0CD89DFA5}" type="pres">
      <dgm:prSet presAssocID="{A10496DA-09AD-4256-BED4-07EB697F86E2}" presName="level3hierChild" presStyleCnt="0"/>
      <dgm:spPr/>
    </dgm:pt>
    <dgm:pt modelId="{F02A7D0F-4C94-4060-A628-4AD0D56EEA37}" type="pres">
      <dgm:prSet presAssocID="{CC56D454-216F-4594-BF80-42702CD7E4CA}" presName="conn2-1" presStyleLbl="parChTrans1D4" presStyleIdx="8" presStyleCnt="14"/>
      <dgm:spPr/>
    </dgm:pt>
    <dgm:pt modelId="{00CCCF49-3BAE-4446-91ED-CFCD7BAEABD8}" type="pres">
      <dgm:prSet presAssocID="{CC56D454-216F-4594-BF80-42702CD7E4CA}" presName="connTx" presStyleLbl="parChTrans1D4" presStyleIdx="8" presStyleCnt="14"/>
      <dgm:spPr/>
    </dgm:pt>
    <dgm:pt modelId="{FBAA06ED-B323-470B-8ACB-59F09E0AA5BD}" type="pres">
      <dgm:prSet presAssocID="{2F78BD08-8391-4FAF-BFBA-8124329417CC}" presName="root2" presStyleCnt="0"/>
      <dgm:spPr/>
    </dgm:pt>
    <dgm:pt modelId="{36D54743-B04F-4911-B54E-C72071B74CED}" type="pres">
      <dgm:prSet presAssocID="{2F78BD08-8391-4FAF-BFBA-8124329417CC}" presName="LevelTwoTextNode" presStyleLbl="node4" presStyleIdx="8" presStyleCnt="14" custScaleX="246513" custScaleY="92405">
        <dgm:presLayoutVars>
          <dgm:chPref val="3"/>
        </dgm:presLayoutVars>
      </dgm:prSet>
      <dgm:spPr/>
    </dgm:pt>
    <dgm:pt modelId="{3AC77A2B-0628-488C-9C08-3BCC818D3F00}" type="pres">
      <dgm:prSet presAssocID="{2F78BD08-8391-4FAF-BFBA-8124329417CC}" presName="level3hierChild" presStyleCnt="0"/>
      <dgm:spPr/>
    </dgm:pt>
    <dgm:pt modelId="{381D763E-321D-42DD-B19D-2E7412484412}" type="pres">
      <dgm:prSet presAssocID="{B5F92065-53C9-4AB9-A354-CEB43F6B3A3B}" presName="conn2-1" presStyleLbl="parChTrans1D4" presStyleIdx="9" presStyleCnt="14"/>
      <dgm:spPr/>
    </dgm:pt>
    <dgm:pt modelId="{BD644975-A742-472C-AAB5-60FA473F25FE}" type="pres">
      <dgm:prSet presAssocID="{B5F92065-53C9-4AB9-A354-CEB43F6B3A3B}" presName="connTx" presStyleLbl="parChTrans1D4" presStyleIdx="9" presStyleCnt="14"/>
      <dgm:spPr/>
    </dgm:pt>
    <dgm:pt modelId="{502C0B75-157D-4083-9112-332B601E132E}" type="pres">
      <dgm:prSet presAssocID="{4EC6EFE9-3C95-480C-8154-5A9F8BC44A87}" presName="root2" presStyleCnt="0"/>
      <dgm:spPr/>
    </dgm:pt>
    <dgm:pt modelId="{357A1CD5-A81B-45FC-BCC8-144F9AFABDD2}" type="pres">
      <dgm:prSet presAssocID="{4EC6EFE9-3C95-480C-8154-5A9F8BC44A87}" presName="LevelTwoTextNode" presStyleLbl="node4" presStyleIdx="9" presStyleCnt="14" custScaleX="96516" custScaleY="92405">
        <dgm:presLayoutVars>
          <dgm:chPref val="3"/>
        </dgm:presLayoutVars>
      </dgm:prSet>
      <dgm:spPr/>
    </dgm:pt>
    <dgm:pt modelId="{F4FCB045-6EBC-45F3-8DE3-4A7D45C9BEBC}" type="pres">
      <dgm:prSet presAssocID="{4EC6EFE9-3C95-480C-8154-5A9F8BC44A87}" presName="level3hierChild" presStyleCnt="0"/>
      <dgm:spPr/>
    </dgm:pt>
    <dgm:pt modelId="{B56738A0-C215-4895-A8D1-4A0FC473D7F6}" type="pres">
      <dgm:prSet presAssocID="{9F45CB89-10B3-40DB-AB90-E963D5AFEADE}" presName="conn2-1" presStyleLbl="parChTrans1D4" presStyleIdx="10" presStyleCnt="14"/>
      <dgm:spPr/>
    </dgm:pt>
    <dgm:pt modelId="{437530D5-164D-4C2C-93CE-C12C0F466A44}" type="pres">
      <dgm:prSet presAssocID="{9F45CB89-10B3-40DB-AB90-E963D5AFEADE}" presName="connTx" presStyleLbl="parChTrans1D4" presStyleIdx="10" presStyleCnt="14"/>
      <dgm:spPr/>
    </dgm:pt>
    <dgm:pt modelId="{5E643987-56D5-4257-8081-0FD798F6139B}" type="pres">
      <dgm:prSet presAssocID="{B2CCA5AB-F4A2-477F-85F9-D91F76331E3C}" presName="root2" presStyleCnt="0"/>
      <dgm:spPr/>
    </dgm:pt>
    <dgm:pt modelId="{788EB2C7-7B3F-4727-9686-F84E8A18CA3D}" type="pres">
      <dgm:prSet presAssocID="{B2CCA5AB-F4A2-477F-85F9-D91F76331E3C}" presName="LevelTwoTextNode" presStyleLbl="node4" presStyleIdx="10" presStyleCnt="14" custScaleX="231012" custScaleY="92405">
        <dgm:presLayoutVars>
          <dgm:chPref val="3"/>
        </dgm:presLayoutVars>
      </dgm:prSet>
      <dgm:spPr/>
    </dgm:pt>
    <dgm:pt modelId="{2F9099E9-18BE-41B2-8A02-F23184FDB554}" type="pres">
      <dgm:prSet presAssocID="{B2CCA5AB-F4A2-477F-85F9-D91F76331E3C}" presName="level3hierChild" presStyleCnt="0"/>
      <dgm:spPr/>
    </dgm:pt>
    <dgm:pt modelId="{5FB5E333-47B4-43F4-99CF-C05B7B775BF0}" type="pres">
      <dgm:prSet presAssocID="{BD44B021-96A0-44CE-B72A-475904F2250C}" presName="conn2-1" presStyleLbl="parChTrans1D4" presStyleIdx="11" presStyleCnt="14"/>
      <dgm:spPr/>
    </dgm:pt>
    <dgm:pt modelId="{2ACC0B67-D3C1-4FA0-B716-5CCA8BC4F0F3}" type="pres">
      <dgm:prSet presAssocID="{BD44B021-96A0-44CE-B72A-475904F2250C}" presName="connTx" presStyleLbl="parChTrans1D4" presStyleIdx="11" presStyleCnt="14"/>
      <dgm:spPr/>
    </dgm:pt>
    <dgm:pt modelId="{E0915635-D6AD-4025-912D-92A13F6A476B}" type="pres">
      <dgm:prSet presAssocID="{DEC7744F-5E89-4A4A-87E8-E3EEE30A8ECC}" presName="root2" presStyleCnt="0"/>
      <dgm:spPr/>
    </dgm:pt>
    <dgm:pt modelId="{F4F0ED06-9EFE-4FE0-AA11-14557FE4177F}" type="pres">
      <dgm:prSet presAssocID="{DEC7744F-5E89-4A4A-87E8-E3EEE30A8ECC}" presName="LevelTwoTextNode" presStyleLbl="node4" presStyleIdx="11" presStyleCnt="14" custScaleX="193606" custScaleY="110886">
        <dgm:presLayoutVars>
          <dgm:chPref val="3"/>
        </dgm:presLayoutVars>
      </dgm:prSet>
      <dgm:spPr/>
    </dgm:pt>
    <dgm:pt modelId="{F85075FE-EB52-44D5-A33F-FAE2D8674042}" type="pres">
      <dgm:prSet presAssocID="{DEC7744F-5E89-4A4A-87E8-E3EEE30A8ECC}" presName="level3hierChild" presStyleCnt="0"/>
      <dgm:spPr/>
    </dgm:pt>
    <dgm:pt modelId="{A54FFB0B-4321-47BB-AAD7-910B6236CFAD}" type="pres">
      <dgm:prSet presAssocID="{6DA7ED67-B01A-42A5-8051-14D291482A8B}" presName="conn2-1" presStyleLbl="parChTrans1D4" presStyleIdx="12" presStyleCnt="14"/>
      <dgm:spPr/>
    </dgm:pt>
    <dgm:pt modelId="{E5E56613-D35C-4363-87CE-B598803C02BC}" type="pres">
      <dgm:prSet presAssocID="{6DA7ED67-B01A-42A5-8051-14D291482A8B}" presName="connTx" presStyleLbl="parChTrans1D4" presStyleIdx="12" presStyleCnt="14"/>
      <dgm:spPr/>
    </dgm:pt>
    <dgm:pt modelId="{942FDFBC-0848-4D75-91C2-7BCF5475DA64}" type="pres">
      <dgm:prSet presAssocID="{8222A010-BF4E-429A-A575-D0ED46610267}" presName="root2" presStyleCnt="0"/>
      <dgm:spPr/>
    </dgm:pt>
    <dgm:pt modelId="{31DEBD96-1DF0-4380-B040-37D8844E1ECB}" type="pres">
      <dgm:prSet presAssocID="{8222A010-BF4E-429A-A575-D0ED46610267}" presName="LevelTwoTextNode" presStyleLbl="node4" presStyleIdx="12" presStyleCnt="14">
        <dgm:presLayoutVars>
          <dgm:chPref val="3"/>
        </dgm:presLayoutVars>
      </dgm:prSet>
      <dgm:spPr/>
    </dgm:pt>
    <dgm:pt modelId="{2D34F0C4-43EC-4830-809F-FFBB5970DD35}" type="pres">
      <dgm:prSet presAssocID="{8222A010-BF4E-429A-A575-D0ED46610267}" presName="level3hierChild" presStyleCnt="0"/>
      <dgm:spPr/>
    </dgm:pt>
    <dgm:pt modelId="{B12F149A-A522-4FE3-9E65-7F10FFAFA7AC}" type="pres">
      <dgm:prSet presAssocID="{A8D1F8BE-BF30-4F9C-A4F0-B53FADA17849}" presName="conn2-1" presStyleLbl="parChTrans1D4" presStyleIdx="13" presStyleCnt="14"/>
      <dgm:spPr/>
    </dgm:pt>
    <dgm:pt modelId="{66D77050-C3A0-4ED4-98DA-865C5997B750}" type="pres">
      <dgm:prSet presAssocID="{A8D1F8BE-BF30-4F9C-A4F0-B53FADA17849}" presName="connTx" presStyleLbl="parChTrans1D4" presStyleIdx="13" presStyleCnt="14"/>
      <dgm:spPr/>
    </dgm:pt>
    <dgm:pt modelId="{50A92CD6-ECFD-4175-B62B-DD45A538B503}" type="pres">
      <dgm:prSet presAssocID="{A64BBE39-1077-4685-B91B-1CEA42B204F6}" presName="root2" presStyleCnt="0"/>
      <dgm:spPr/>
    </dgm:pt>
    <dgm:pt modelId="{F0E21F26-C0D1-4418-95AB-15BE56277A41}" type="pres">
      <dgm:prSet presAssocID="{A64BBE39-1077-4685-B91B-1CEA42B204F6}" presName="LevelTwoTextNode" presStyleLbl="node4" presStyleIdx="13" presStyleCnt="14" custScaleX="323417" custScaleY="249493">
        <dgm:presLayoutVars>
          <dgm:chPref val="3"/>
        </dgm:presLayoutVars>
      </dgm:prSet>
      <dgm:spPr/>
    </dgm:pt>
    <dgm:pt modelId="{00A63143-9C9F-476D-B19A-D57D55BD5533}" type="pres">
      <dgm:prSet presAssocID="{A64BBE39-1077-4685-B91B-1CEA42B204F6}" presName="level3hierChild" presStyleCnt="0"/>
      <dgm:spPr/>
    </dgm:pt>
  </dgm:ptLst>
  <dgm:cxnLst>
    <dgm:cxn modelId="{75D05100-A0E3-46A3-8987-67108AEDCA60}" type="presOf" srcId="{C93B5FCA-9989-4AEB-8D54-AB22457EFEFB}" destId="{EA2EA1B9-BE8C-4E80-BA73-8ED4A573D779}" srcOrd="1" destOrd="0" presId="urn:microsoft.com/office/officeart/2005/8/layout/hierarchy2"/>
    <dgm:cxn modelId="{5E777B00-6B9E-43A4-B08C-B4511852B443}" type="presOf" srcId="{9BC9B09B-C1E8-4C67-93D5-6AD7F7991796}" destId="{217D9BE8-26FE-454A-9F47-9CCD56A6BB75}" srcOrd="1" destOrd="0" presId="urn:microsoft.com/office/officeart/2005/8/layout/hierarchy2"/>
    <dgm:cxn modelId="{74B83304-92C6-46B4-9775-4EE51BB52731}" srcId="{D836ADC3-C147-420F-9C83-4642CF7C7D39}" destId="{2F78BD08-8391-4FAF-BFBA-8124329417CC}" srcOrd="1" destOrd="0" parTransId="{CC56D454-216F-4594-BF80-42702CD7E4CA}" sibTransId="{8E9D55BC-E548-472B-9DFC-5484137FBF09}"/>
    <dgm:cxn modelId="{ECEACA05-FCF5-49DD-93D3-F25F1F873A50}" type="presOf" srcId="{432AD258-876F-419E-BC15-10565D823D90}" destId="{544F5D44-7BD5-4EB8-B253-098C8B11C23E}" srcOrd="0" destOrd="0" presId="urn:microsoft.com/office/officeart/2005/8/layout/hierarchy2"/>
    <dgm:cxn modelId="{483EE609-5888-46A1-B681-807327F9205A}" type="presOf" srcId="{8222A010-BF4E-429A-A575-D0ED46610267}" destId="{31DEBD96-1DF0-4380-B040-37D8844E1ECB}" srcOrd="0" destOrd="0" presId="urn:microsoft.com/office/officeart/2005/8/layout/hierarchy2"/>
    <dgm:cxn modelId="{C084320D-5DF5-4076-A9D4-E00045DC706A}" type="presOf" srcId="{BD44B021-96A0-44CE-B72A-475904F2250C}" destId="{5FB5E333-47B4-43F4-99CF-C05B7B775BF0}" srcOrd="0" destOrd="0" presId="urn:microsoft.com/office/officeart/2005/8/layout/hierarchy2"/>
    <dgm:cxn modelId="{943B660E-A13D-4706-8A59-1D9BBA7516FA}" type="presOf" srcId="{ACA6EE9B-50ED-4BE2-89E2-58A852F17526}" destId="{282341D8-394F-432E-9F32-E606C39CFC57}" srcOrd="0" destOrd="0" presId="urn:microsoft.com/office/officeart/2005/8/layout/hierarchy2"/>
    <dgm:cxn modelId="{FAB41B0F-8711-4795-ACA8-E72DB401C764}" type="presOf" srcId="{9F45CB89-10B3-40DB-AB90-E963D5AFEADE}" destId="{B56738A0-C215-4895-A8D1-4A0FC473D7F6}" srcOrd="0" destOrd="0" presId="urn:microsoft.com/office/officeart/2005/8/layout/hierarchy2"/>
    <dgm:cxn modelId="{D11E4212-CD90-4704-9827-E1B7F39F4D27}" type="presOf" srcId="{B7AD18D0-ECF0-42FB-A5F6-4ED57F24434B}" destId="{BAE6C552-95C6-44C3-811B-3A78FF96C89C}" srcOrd="0" destOrd="0" presId="urn:microsoft.com/office/officeart/2005/8/layout/hierarchy2"/>
    <dgm:cxn modelId="{549FB812-C411-479D-BFC1-C1A2856D7054}" type="presOf" srcId="{C3BB5CE4-A5DE-4897-8E9C-9593B84CEC2D}" destId="{09A93D3E-EE60-42A4-854A-4766B9AE17DD}" srcOrd="1" destOrd="0" presId="urn:microsoft.com/office/officeart/2005/8/layout/hierarchy2"/>
    <dgm:cxn modelId="{25080A14-2841-42BE-9ED5-4FB7151026BA}" type="presOf" srcId="{4EBA895F-873B-4C4A-947A-0F371118F976}" destId="{42B61242-E30F-4021-9061-EE649A09DB53}" srcOrd="0" destOrd="0" presId="urn:microsoft.com/office/officeart/2005/8/layout/hierarchy2"/>
    <dgm:cxn modelId="{39930D15-104B-4C0E-8B59-7E69BBBF5A49}" srcId="{A860586E-BBE8-4FDC-85D7-ADF7AB5C03D6}" destId="{60E5E93F-F4EF-4362-AE76-82B7F65D4D9B}" srcOrd="0" destOrd="0" parTransId="{C3BB5CE4-A5DE-4897-8E9C-9593B84CEC2D}" sibTransId="{D671D454-C08D-4976-A817-CBF61E0B12CA}"/>
    <dgm:cxn modelId="{212DC519-EAF7-41FE-998B-9910E9BE6B6C}" type="presOf" srcId="{B6A604EE-92DF-4AD8-9C90-2D9456FFD795}" destId="{3F7465F7-57CC-42CD-8314-A3153C0B2F94}" srcOrd="0" destOrd="0" presId="urn:microsoft.com/office/officeart/2005/8/layout/hierarchy2"/>
    <dgm:cxn modelId="{2A3BAA1F-201C-4A4A-AFB2-9F1C3A665607}" srcId="{8222A010-BF4E-429A-A575-D0ED46610267}" destId="{A64BBE39-1077-4685-B91B-1CEA42B204F6}" srcOrd="0" destOrd="0" parTransId="{A8D1F8BE-BF30-4F9C-A4F0-B53FADA17849}" sibTransId="{3445EA04-4B6A-472A-A121-26FBFBA8B7C8}"/>
    <dgm:cxn modelId="{F6AC0924-F9FF-4B3E-B7D8-6C914A1A8852}" type="presOf" srcId="{9BC9B09B-C1E8-4C67-93D5-6AD7F7991796}" destId="{9339B59B-C53F-4D61-96CB-9BB271CE051A}" srcOrd="0" destOrd="0" presId="urn:microsoft.com/office/officeart/2005/8/layout/hierarchy2"/>
    <dgm:cxn modelId="{08DD0D24-0861-40C3-A057-946480351F3F}" srcId="{11FC49E4-69D0-4B87-A02F-D47F5A3C482A}" destId="{B6A604EE-92DF-4AD8-9C90-2D9456FFD795}" srcOrd="1" destOrd="0" parTransId="{1F200E3D-6D8E-4B63-9535-7A8EC72127E2}" sibTransId="{0FBE032D-6ABD-4DF1-9869-27858D96C676}"/>
    <dgm:cxn modelId="{839A2925-8B32-455A-92F3-B768C167D78A}" type="presOf" srcId="{0E0498BB-3B8E-4E54-836E-242820F2B485}" destId="{1F47C5F8-E168-4446-86AC-1AF2B1EE6955}" srcOrd="1" destOrd="0" presId="urn:microsoft.com/office/officeart/2005/8/layout/hierarchy2"/>
    <dgm:cxn modelId="{C1715426-7E06-4C87-9712-933F42582B28}" srcId="{11FC49E4-69D0-4B87-A02F-D47F5A3C482A}" destId="{D397FAD8-43BF-4E66-817C-123A5C454BBA}" srcOrd="0" destOrd="0" parTransId="{4EBA895F-873B-4C4A-947A-0F371118F976}" sibTransId="{E2AFDF02-EDB7-4547-BE55-DA96998EAA53}"/>
    <dgm:cxn modelId="{7E3BBB35-3888-49BB-9CB8-34197114523E}" type="presOf" srcId="{1F200E3D-6D8E-4B63-9535-7A8EC72127E2}" destId="{D5BA669F-4DD8-4EF0-840C-A1537ADB88F1}" srcOrd="1" destOrd="0" presId="urn:microsoft.com/office/officeart/2005/8/layout/hierarchy2"/>
    <dgm:cxn modelId="{537B4236-ACE3-4E5F-950A-3539B866564F}" type="presOf" srcId="{CE94D481-0DF9-4F31-9D33-2573C07443B9}" destId="{D24F7F37-5782-40C1-8501-563A8766C4AB}" srcOrd="0" destOrd="0" presId="urn:microsoft.com/office/officeart/2005/8/layout/hierarchy2"/>
    <dgm:cxn modelId="{99EAEE38-9FFC-475F-A3D4-9CCC1EC2CD5D}" type="presOf" srcId="{0E0498BB-3B8E-4E54-836E-242820F2B485}" destId="{B07AE3DE-666C-41FB-8133-6DFFBE4E4B04}" srcOrd="0" destOrd="0" presId="urn:microsoft.com/office/officeart/2005/8/layout/hierarchy2"/>
    <dgm:cxn modelId="{CF266F3D-7E34-4D9B-9133-85ED765EECD6}" type="presOf" srcId="{9F45CB89-10B3-40DB-AB90-E963D5AFEADE}" destId="{437530D5-164D-4C2C-93CE-C12C0F466A44}" srcOrd="1" destOrd="0" presId="urn:microsoft.com/office/officeart/2005/8/layout/hierarchy2"/>
    <dgm:cxn modelId="{2EEC7E40-71EC-4C88-BDD7-D43E2051402E}" type="presOf" srcId="{2332B048-2383-45F4-B70B-2D373FE8E848}" destId="{331B3E7A-9979-4D50-8EBE-229F98ED458A}" srcOrd="0" destOrd="0" presId="urn:microsoft.com/office/officeart/2005/8/layout/hierarchy2"/>
    <dgm:cxn modelId="{35D16D5E-C74B-4C51-A8A0-3B0AAF356EE0}" type="presOf" srcId="{1F200E3D-6D8E-4B63-9535-7A8EC72127E2}" destId="{9C2845C5-A5F5-4C24-B013-97D6F584459B}" srcOrd="0" destOrd="0" presId="urn:microsoft.com/office/officeart/2005/8/layout/hierarchy2"/>
    <dgm:cxn modelId="{500A555F-1F00-4F20-AC93-808A8B4B0A2C}" srcId="{0397E847-0393-49FC-8147-89CFA1B6F3FD}" destId="{91126876-8C04-4D37-A260-F103AEC6600F}" srcOrd="2" destOrd="0" parTransId="{9BC9B09B-C1E8-4C67-93D5-6AD7F7991796}" sibTransId="{0EB30F04-2938-4868-A5A8-B77979D0584C}"/>
    <dgm:cxn modelId="{727B5C60-6EA1-4305-8792-46D74A2C6F8B}" type="presOf" srcId="{60E5E93F-F4EF-4362-AE76-82B7F65D4D9B}" destId="{9A27BCBB-BF03-4157-82BA-F10A68B2CB01}" srcOrd="0" destOrd="0" presId="urn:microsoft.com/office/officeart/2005/8/layout/hierarchy2"/>
    <dgm:cxn modelId="{4501C461-7730-4FDA-A38F-3FEFA12DDF2E}" type="presOf" srcId="{B5F92065-53C9-4AB9-A354-CEB43F6B3A3B}" destId="{BD644975-A742-472C-AAB5-60FA473F25FE}" srcOrd="1" destOrd="0" presId="urn:microsoft.com/office/officeart/2005/8/layout/hierarchy2"/>
    <dgm:cxn modelId="{BBDE3442-CB45-43E1-8EED-77BA9B8D581B}" type="presOf" srcId="{DEC7744F-5E89-4A4A-87E8-E3EEE30A8ECC}" destId="{F4F0ED06-9EFE-4FE0-AA11-14557FE4177F}" srcOrd="0" destOrd="0" presId="urn:microsoft.com/office/officeart/2005/8/layout/hierarchy2"/>
    <dgm:cxn modelId="{7EDD7543-2F8E-4FA1-8BAD-4741DE72E72C}" srcId="{0BEE6945-4877-4AD4-AE38-2E4090D24CD5}" destId="{D836ADC3-C147-420F-9C83-4642CF7C7D39}" srcOrd="1" destOrd="0" parTransId="{ACA6EE9B-50ED-4BE2-89E2-58A852F17526}" sibTransId="{29BA4D7F-C25A-49A5-A5CB-635ED2B4E928}"/>
    <dgm:cxn modelId="{145F9363-48A8-4DD0-A56B-391638E44240}" srcId="{D836ADC3-C147-420F-9C83-4642CF7C7D39}" destId="{B2CCA5AB-F4A2-477F-85F9-D91F76331E3C}" srcOrd="2" destOrd="0" parTransId="{9F45CB89-10B3-40DB-AB90-E963D5AFEADE}" sibTransId="{B91E57AA-6ABC-4E1D-A7B3-8B280357837F}"/>
    <dgm:cxn modelId="{3B787644-133C-4C9B-A472-EC696F87CA14}" type="presOf" srcId="{11FC49E4-69D0-4B87-A02F-D47F5A3C482A}" destId="{D394A5B1-1927-4B9B-AB9F-EBB2F35B2C07}" srcOrd="0" destOrd="0" presId="urn:microsoft.com/office/officeart/2005/8/layout/hierarchy2"/>
    <dgm:cxn modelId="{E2A26D46-3416-4B1E-89D0-B7392B5C9885}" type="presOf" srcId="{BD44B021-96A0-44CE-B72A-475904F2250C}" destId="{2ACC0B67-D3C1-4FA0-B716-5CCA8BC4F0F3}" srcOrd="1" destOrd="0" presId="urn:microsoft.com/office/officeart/2005/8/layout/hierarchy2"/>
    <dgm:cxn modelId="{E6A15F6B-1BCF-4EC4-84AA-FA51E9C7F7BA}" type="presOf" srcId="{73C1E7D0-68C4-4FCC-987D-D76C9BEA0652}" destId="{135C21D0-304F-4732-955A-9EC9C15B7627}" srcOrd="1" destOrd="0" presId="urn:microsoft.com/office/officeart/2005/8/layout/hierarchy2"/>
    <dgm:cxn modelId="{0A631C71-655D-4557-A1DD-6A318F832CF7}" srcId="{B7AD18D0-ECF0-42FB-A5F6-4ED57F24434B}" destId="{0BEE6945-4877-4AD4-AE38-2E4090D24CD5}" srcOrd="1" destOrd="0" parTransId="{73C1E7D0-68C4-4FCC-987D-D76C9BEA0652}" sibTransId="{736C693F-C6AB-49B8-BF68-C45C151B1409}"/>
    <dgm:cxn modelId="{74D78E53-BAB4-42E2-BE90-4CDFDBEEB85F}" type="presOf" srcId="{ACA6EE9B-50ED-4BE2-89E2-58A852F17526}" destId="{3C99BEEC-213D-49E3-8B2F-0BBBCC1EA05B}" srcOrd="1" destOrd="0" presId="urn:microsoft.com/office/officeart/2005/8/layout/hierarchy2"/>
    <dgm:cxn modelId="{F5ACC754-5F02-4D68-BB7C-5FF00F5D5270}" type="presOf" srcId="{B5F92065-53C9-4AB9-A354-CEB43F6B3A3B}" destId="{381D763E-321D-42DD-B19D-2E7412484412}" srcOrd="0" destOrd="0" presId="urn:microsoft.com/office/officeart/2005/8/layout/hierarchy2"/>
    <dgm:cxn modelId="{33703875-E6DB-43B3-8A9A-6BAAE3E6CFE1}" type="presOf" srcId="{C3BB5CE4-A5DE-4897-8E9C-9593B84CEC2D}" destId="{F0DD133F-7C3D-4924-84C5-F8E171280083}" srcOrd="0" destOrd="0" presId="urn:microsoft.com/office/officeart/2005/8/layout/hierarchy2"/>
    <dgm:cxn modelId="{C231FC76-C42E-4123-A5AD-8F9571D89BD5}" type="presOf" srcId="{19121730-F82C-4DCD-8024-62305FBA1C32}" destId="{AF46195B-DFA7-4B6D-9F38-528458D90989}" srcOrd="1" destOrd="0" presId="urn:microsoft.com/office/officeart/2005/8/layout/hierarchy2"/>
    <dgm:cxn modelId="{189D1E78-AEE0-43D6-98F7-702FFAC8A04D}" type="presOf" srcId="{CC56D454-216F-4594-BF80-42702CD7E4CA}" destId="{00CCCF49-3BAE-4446-91ED-CFCD7BAEABD8}" srcOrd="1" destOrd="0" presId="urn:microsoft.com/office/officeart/2005/8/layout/hierarchy2"/>
    <dgm:cxn modelId="{04F3E679-A491-4020-83CA-D69324851E7B}" type="presOf" srcId="{A357693E-D438-40BF-B3F6-BE4563E1FA0F}" destId="{85DFF017-B863-44D0-BD0E-4B92479FA133}" srcOrd="0" destOrd="0" presId="urn:microsoft.com/office/officeart/2005/8/layout/hierarchy2"/>
    <dgm:cxn modelId="{A296187C-ABF0-476F-80D2-8EEBD35237A4}" type="presOf" srcId="{CE94D481-0DF9-4F31-9D33-2573C07443B9}" destId="{7948CE31-DAD0-4195-9E31-480D3756235E}" srcOrd="1" destOrd="0" presId="urn:microsoft.com/office/officeart/2005/8/layout/hierarchy2"/>
    <dgm:cxn modelId="{91438A80-2409-4EC4-BDC5-D44EF5C5FED1}" type="presOf" srcId="{73C1E7D0-68C4-4FCC-987D-D76C9BEA0652}" destId="{36479EC6-A24B-4715-A629-7120BFEDE1CD}" srcOrd="0" destOrd="0" presId="urn:microsoft.com/office/officeart/2005/8/layout/hierarchy2"/>
    <dgm:cxn modelId="{7F5E7781-BAEE-46CF-9978-25C67DAEA58E}" type="presOf" srcId="{6DA7ED67-B01A-42A5-8051-14D291482A8B}" destId="{A54FFB0B-4321-47BB-AAD7-910B6236CFAD}" srcOrd="0" destOrd="0" presId="urn:microsoft.com/office/officeart/2005/8/layout/hierarchy2"/>
    <dgm:cxn modelId="{5B7D4484-A2B1-46B7-843C-47A58FC44969}" type="presOf" srcId="{2F78BD08-8391-4FAF-BFBA-8124329417CC}" destId="{36D54743-B04F-4911-B54E-C72071B74CED}" srcOrd="0" destOrd="0" presId="urn:microsoft.com/office/officeart/2005/8/layout/hierarchy2"/>
    <dgm:cxn modelId="{12E4328B-5A44-4475-BAF9-DBA56BC90410}" srcId="{2F78BD08-8391-4FAF-BFBA-8124329417CC}" destId="{4EC6EFE9-3C95-480C-8154-5A9F8BC44A87}" srcOrd="0" destOrd="0" parTransId="{B5F92065-53C9-4AB9-A354-CEB43F6B3A3B}" sibTransId="{6D383EE4-6A34-4B28-9D75-7A1FACE9DD2D}"/>
    <dgm:cxn modelId="{B3AF4C95-E999-4DD3-8B71-46F0A2F99446}" srcId="{432AD258-876F-419E-BC15-10565D823D90}" destId="{B7AD18D0-ECF0-42FB-A5F6-4ED57F24434B}" srcOrd="0" destOrd="0" parTransId="{3C9779E6-EA04-490B-B716-38A8C4A1DED4}" sibTransId="{57A1F696-CC5F-41BA-9310-73C6A86F2310}"/>
    <dgm:cxn modelId="{C1EC7997-8CD4-4D11-89A8-289B2954DECD}" type="presOf" srcId="{D397FAD8-43BF-4E66-817C-123A5C454BBA}" destId="{5B76D45F-F8E1-4316-8071-0BDF69157FB7}" srcOrd="0" destOrd="0" presId="urn:microsoft.com/office/officeart/2005/8/layout/hierarchy2"/>
    <dgm:cxn modelId="{05A31A98-AD9F-4FBE-B2E4-5E3BABFEBB7C}" type="presOf" srcId="{A10496DA-09AD-4256-BED4-07EB697F86E2}" destId="{EBE5801A-6A3B-4A35-B9F9-222649BDA53A}" srcOrd="0" destOrd="0" presId="urn:microsoft.com/office/officeart/2005/8/layout/hierarchy2"/>
    <dgm:cxn modelId="{A3D4F698-77F8-4136-A1F7-758E4FADEA7A}" srcId="{0397E847-0393-49FC-8147-89CFA1B6F3FD}" destId="{0844ED93-597A-4719-A326-E36C87768344}" srcOrd="0" destOrd="0" parTransId="{CE94D481-0DF9-4F31-9D33-2573C07443B9}" sibTransId="{BD698D73-9ADB-43E8-ABBD-003C0A1CD5D2}"/>
    <dgm:cxn modelId="{6F94FC99-2DE6-4413-BEB9-91A00E4D5FCE}" srcId="{0397E847-0393-49FC-8147-89CFA1B6F3FD}" destId="{A10496DA-09AD-4256-BED4-07EB697F86E2}" srcOrd="3" destOrd="0" parTransId="{19121730-F82C-4DCD-8024-62305FBA1C32}" sibTransId="{70A6195F-1225-477A-8F5D-7BE2CDB39C8C}"/>
    <dgm:cxn modelId="{6466099B-D55F-4004-AFB5-9D1699EA25F8}" type="presOf" srcId="{19121730-F82C-4DCD-8024-62305FBA1C32}" destId="{C76AE36E-4C30-4DD0-8805-41BEFFE28450}" srcOrd="0" destOrd="0" presId="urn:microsoft.com/office/officeart/2005/8/layout/hierarchy2"/>
    <dgm:cxn modelId="{1FA61D9C-5CCD-470F-A11C-C1C54C718B75}" type="presOf" srcId="{A8DCF754-F2C3-465A-BA76-F2450760ABBA}" destId="{08BBADF2-5FDE-4D97-B2A7-DCAD60EEF66D}" srcOrd="0" destOrd="0" presId="urn:microsoft.com/office/officeart/2005/8/layout/hierarchy2"/>
    <dgm:cxn modelId="{BDB704A7-83F5-43C7-807F-5DEC8005E013}" srcId="{B7AD18D0-ECF0-42FB-A5F6-4ED57F24434B}" destId="{A860586E-BBE8-4FDC-85D7-ADF7AB5C03D6}" srcOrd="0" destOrd="0" parTransId="{A357693E-D438-40BF-B3F6-BE4563E1FA0F}" sibTransId="{590FC464-155E-4952-A824-F04F060554C5}"/>
    <dgm:cxn modelId="{1D47D2A7-4C42-456B-9FD1-5BE7F7B5F0E0}" type="presOf" srcId="{12CD095D-1830-468B-A463-3B2BEC770363}" destId="{53F3DEA4-0F5D-4092-8DA6-A7123106CE40}" srcOrd="1" destOrd="0" presId="urn:microsoft.com/office/officeart/2005/8/layout/hierarchy2"/>
    <dgm:cxn modelId="{F5622AAC-FE1E-4EB9-997A-E28C5EC15DC0}" srcId="{0397E847-0393-49FC-8147-89CFA1B6F3FD}" destId="{A8DCF754-F2C3-465A-BA76-F2450760ABBA}" srcOrd="1" destOrd="0" parTransId="{2332B048-2383-45F4-B70B-2D373FE8E848}" sibTransId="{CB416159-08C6-452D-AD8E-1D324AE02DE1}"/>
    <dgm:cxn modelId="{0FD79AAC-BDEB-4AA7-A900-C03B060C7AD1}" type="presOf" srcId="{4EC6EFE9-3C95-480C-8154-5A9F8BC44A87}" destId="{357A1CD5-A81B-45FC-BCC8-144F9AFABDD2}" srcOrd="0" destOrd="0" presId="urn:microsoft.com/office/officeart/2005/8/layout/hierarchy2"/>
    <dgm:cxn modelId="{EFD0C7B7-E856-4645-9FCE-44AA0A6C2D93}" type="presOf" srcId="{12CD095D-1830-468B-A463-3B2BEC770363}" destId="{CFB66E5E-F0F8-4807-A745-D702719675A3}" srcOrd="0" destOrd="0" presId="urn:microsoft.com/office/officeart/2005/8/layout/hierarchy2"/>
    <dgm:cxn modelId="{284B8EB8-FC9D-4224-BAD3-939EE65774A4}" type="presOf" srcId="{CC56D454-216F-4594-BF80-42702CD7E4CA}" destId="{F02A7D0F-4C94-4060-A628-4AD0D56EEA37}" srcOrd="0" destOrd="0" presId="urn:microsoft.com/office/officeart/2005/8/layout/hierarchy2"/>
    <dgm:cxn modelId="{ED8C0CBF-E9D3-4024-946C-B9CF411D72C3}" type="presOf" srcId="{A860586E-BBE8-4FDC-85D7-ADF7AB5C03D6}" destId="{F642263C-B06C-40C0-9131-E257741F78FA}" srcOrd="0" destOrd="0" presId="urn:microsoft.com/office/officeart/2005/8/layout/hierarchy2"/>
    <dgm:cxn modelId="{1F8EF9BF-49E9-4B59-9AD4-68BAA3AD5000}" srcId="{0BEE6945-4877-4AD4-AE38-2E4090D24CD5}" destId="{11FC49E4-69D0-4B87-A02F-D47F5A3C482A}" srcOrd="0" destOrd="0" parTransId="{12CD095D-1830-468B-A463-3B2BEC770363}" sibTransId="{9E1324CD-AC01-49D9-9BBC-546DA616ADE8}"/>
    <dgm:cxn modelId="{B7F4BCC0-4C27-488F-8A47-313C7DDC5965}" type="presOf" srcId="{C93B5FCA-9989-4AEB-8D54-AB22457EFEFB}" destId="{95677A8D-C043-4D9F-90B7-C9B3D1B2732B}" srcOrd="0" destOrd="0" presId="urn:microsoft.com/office/officeart/2005/8/layout/hierarchy2"/>
    <dgm:cxn modelId="{951069C4-CD98-4959-8A35-8F74430A9D2A}" type="presOf" srcId="{D836ADC3-C147-420F-9C83-4642CF7C7D39}" destId="{01FD4D23-022E-4DA1-A982-32EA27E9F104}" srcOrd="0" destOrd="0" presId="urn:microsoft.com/office/officeart/2005/8/layout/hierarchy2"/>
    <dgm:cxn modelId="{62BB32C7-7657-41FE-B696-5268AC2425F8}" type="presOf" srcId="{369BA867-8670-4593-AE5A-D76537CD2E33}" destId="{2E1E183A-1F97-4D7A-8DAB-45762087A304}" srcOrd="0" destOrd="0" presId="urn:microsoft.com/office/officeart/2005/8/layout/hierarchy2"/>
    <dgm:cxn modelId="{65A3B0D6-2EC1-44B9-A8C9-FD48140F0A9C}" srcId="{B2CCA5AB-F4A2-477F-85F9-D91F76331E3C}" destId="{DEC7744F-5E89-4A4A-87E8-E3EEE30A8ECC}" srcOrd="0" destOrd="0" parTransId="{BD44B021-96A0-44CE-B72A-475904F2250C}" sibTransId="{3716839D-E12B-4C0F-9BF5-CC73F8609FFB}"/>
    <dgm:cxn modelId="{FAB063D8-BA36-4E30-8DBA-33E1959E97AE}" type="presOf" srcId="{A64BBE39-1077-4685-B91B-1CEA42B204F6}" destId="{F0E21F26-C0D1-4418-95AB-15BE56277A41}" srcOrd="0" destOrd="0" presId="urn:microsoft.com/office/officeart/2005/8/layout/hierarchy2"/>
    <dgm:cxn modelId="{CDB63DD9-4681-4D1E-AD76-4FCC4379358F}" type="presOf" srcId="{A8D1F8BE-BF30-4F9C-A4F0-B53FADA17849}" destId="{B12F149A-A522-4FE3-9E65-7F10FFAFA7AC}" srcOrd="0" destOrd="0" presId="urn:microsoft.com/office/officeart/2005/8/layout/hierarchy2"/>
    <dgm:cxn modelId="{2B6D2BDC-C28A-4A88-9029-3ECB3DCEC34F}" type="presOf" srcId="{4EBA895F-873B-4C4A-947A-0F371118F976}" destId="{CC726D74-B5D0-4D7A-AEBF-5004519B1EFC}" srcOrd="1" destOrd="0" presId="urn:microsoft.com/office/officeart/2005/8/layout/hierarchy2"/>
    <dgm:cxn modelId="{F49502DD-081F-4FA7-BD4C-2F26A9F186E9}" type="presOf" srcId="{B2CCA5AB-F4A2-477F-85F9-D91F76331E3C}" destId="{788EB2C7-7B3F-4727-9686-F84E8A18CA3D}" srcOrd="0" destOrd="0" presId="urn:microsoft.com/office/officeart/2005/8/layout/hierarchy2"/>
    <dgm:cxn modelId="{0EDFF1E3-D2A2-4383-8B7A-7F0C7F9A690A}" type="presOf" srcId="{91126876-8C04-4D37-A260-F103AEC6600F}" destId="{5D0ADB34-29D4-4A54-B0EB-76E94B94B8E2}" srcOrd="0" destOrd="0" presId="urn:microsoft.com/office/officeart/2005/8/layout/hierarchy2"/>
    <dgm:cxn modelId="{B5A1D1E5-0B1B-494B-9CE5-046FC405D212}" type="presOf" srcId="{2332B048-2383-45F4-B70B-2D373FE8E848}" destId="{D1647426-DA5F-4D99-861F-59E0B0350B7F}" srcOrd="1" destOrd="0" presId="urn:microsoft.com/office/officeart/2005/8/layout/hierarchy2"/>
    <dgm:cxn modelId="{CFE2A1E6-7845-4C45-9FCA-4B136FB5B453}" srcId="{D397FAD8-43BF-4E66-817C-123A5C454BBA}" destId="{369BA867-8670-4593-AE5A-D76537CD2E33}" srcOrd="0" destOrd="0" parTransId="{C93B5FCA-9989-4AEB-8D54-AB22457EFEFB}" sibTransId="{EC03F392-FBE4-4B9F-A8C9-0BE27F066659}"/>
    <dgm:cxn modelId="{9ADBF3E9-72F8-4305-A7BD-61B535D7ED7E}" type="presOf" srcId="{A357693E-D438-40BF-B3F6-BE4563E1FA0F}" destId="{43F9EA72-26B0-41B4-A08C-666F5AA554B2}" srcOrd="1" destOrd="0" presId="urn:microsoft.com/office/officeart/2005/8/layout/hierarchy2"/>
    <dgm:cxn modelId="{00E647EA-7427-4051-AAE4-DB945810ABF4}" type="presOf" srcId="{A8D1F8BE-BF30-4F9C-A4F0-B53FADA17849}" destId="{66D77050-C3A0-4ED4-98DA-865C5997B750}" srcOrd="1" destOrd="0" presId="urn:microsoft.com/office/officeart/2005/8/layout/hierarchy2"/>
    <dgm:cxn modelId="{99F918EC-AF80-42D4-AB25-BB367A9374BF}" type="presOf" srcId="{6DA7ED67-B01A-42A5-8051-14D291482A8B}" destId="{E5E56613-D35C-4363-87CE-B598803C02BC}" srcOrd="1" destOrd="0" presId="urn:microsoft.com/office/officeart/2005/8/layout/hierarchy2"/>
    <dgm:cxn modelId="{397D9AF1-CA0F-42F8-A1DF-B022FC902192}" type="presOf" srcId="{0844ED93-597A-4719-A326-E36C87768344}" destId="{30AA11C0-B314-4524-B92C-58B138FC39ED}" srcOrd="0" destOrd="0" presId="urn:microsoft.com/office/officeart/2005/8/layout/hierarchy2"/>
    <dgm:cxn modelId="{A1F4CAF9-F731-4402-96A8-82EFDC0075F6}" type="presOf" srcId="{0397E847-0393-49FC-8147-89CFA1B6F3FD}" destId="{1433BEC0-559A-49B9-B9ED-8F574C977D59}" srcOrd="0" destOrd="0" presId="urn:microsoft.com/office/officeart/2005/8/layout/hierarchy2"/>
    <dgm:cxn modelId="{B4690EFD-7211-44D8-89FE-FD599B8A07D3}" srcId="{D836ADC3-C147-420F-9C83-4642CF7C7D39}" destId="{8222A010-BF4E-429A-A575-D0ED46610267}" srcOrd="3" destOrd="0" parTransId="{6DA7ED67-B01A-42A5-8051-14D291482A8B}" sibTransId="{B48B3431-E33A-4DE1-9610-754C488F6392}"/>
    <dgm:cxn modelId="{C589AEFD-808D-49C6-87D7-C8F554184732}" srcId="{D836ADC3-C147-420F-9C83-4642CF7C7D39}" destId="{0397E847-0393-49FC-8147-89CFA1B6F3FD}" srcOrd="0" destOrd="0" parTransId="{0E0498BB-3B8E-4E54-836E-242820F2B485}" sibTransId="{10DBDA4F-5523-4F6A-8DE5-183D045D6B30}"/>
    <dgm:cxn modelId="{0F6C41FE-0908-4FDD-9E4F-DD4D90AFF749}" type="presOf" srcId="{0BEE6945-4877-4AD4-AE38-2E4090D24CD5}" destId="{6245A2B8-072B-48DD-AB18-2E7F250B3884}" srcOrd="0" destOrd="0" presId="urn:microsoft.com/office/officeart/2005/8/layout/hierarchy2"/>
    <dgm:cxn modelId="{94C04245-416E-42A9-B9D7-72EC062EAC9C}" type="presParOf" srcId="{544F5D44-7BD5-4EB8-B253-098C8B11C23E}" destId="{B4EA07F3-2763-4DBB-B32A-9579817C90C2}" srcOrd="0" destOrd="0" presId="urn:microsoft.com/office/officeart/2005/8/layout/hierarchy2"/>
    <dgm:cxn modelId="{372DF56C-1465-46BF-8E3C-B52FF4C97936}" type="presParOf" srcId="{B4EA07F3-2763-4DBB-B32A-9579817C90C2}" destId="{BAE6C552-95C6-44C3-811B-3A78FF96C89C}" srcOrd="0" destOrd="0" presId="urn:microsoft.com/office/officeart/2005/8/layout/hierarchy2"/>
    <dgm:cxn modelId="{049F92EF-AEC3-4E9A-B8AB-B1BB0D51468D}" type="presParOf" srcId="{B4EA07F3-2763-4DBB-B32A-9579817C90C2}" destId="{0F984F56-A4C9-4E22-A9E5-6ADC3A0F9E75}" srcOrd="1" destOrd="0" presId="urn:microsoft.com/office/officeart/2005/8/layout/hierarchy2"/>
    <dgm:cxn modelId="{1581C21A-AB88-4024-A118-EE2FC418262F}" type="presParOf" srcId="{0F984F56-A4C9-4E22-A9E5-6ADC3A0F9E75}" destId="{85DFF017-B863-44D0-BD0E-4B92479FA133}" srcOrd="0" destOrd="0" presId="urn:microsoft.com/office/officeart/2005/8/layout/hierarchy2"/>
    <dgm:cxn modelId="{A54D331C-A09D-4FFA-9FDF-E9D331AF7451}" type="presParOf" srcId="{85DFF017-B863-44D0-BD0E-4B92479FA133}" destId="{43F9EA72-26B0-41B4-A08C-666F5AA554B2}" srcOrd="0" destOrd="0" presId="urn:microsoft.com/office/officeart/2005/8/layout/hierarchy2"/>
    <dgm:cxn modelId="{90C7EE69-0A1C-45B1-BF4F-62C90CCB7AE7}" type="presParOf" srcId="{0F984F56-A4C9-4E22-A9E5-6ADC3A0F9E75}" destId="{C86A754C-C523-415E-9C89-4E7DDEC3DB50}" srcOrd="1" destOrd="0" presId="urn:microsoft.com/office/officeart/2005/8/layout/hierarchy2"/>
    <dgm:cxn modelId="{898FC2C9-A4F6-4D0B-96F3-416FE595C8F3}" type="presParOf" srcId="{C86A754C-C523-415E-9C89-4E7DDEC3DB50}" destId="{F642263C-B06C-40C0-9131-E257741F78FA}" srcOrd="0" destOrd="0" presId="urn:microsoft.com/office/officeart/2005/8/layout/hierarchy2"/>
    <dgm:cxn modelId="{19174EF0-8244-4E46-838C-0A18E778B340}" type="presParOf" srcId="{C86A754C-C523-415E-9C89-4E7DDEC3DB50}" destId="{0961CA1F-6EAB-4A65-AA2B-EF201B76315B}" srcOrd="1" destOrd="0" presId="urn:microsoft.com/office/officeart/2005/8/layout/hierarchy2"/>
    <dgm:cxn modelId="{66D7DA12-D4E7-4D3D-A4DE-FD2C05507E1D}" type="presParOf" srcId="{0961CA1F-6EAB-4A65-AA2B-EF201B76315B}" destId="{F0DD133F-7C3D-4924-84C5-F8E171280083}" srcOrd="0" destOrd="0" presId="urn:microsoft.com/office/officeart/2005/8/layout/hierarchy2"/>
    <dgm:cxn modelId="{1D647E20-D8CC-4B92-90CD-114563B337D4}" type="presParOf" srcId="{F0DD133F-7C3D-4924-84C5-F8E171280083}" destId="{09A93D3E-EE60-42A4-854A-4766B9AE17DD}" srcOrd="0" destOrd="0" presId="urn:microsoft.com/office/officeart/2005/8/layout/hierarchy2"/>
    <dgm:cxn modelId="{89DC1F54-7DFA-4AF9-A6EA-F01ACFBBFAA6}" type="presParOf" srcId="{0961CA1F-6EAB-4A65-AA2B-EF201B76315B}" destId="{A43900A6-576F-41F4-8C14-05E7803F495F}" srcOrd="1" destOrd="0" presId="urn:microsoft.com/office/officeart/2005/8/layout/hierarchy2"/>
    <dgm:cxn modelId="{97BAC581-390E-4297-B667-3A4BF388E8B8}" type="presParOf" srcId="{A43900A6-576F-41F4-8C14-05E7803F495F}" destId="{9A27BCBB-BF03-4157-82BA-F10A68B2CB01}" srcOrd="0" destOrd="0" presId="urn:microsoft.com/office/officeart/2005/8/layout/hierarchy2"/>
    <dgm:cxn modelId="{E171FCB2-B947-4214-BDAB-6F4FD97B9FAA}" type="presParOf" srcId="{A43900A6-576F-41F4-8C14-05E7803F495F}" destId="{A454BB2C-6185-470D-B6BC-102B10B5910E}" srcOrd="1" destOrd="0" presId="urn:microsoft.com/office/officeart/2005/8/layout/hierarchy2"/>
    <dgm:cxn modelId="{FF76F22E-68E6-420C-AA79-367776E84F35}" type="presParOf" srcId="{0F984F56-A4C9-4E22-A9E5-6ADC3A0F9E75}" destId="{36479EC6-A24B-4715-A629-7120BFEDE1CD}" srcOrd="2" destOrd="0" presId="urn:microsoft.com/office/officeart/2005/8/layout/hierarchy2"/>
    <dgm:cxn modelId="{2121372D-EAF0-4E70-8F21-E606D73C8F75}" type="presParOf" srcId="{36479EC6-A24B-4715-A629-7120BFEDE1CD}" destId="{135C21D0-304F-4732-955A-9EC9C15B7627}" srcOrd="0" destOrd="0" presId="urn:microsoft.com/office/officeart/2005/8/layout/hierarchy2"/>
    <dgm:cxn modelId="{426CF3E6-7C4D-453B-96CC-8DC4E655ADD3}" type="presParOf" srcId="{0F984F56-A4C9-4E22-A9E5-6ADC3A0F9E75}" destId="{8E584DCC-7540-4552-BEE3-6B71876EBB12}" srcOrd="3" destOrd="0" presId="urn:microsoft.com/office/officeart/2005/8/layout/hierarchy2"/>
    <dgm:cxn modelId="{DE9D6F77-7019-4E43-AB80-A24E03793DDD}" type="presParOf" srcId="{8E584DCC-7540-4552-BEE3-6B71876EBB12}" destId="{6245A2B8-072B-48DD-AB18-2E7F250B3884}" srcOrd="0" destOrd="0" presId="urn:microsoft.com/office/officeart/2005/8/layout/hierarchy2"/>
    <dgm:cxn modelId="{7026BCF6-AA8F-437D-B872-88B2E51CD910}" type="presParOf" srcId="{8E584DCC-7540-4552-BEE3-6B71876EBB12}" destId="{B43631E9-ACCB-459C-ABB4-9F4BFBD1E80B}" srcOrd="1" destOrd="0" presId="urn:microsoft.com/office/officeart/2005/8/layout/hierarchy2"/>
    <dgm:cxn modelId="{D9071EB5-B4E5-4095-AAD5-E9A05892FD33}" type="presParOf" srcId="{B43631E9-ACCB-459C-ABB4-9F4BFBD1E80B}" destId="{CFB66E5E-F0F8-4807-A745-D702719675A3}" srcOrd="0" destOrd="0" presId="urn:microsoft.com/office/officeart/2005/8/layout/hierarchy2"/>
    <dgm:cxn modelId="{9BF5670C-A7E1-4136-8837-68AB70F46D94}" type="presParOf" srcId="{CFB66E5E-F0F8-4807-A745-D702719675A3}" destId="{53F3DEA4-0F5D-4092-8DA6-A7123106CE40}" srcOrd="0" destOrd="0" presId="urn:microsoft.com/office/officeart/2005/8/layout/hierarchy2"/>
    <dgm:cxn modelId="{0DDAD82D-B971-4EBE-B426-7B1EE9755E09}" type="presParOf" srcId="{B43631E9-ACCB-459C-ABB4-9F4BFBD1E80B}" destId="{85B6111F-6282-4AF6-87CE-D1C1BF9F5417}" srcOrd="1" destOrd="0" presId="urn:microsoft.com/office/officeart/2005/8/layout/hierarchy2"/>
    <dgm:cxn modelId="{0ABB5F78-D959-40AC-9275-1494F4501BFC}" type="presParOf" srcId="{85B6111F-6282-4AF6-87CE-D1C1BF9F5417}" destId="{D394A5B1-1927-4B9B-AB9F-EBB2F35B2C07}" srcOrd="0" destOrd="0" presId="urn:microsoft.com/office/officeart/2005/8/layout/hierarchy2"/>
    <dgm:cxn modelId="{DCD9A239-DB9C-4757-AB94-94998C0909F4}" type="presParOf" srcId="{85B6111F-6282-4AF6-87CE-D1C1BF9F5417}" destId="{2D5F12DA-BA8F-452F-8436-9E859604C685}" srcOrd="1" destOrd="0" presId="urn:microsoft.com/office/officeart/2005/8/layout/hierarchy2"/>
    <dgm:cxn modelId="{8DF80230-DF25-40A7-A023-A7F6713B9DB6}" type="presParOf" srcId="{2D5F12DA-BA8F-452F-8436-9E859604C685}" destId="{42B61242-E30F-4021-9061-EE649A09DB53}" srcOrd="0" destOrd="0" presId="urn:microsoft.com/office/officeart/2005/8/layout/hierarchy2"/>
    <dgm:cxn modelId="{B372A60B-AAB1-4768-9580-75C50ECEAA3A}" type="presParOf" srcId="{42B61242-E30F-4021-9061-EE649A09DB53}" destId="{CC726D74-B5D0-4D7A-AEBF-5004519B1EFC}" srcOrd="0" destOrd="0" presId="urn:microsoft.com/office/officeart/2005/8/layout/hierarchy2"/>
    <dgm:cxn modelId="{35EB634A-6B14-4CB8-8B70-CA450C19F740}" type="presParOf" srcId="{2D5F12DA-BA8F-452F-8436-9E859604C685}" destId="{2484DE50-6D31-46BC-82BA-FDA3BD76272E}" srcOrd="1" destOrd="0" presId="urn:microsoft.com/office/officeart/2005/8/layout/hierarchy2"/>
    <dgm:cxn modelId="{7DFA0A56-5025-495C-8BE8-2AA7913FE585}" type="presParOf" srcId="{2484DE50-6D31-46BC-82BA-FDA3BD76272E}" destId="{5B76D45F-F8E1-4316-8071-0BDF69157FB7}" srcOrd="0" destOrd="0" presId="urn:microsoft.com/office/officeart/2005/8/layout/hierarchy2"/>
    <dgm:cxn modelId="{E4FCF187-B190-4EC1-8578-EE92C42FFC65}" type="presParOf" srcId="{2484DE50-6D31-46BC-82BA-FDA3BD76272E}" destId="{024CEC65-ACBE-4131-B1AD-C52D46D7D4EC}" srcOrd="1" destOrd="0" presId="urn:microsoft.com/office/officeart/2005/8/layout/hierarchy2"/>
    <dgm:cxn modelId="{FE207A97-86E6-405E-B1FB-2415390B1472}" type="presParOf" srcId="{024CEC65-ACBE-4131-B1AD-C52D46D7D4EC}" destId="{95677A8D-C043-4D9F-90B7-C9B3D1B2732B}" srcOrd="0" destOrd="0" presId="urn:microsoft.com/office/officeart/2005/8/layout/hierarchy2"/>
    <dgm:cxn modelId="{BEB5F6B8-5BDD-415F-BAE4-6218E69260D7}" type="presParOf" srcId="{95677A8D-C043-4D9F-90B7-C9B3D1B2732B}" destId="{EA2EA1B9-BE8C-4E80-BA73-8ED4A573D779}" srcOrd="0" destOrd="0" presId="urn:microsoft.com/office/officeart/2005/8/layout/hierarchy2"/>
    <dgm:cxn modelId="{6BED80DC-A57A-4192-98B5-ED85B8D3E5FE}" type="presParOf" srcId="{024CEC65-ACBE-4131-B1AD-C52D46D7D4EC}" destId="{EE7C25A1-0874-4A29-8AA9-FABB2DF723AB}" srcOrd="1" destOrd="0" presId="urn:microsoft.com/office/officeart/2005/8/layout/hierarchy2"/>
    <dgm:cxn modelId="{FB466334-2D78-448E-85EF-9E6CEA149AFC}" type="presParOf" srcId="{EE7C25A1-0874-4A29-8AA9-FABB2DF723AB}" destId="{2E1E183A-1F97-4D7A-8DAB-45762087A304}" srcOrd="0" destOrd="0" presId="urn:microsoft.com/office/officeart/2005/8/layout/hierarchy2"/>
    <dgm:cxn modelId="{E7E58B63-3887-4B73-B0B9-D5361261BA1C}" type="presParOf" srcId="{EE7C25A1-0874-4A29-8AA9-FABB2DF723AB}" destId="{E554547C-2ABA-4520-B0B9-0BA1A26DA050}" srcOrd="1" destOrd="0" presId="urn:microsoft.com/office/officeart/2005/8/layout/hierarchy2"/>
    <dgm:cxn modelId="{D07D3732-1D4B-481F-8A9D-B75314315E41}" type="presParOf" srcId="{2D5F12DA-BA8F-452F-8436-9E859604C685}" destId="{9C2845C5-A5F5-4C24-B013-97D6F584459B}" srcOrd="2" destOrd="0" presId="urn:microsoft.com/office/officeart/2005/8/layout/hierarchy2"/>
    <dgm:cxn modelId="{6DBA857E-1E6B-4A9C-A3B1-86303E9964B1}" type="presParOf" srcId="{9C2845C5-A5F5-4C24-B013-97D6F584459B}" destId="{D5BA669F-4DD8-4EF0-840C-A1537ADB88F1}" srcOrd="0" destOrd="0" presId="urn:microsoft.com/office/officeart/2005/8/layout/hierarchy2"/>
    <dgm:cxn modelId="{045E36C1-11F4-4391-8A61-5B6479812F45}" type="presParOf" srcId="{2D5F12DA-BA8F-452F-8436-9E859604C685}" destId="{4A6A211E-0381-4DE2-ABA8-41B6BC47DCFB}" srcOrd="3" destOrd="0" presId="urn:microsoft.com/office/officeart/2005/8/layout/hierarchy2"/>
    <dgm:cxn modelId="{EAE331AA-71C7-4A1E-AA87-369F976ED92B}" type="presParOf" srcId="{4A6A211E-0381-4DE2-ABA8-41B6BC47DCFB}" destId="{3F7465F7-57CC-42CD-8314-A3153C0B2F94}" srcOrd="0" destOrd="0" presId="urn:microsoft.com/office/officeart/2005/8/layout/hierarchy2"/>
    <dgm:cxn modelId="{18938FDC-D2EA-4946-A371-21B3348362D4}" type="presParOf" srcId="{4A6A211E-0381-4DE2-ABA8-41B6BC47DCFB}" destId="{0DEB9BF6-6092-45B1-BB84-7701D865C623}" srcOrd="1" destOrd="0" presId="urn:microsoft.com/office/officeart/2005/8/layout/hierarchy2"/>
    <dgm:cxn modelId="{EDFC7480-06C8-408C-A9C0-ED6A59B3966D}" type="presParOf" srcId="{B43631E9-ACCB-459C-ABB4-9F4BFBD1E80B}" destId="{282341D8-394F-432E-9F32-E606C39CFC57}" srcOrd="2" destOrd="0" presId="urn:microsoft.com/office/officeart/2005/8/layout/hierarchy2"/>
    <dgm:cxn modelId="{7D1BBEC0-AFB8-4059-88A3-77F95B0810CD}" type="presParOf" srcId="{282341D8-394F-432E-9F32-E606C39CFC57}" destId="{3C99BEEC-213D-49E3-8B2F-0BBBCC1EA05B}" srcOrd="0" destOrd="0" presId="urn:microsoft.com/office/officeart/2005/8/layout/hierarchy2"/>
    <dgm:cxn modelId="{E7A1D59B-E2A7-4B1E-A84D-8448E930EAE9}" type="presParOf" srcId="{B43631E9-ACCB-459C-ABB4-9F4BFBD1E80B}" destId="{1266CBEF-98E8-4995-87F6-F7C31A75EB92}" srcOrd="3" destOrd="0" presId="urn:microsoft.com/office/officeart/2005/8/layout/hierarchy2"/>
    <dgm:cxn modelId="{A9ABF51A-9C8D-4A86-8A3A-E74B3B1C46AB}" type="presParOf" srcId="{1266CBEF-98E8-4995-87F6-F7C31A75EB92}" destId="{01FD4D23-022E-4DA1-A982-32EA27E9F104}" srcOrd="0" destOrd="0" presId="urn:microsoft.com/office/officeart/2005/8/layout/hierarchy2"/>
    <dgm:cxn modelId="{DB04C751-96ED-4B06-B27E-A35F4AC260C7}" type="presParOf" srcId="{1266CBEF-98E8-4995-87F6-F7C31A75EB92}" destId="{F5023218-D42E-4078-B2E9-84AF2002B656}" srcOrd="1" destOrd="0" presId="urn:microsoft.com/office/officeart/2005/8/layout/hierarchy2"/>
    <dgm:cxn modelId="{88DF27C5-0B05-4701-AC27-6E9DF8BF513E}" type="presParOf" srcId="{F5023218-D42E-4078-B2E9-84AF2002B656}" destId="{B07AE3DE-666C-41FB-8133-6DFFBE4E4B04}" srcOrd="0" destOrd="0" presId="urn:microsoft.com/office/officeart/2005/8/layout/hierarchy2"/>
    <dgm:cxn modelId="{F43D8BAF-0945-44E8-B6CF-EDD6D94DE006}" type="presParOf" srcId="{B07AE3DE-666C-41FB-8133-6DFFBE4E4B04}" destId="{1F47C5F8-E168-4446-86AC-1AF2B1EE6955}" srcOrd="0" destOrd="0" presId="urn:microsoft.com/office/officeart/2005/8/layout/hierarchy2"/>
    <dgm:cxn modelId="{78D6E74B-4EB1-4AF5-96EB-7B4060428C6B}" type="presParOf" srcId="{F5023218-D42E-4078-B2E9-84AF2002B656}" destId="{5786961D-CB4C-47CF-AAF6-370A10BA34B9}" srcOrd="1" destOrd="0" presId="urn:microsoft.com/office/officeart/2005/8/layout/hierarchy2"/>
    <dgm:cxn modelId="{BA935067-4D82-4358-AD8A-E5A606332F5B}" type="presParOf" srcId="{5786961D-CB4C-47CF-AAF6-370A10BA34B9}" destId="{1433BEC0-559A-49B9-B9ED-8F574C977D59}" srcOrd="0" destOrd="0" presId="urn:microsoft.com/office/officeart/2005/8/layout/hierarchy2"/>
    <dgm:cxn modelId="{C8F597A2-BA48-4AC8-B09B-5F27F5310B36}" type="presParOf" srcId="{5786961D-CB4C-47CF-AAF6-370A10BA34B9}" destId="{E2680789-C6AA-410F-86B3-B401C37438D4}" srcOrd="1" destOrd="0" presId="urn:microsoft.com/office/officeart/2005/8/layout/hierarchy2"/>
    <dgm:cxn modelId="{CA7369DA-458F-48D8-AE6D-07DBD98D8C03}" type="presParOf" srcId="{E2680789-C6AA-410F-86B3-B401C37438D4}" destId="{D24F7F37-5782-40C1-8501-563A8766C4AB}" srcOrd="0" destOrd="0" presId="urn:microsoft.com/office/officeart/2005/8/layout/hierarchy2"/>
    <dgm:cxn modelId="{0566E116-6CC9-43FC-9182-F5C040EF8A87}" type="presParOf" srcId="{D24F7F37-5782-40C1-8501-563A8766C4AB}" destId="{7948CE31-DAD0-4195-9E31-480D3756235E}" srcOrd="0" destOrd="0" presId="urn:microsoft.com/office/officeart/2005/8/layout/hierarchy2"/>
    <dgm:cxn modelId="{1496D815-3532-4AF2-B142-625DE21E9E63}" type="presParOf" srcId="{E2680789-C6AA-410F-86B3-B401C37438D4}" destId="{5FD5FB4B-E877-4426-A614-3D8D16F4ED07}" srcOrd="1" destOrd="0" presId="urn:microsoft.com/office/officeart/2005/8/layout/hierarchy2"/>
    <dgm:cxn modelId="{21833E67-3D5C-4844-92C3-C369D3BB5659}" type="presParOf" srcId="{5FD5FB4B-E877-4426-A614-3D8D16F4ED07}" destId="{30AA11C0-B314-4524-B92C-58B138FC39ED}" srcOrd="0" destOrd="0" presId="urn:microsoft.com/office/officeart/2005/8/layout/hierarchy2"/>
    <dgm:cxn modelId="{2596751E-0EF2-4C08-A7DB-6E19C7EC470A}" type="presParOf" srcId="{5FD5FB4B-E877-4426-A614-3D8D16F4ED07}" destId="{9F6CAA83-1FF5-4F33-AD67-6524D44DEBF2}" srcOrd="1" destOrd="0" presId="urn:microsoft.com/office/officeart/2005/8/layout/hierarchy2"/>
    <dgm:cxn modelId="{E52813A6-D093-487A-98EE-D5BE01B9BFFB}" type="presParOf" srcId="{E2680789-C6AA-410F-86B3-B401C37438D4}" destId="{331B3E7A-9979-4D50-8EBE-229F98ED458A}" srcOrd="2" destOrd="0" presId="urn:microsoft.com/office/officeart/2005/8/layout/hierarchy2"/>
    <dgm:cxn modelId="{9ECEB33A-9A69-4C80-B106-1D5B4F9085C1}" type="presParOf" srcId="{331B3E7A-9979-4D50-8EBE-229F98ED458A}" destId="{D1647426-DA5F-4D99-861F-59E0B0350B7F}" srcOrd="0" destOrd="0" presId="urn:microsoft.com/office/officeart/2005/8/layout/hierarchy2"/>
    <dgm:cxn modelId="{F87CF96A-B666-4F93-96D4-EC5F2D31E8F5}" type="presParOf" srcId="{E2680789-C6AA-410F-86B3-B401C37438D4}" destId="{977E5C2C-1CAF-4F38-95CF-6089DCB6B728}" srcOrd="3" destOrd="0" presId="urn:microsoft.com/office/officeart/2005/8/layout/hierarchy2"/>
    <dgm:cxn modelId="{7EF3A419-C44E-42AB-8B55-DBFAEFD5F1D5}" type="presParOf" srcId="{977E5C2C-1CAF-4F38-95CF-6089DCB6B728}" destId="{08BBADF2-5FDE-4D97-B2A7-DCAD60EEF66D}" srcOrd="0" destOrd="0" presId="urn:microsoft.com/office/officeart/2005/8/layout/hierarchy2"/>
    <dgm:cxn modelId="{4E3A1297-E741-4E3A-8FB7-840313D295B7}" type="presParOf" srcId="{977E5C2C-1CAF-4F38-95CF-6089DCB6B728}" destId="{10CF4703-7CA2-4168-BD10-DD7BB026732E}" srcOrd="1" destOrd="0" presId="urn:microsoft.com/office/officeart/2005/8/layout/hierarchy2"/>
    <dgm:cxn modelId="{FAD6543B-FBD4-4898-A786-CF23A2251EAA}" type="presParOf" srcId="{E2680789-C6AA-410F-86B3-B401C37438D4}" destId="{9339B59B-C53F-4D61-96CB-9BB271CE051A}" srcOrd="4" destOrd="0" presId="urn:microsoft.com/office/officeart/2005/8/layout/hierarchy2"/>
    <dgm:cxn modelId="{6F1CEB04-BDBD-4EF4-BB9E-9FEDBC7CDE9C}" type="presParOf" srcId="{9339B59B-C53F-4D61-96CB-9BB271CE051A}" destId="{217D9BE8-26FE-454A-9F47-9CCD56A6BB75}" srcOrd="0" destOrd="0" presId="urn:microsoft.com/office/officeart/2005/8/layout/hierarchy2"/>
    <dgm:cxn modelId="{65FB510E-EF9A-47D7-B5BC-2CB0F557AC38}" type="presParOf" srcId="{E2680789-C6AA-410F-86B3-B401C37438D4}" destId="{DAE53CDB-65AA-4E94-ABED-80B7D675C9A4}" srcOrd="5" destOrd="0" presId="urn:microsoft.com/office/officeart/2005/8/layout/hierarchy2"/>
    <dgm:cxn modelId="{7D10706B-6DB0-4DC0-AAD7-CB798E7413E4}" type="presParOf" srcId="{DAE53CDB-65AA-4E94-ABED-80B7D675C9A4}" destId="{5D0ADB34-29D4-4A54-B0EB-76E94B94B8E2}" srcOrd="0" destOrd="0" presId="urn:microsoft.com/office/officeart/2005/8/layout/hierarchy2"/>
    <dgm:cxn modelId="{66E9521E-528D-4F3A-9768-D3B0BF6217F6}" type="presParOf" srcId="{DAE53CDB-65AA-4E94-ABED-80B7D675C9A4}" destId="{A5AA9C36-187E-486D-B75C-0D28C2329510}" srcOrd="1" destOrd="0" presId="urn:microsoft.com/office/officeart/2005/8/layout/hierarchy2"/>
    <dgm:cxn modelId="{46CE714D-BD08-4A4B-B275-3060C8989489}" type="presParOf" srcId="{E2680789-C6AA-410F-86B3-B401C37438D4}" destId="{C76AE36E-4C30-4DD0-8805-41BEFFE28450}" srcOrd="6" destOrd="0" presId="urn:microsoft.com/office/officeart/2005/8/layout/hierarchy2"/>
    <dgm:cxn modelId="{27340D5C-233F-4564-876B-B9B8DC4E6001}" type="presParOf" srcId="{C76AE36E-4C30-4DD0-8805-41BEFFE28450}" destId="{AF46195B-DFA7-4B6D-9F38-528458D90989}" srcOrd="0" destOrd="0" presId="urn:microsoft.com/office/officeart/2005/8/layout/hierarchy2"/>
    <dgm:cxn modelId="{7D8493FE-1FB5-4FD7-B5F8-D79B78AEE830}" type="presParOf" srcId="{E2680789-C6AA-410F-86B3-B401C37438D4}" destId="{8904F176-1016-46C0-9B79-88583D438C3E}" srcOrd="7" destOrd="0" presId="urn:microsoft.com/office/officeart/2005/8/layout/hierarchy2"/>
    <dgm:cxn modelId="{83341CEE-EAB6-43F1-81A7-5CA9E64D14DC}" type="presParOf" srcId="{8904F176-1016-46C0-9B79-88583D438C3E}" destId="{EBE5801A-6A3B-4A35-B9F9-222649BDA53A}" srcOrd="0" destOrd="0" presId="urn:microsoft.com/office/officeart/2005/8/layout/hierarchy2"/>
    <dgm:cxn modelId="{8D249562-AD28-4638-80D3-4F821B6A060F}" type="presParOf" srcId="{8904F176-1016-46C0-9B79-88583D438C3E}" destId="{3A5039A9-595D-43F6-B895-B5C0CD89DFA5}" srcOrd="1" destOrd="0" presId="urn:microsoft.com/office/officeart/2005/8/layout/hierarchy2"/>
    <dgm:cxn modelId="{CFC39BF3-D747-4B90-BD01-B33FA666EC1C}" type="presParOf" srcId="{F5023218-D42E-4078-B2E9-84AF2002B656}" destId="{F02A7D0F-4C94-4060-A628-4AD0D56EEA37}" srcOrd="2" destOrd="0" presId="urn:microsoft.com/office/officeart/2005/8/layout/hierarchy2"/>
    <dgm:cxn modelId="{647552C6-DB2A-4365-85F9-86DA21041683}" type="presParOf" srcId="{F02A7D0F-4C94-4060-A628-4AD0D56EEA37}" destId="{00CCCF49-3BAE-4446-91ED-CFCD7BAEABD8}" srcOrd="0" destOrd="0" presId="urn:microsoft.com/office/officeart/2005/8/layout/hierarchy2"/>
    <dgm:cxn modelId="{00141EAA-F2F6-48C9-8F1C-1205BD6C551F}" type="presParOf" srcId="{F5023218-D42E-4078-B2E9-84AF2002B656}" destId="{FBAA06ED-B323-470B-8ACB-59F09E0AA5BD}" srcOrd="3" destOrd="0" presId="urn:microsoft.com/office/officeart/2005/8/layout/hierarchy2"/>
    <dgm:cxn modelId="{E219E68B-E5EC-46A9-AF2D-B75828520FDE}" type="presParOf" srcId="{FBAA06ED-B323-470B-8ACB-59F09E0AA5BD}" destId="{36D54743-B04F-4911-B54E-C72071B74CED}" srcOrd="0" destOrd="0" presId="urn:microsoft.com/office/officeart/2005/8/layout/hierarchy2"/>
    <dgm:cxn modelId="{F8A5BD7A-60C2-4183-89B1-CF5F69EDEE49}" type="presParOf" srcId="{FBAA06ED-B323-470B-8ACB-59F09E0AA5BD}" destId="{3AC77A2B-0628-488C-9C08-3BCC818D3F00}" srcOrd="1" destOrd="0" presId="urn:microsoft.com/office/officeart/2005/8/layout/hierarchy2"/>
    <dgm:cxn modelId="{305201CD-2CB4-435C-A439-F97AF440E35F}" type="presParOf" srcId="{3AC77A2B-0628-488C-9C08-3BCC818D3F00}" destId="{381D763E-321D-42DD-B19D-2E7412484412}" srcOrd="0" destOrd="0" presId="urn:microsoft.com/office/officeart/2005/8/layout/hierarchy2"/>
    <dgm:cxn modelId="{C6088E32-8D8A-4152-9046-58E160AEE721}" type="presParOf" srcId="{381D763E-321D-42DD-B19D-2E7412484412}" destId="{BD644975-A742-472C-AAB5-60FA473F25FE}" srcOrd="0" destOrd="0" presId="urn:microsoft.com/office/officeart/2005/8/layout/hierarchy2"/>
    <dgm:cxn modelId="{D649A787-DC1D-4AB4-9E71-9B35D91E4436}" type="presParOf" srcId="{3AC77A2B-0628-488C-9C08-3BCC818D3F00}" destId="{502C0B75-157D-4083-9112-332B601E132E}" srcOrd="1" destOrd="0" presId="urn:microsoft.com/office/officeart/2005/8/layout/hierarchy2"/>
    <dgm:cxn modelId="{80665826-909D-440F-894F-7BE7B86B15C0}" type="presParOf" srcId="{502C0B75-157D-4083-9112-332B601E132E}" destId="{357A1CD5-A81B-45FC-BCC8-144F9AFABDD2}" srcOrd="0" destOrd="0" presId="urn:microsoft.com/office/officeart/2005/8/layout/hierarchy2"/>
    <dgm:cxn modelId="{4B4AABF2-4B93-41B3-B382-FB8DFD1FD884}" type="presParOf" srcId="{502C0B75-157D-4083-9112-332B601E132E}" destId="{F4FCB045-6EBC-45F3-8DE3-4A7D45C9BEBC}" srcOrd="1" destOrd="0" presId="urn:microsoft.com/office/officeart/2005/8/layout/hierarchy2"/>
    <dgm:cxn modelId="{6A7A0302-8D7A-40CB-B217-EF50AED22D80}" type="presParOf" srcId="{F5023218-D42E-4078-B2E9-84AF2002B656}" destId="{B56738A0-C215-4895-A8D1-4A0FC473D7F6}" srcOrd="4" destOrd="0" presId="urn:microsoft.com/office/officeart/2005/8/layout/hierarchy2"/>
    <dgm:cxn modelId="{1EDCDCCE-A243-4D32-BAB3-083C3631C075}" type="presParOf" srcId="{B56738A0-C215-4895-A8D1-4A0FC473D7F6}" destId="{437530D5-164D-4C2C-93CE-C12C0F466A44}" srcOrd="0" destOrd="0" presId="urn:microsoft.com/office/officeart/2005/8/layout/hierarchy2"/>
    <dgm:cxn modelId="{2681D1B4-9076-42E2-8554-8083AB406EB1}" type="presParOf" srcId="{F5023218-D42E-4078-B2E9-84AF2002B656}" destId="{5E643987-56D5-4257-8081-0FD798F6139B}" srcOrd="5" destOrd="0" presId="urn:microsoft.com/office/officeart/2005/8/layout/hierarchy2"/>
    <dgm:cxn modelId="{4158C81E-2C3A-4FDF-8EB1-A0079E1020C0}" type="presParOf" srcId="{5E643987-56D5-4257-8081-0FD798F6139B}" destId="{788EB2C7-7B3F-4727-9686-F84E8A18CA3D}" srcOrd="0" destOrd="0" presId="urn:microsoft.com/office/officeart/2005/8/layout/hierarchy2"/>
    <dgm:cxn modelId="{F570533D-5468-492C-A21B-D0A083F0895E}" type="presParOf" srcId="{5E643987-56D5-4257-8081-0FD798F6139B}" destId="{2F9099E9-18BE-41B2-8A02-F23184FDB554}" srcOrd="1" destOrd="0" presId="urn:microsoft.com/office/officeart/2005/8/layout/hierarchy2"/>
    <dgm:cxn modelId="{0D075F19-F9F2-4EE8-9F07-6B6DF5976CC1}" type="presParOf" srcId="{2F9099E9-18BE-41B2-8A02-F23184FDB554}" destId="{5FB5E333-47B4-43F4-99CF-C05B7B775BF0}" srcOrd="0" destOrd="0" presId="urn:microsoft.com/office/officeart/2005/8/layout/hierarchy2"/>
    <dgm:cxn modelId="{A742D6CA-1576-4D85-8073-3A82C7ACCA07}" type="presParOf" srcId="{5FB5E333-47B4-43F4-99CF-C05B7B775BF0}" destId="{2ACC0B67-D3C1-4FA0-B716-5CCA8BC4F0F3}" srcOrd="0" destOrd="0" presId="urn:microsoft.com/office/officeart/2005/8/layout/hierarchy2"/>
    <dgm:cxn modelId="{B433930D-849F-440C-A3A5-BCD155343C9B}" type="presParOf" srcId="{2F9099E9-18BE-41B2-8A02-F23184FDB554}" destId="{E0915635-D6AD-4025-912D-92A13F6A476B}" srcOrd="1" destOrd="0" presId="urn:microsoft.com/office/officeart/2005/8/layout/hierarchy2"/>
    <dgm:cxn modelId="{058BC33D-F8FA-4BAA-BEC8-3795C2DD3F64}" type="presParOf" srcId="{E0915635-D6AD-4025-912D-92A13F6A476B}" destId="{F4F0ED06-9EFE-4FE0-AA11-14557FE4177F}" srcOrd="0" destOrd="0" presId="urn:microsoft.com/office/officeart/2005/8/layout/hierarchy2"/>
    <dgm:cxn modelId="{5DFCD215-8A3B-4180-A928-E028F77E49F5}" type="presParOf" srcId="{E0915635-D6AD-4025-912D-92A13F6A476B}" destId="{F85075FE-EB52-44D5-A33F-FAE2D8674042}" srcOrd="1" destOrd="0" presId="urn:microsoft.com/office/officeart/2005/8/layout/hierarchy2"/>
    <dgm:cxn modelId="{476C74BF-2D3C-4992-9C62-8A6ECA3B90EB}" type="presParOf" srcId="{F5023218-D42E-4078-B2E9-84AF2002B656}" destId="{A54FFB0B-4321-47BB-AAD7-910B6236CFAD}" srcOrd="6" destOrd="0" presId="urn:microsoft.com/office/officeart/2005/8/layout/hierarchy2"/>
    <dgm:cxn modelId="{C2818330-7101-4C7C-8E41-88E5BAD832D9}" type="presParOf" srcId="{A54FFB0B-4321-47BB-AAD7-910B6236CFAD}" destId="{E5E56613-D35C-4363-87CE-B598803C02BC}" srcOrd="0" destOrd="0" presId="urn:microsoft.com/office/officeart/2005/8/layout/hierarchy2"/>
    <dgm:cxn modelId="{7C5D3FAB-0D75-44AB-84B5-E338778B0187}" type="presParOf" srcId="{F5023218-D42E-4078-B2E9-84AF2002B656}" destId="{942FDFBC-0848-4D75-91C2-7BCF5475DA64}" srcOrd="7" destOrd="0" presId="urn:microsoft.com/office/officeart/2005/8/layout/hierarchy2"/>
    <dgm:cxn modelId="{EF80F9B5-A649-4ADE-BDBF-2BDF5DE810C5}" type="presParOf" srcId="{942FDFBC-0848-4D75-91C2-7BCF5475DA64}" destId="{31DEBD96-1DF0-4380-B040-37D8844E1ECB}" srcOrd="0" destOrd="0" presId="urn:microsoft.com/office/officeart/2005/8/layout/hierarchy2"/>
    <dgm:cxn modelId="{321992F7-5050-41B9-AE43-0F6C23AFEB07}" type="presParOf" srcId="{942FDFBC-0848-4D75-91C2-7BCF5475DA64}" destId="{2D34F0C4-43EC-4830-809F-FFBB5970DD35}" srcOrd="1" destOrd="0" presId="urn:microsoft.com/office/officeart/2005/8/layout/hierarchy2"/>
    <dgm:cxn modelId="{79902662-4311-4BC4-A1DF-4F8518716EA7}" type="presParOf" srcId="{2D34F0C4-43EC-4830-809F-FFBB5970DD35}" destId="{B12F149A-A522-4FE3-9E65-7F10FFAFA7AC}" srcOrd="0" destOrd="0" presId="urn:microsoft.com/office/officeart/2005/8/layout/hierarchy2"/>
    <dgm:cxn modelId="{128F5F5A-E939-47BE-BE78-002153A2AC64}" type="presParOf" srcId="{B12F149A-A522-4FE3-9E65-7F10FFAFA7AC}" destId="{66D77050-C3A0-4ED4-98DA-865C5997B750}" srcOrd="0" destOrd="0" presId="urn:microsoft.com/office/officeart/2005/8/layout/hierarchy2"/>
    <dgm:cxn modelId="{46681748-A9DF-4957-AE52-B6DD5C73D058}" type="presParOf" srcId="{2D34F0C4-43EC-4830-809F-FFBB5970DD35}" destId="{50A92CD6-ECFD-4175-B62B-DD45A538B503}" srcOrd="1" destOrd="0" presId="urn:microsoft.com/office/officeart/2005/8/layout/hierarchy2"/>
    <dgm:cxn modelId="{67C30FA1-C1A1-403D-A454-28EE6FB65481}" type="presParOf" srcId="{50A92CD6-ECFD-4175-B62B-DD45A538B503}" destId="{F0E21F26-C0D1-4418-95AB-15BE56277A41}" srcOrd="0" destOrd="0" presId="urn:microsoft.com/office/officeart/2005/8/layout/hierarchy2"/>
    <dgm:cxn modelId="{BF974228-E712-4C08-99FA-C6C2FE4C88F8}" type="presParOf" srcId="{50A92CD6-ECFD-4175-B62B-DD45A538B503}" destId="{00A63143-9C9F-476D-B19A-D57D55BD553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976E67-79FE-4727-A7BB-74900B8E2C78}" type="doc">
      <dgm:prSet loTypeId="urn:microsoft.com/office/officeart/2005/8/layout/hierarchy2" loCatId="hierarchy" qsTypeId="urn:microsoft.com/office/officeart/2005/8/quickstyle/simple1#2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D8B88C13-958B-47DD-A925-532AA17F2FAA}">
      <dgm:prSet phldrT="[Текст]" custT="1"/>
      <dgm:spPr/>
      <dgm:t>
        <a:bodyPr/>
        <a:lstStyle/>
        <a:p>
          <a:r>
            <a:rPr lang="ru-RU" sz="1000" b="1" dirty="0"/>
            <a:t>Состояние пациента</a:t>
          </a:r>
        </a:p>
      </dgm:t>
    </dgm:pt>
    <dgm:pt modelId="{B61CA70D-C20D-4AED-BC4A-ACC362FB6B55}" type="parTrans" cxnId="{99B5A227-3B7D-4368-9033-1560AC928C84}">
      <dgm:prSet/>
      <dgm:spPr/>
      <dgm:t>
        <a:bodyPr/>
        <a:lstStyle/>
        <a:p>
          <a:endParaRPr lang="ru-RU"/>
        </a:p>
      </dgm:t>
    </dgm:pt>
    <dgm:pt modelId="{B4C8BF64-1766-4DC0-AF1A-8D8999737A65}" type="sibTrans" cxnId="{99B5A227-3B7D-4368-9033-1560AC928C84}">
      <dgm:prSet/>
      <dgm:spPr/>
      <dgm:t>
        <a:bodyPr/>
        <a:lstStyle/>
        <a:p>
          <a:endParaRPr lang="ru-RU"/>
        </a:p>
      </dgm:t>
    </dgm:pt>
    <dgm:pt modelId="{B3F6E787-4591-415A-AD72-570ED26473B1}">
      <dgm:prSet phldrT="[Текст]" custT="1"/>
      <dgm:spPr/>
      <dgm:t>
        <a:bodyPr/>
        <a:lstStyle/>
        <a:p>
          <a:r>
            <a:rPr lang="ru-RU" sz="1000" b="1" dirty="0"/>
            <a:t>Стабильное</a:t>
          </a:r>
        </a:p>
      </dgm:t>
    </dgm:pt>
    <dgm:pt modelId="{442B1114-FF85-4824-B0EF-26FBCBBAA0FF}" type="parTrans" cxnId="{62BEB246-74F7-45E3-8F30-F202192A7FD4}">
      <dgm:prSet/>
      <dgm:spPr/>
      <dgm:t>
        <a:bodyPr/>
        <a:lstStyle/>
        <a:p>
          <a:endParaRPr lang="ru-RU" b="1"/>
        </a:p>
      </dgm:t>
    </dgm:pt>
    <dgm:pt modelId="{D7543F98-FDBB-4945-A513-B208AA09A067}" type="sibTrans" cxnId="{62BEB246-74F7-45E3-8F30-F202192A7FD4}">
      <dgm:prSet/>
      <dgm:spPr/>
      <dgm:t>
        <a:bodyPr/>
        <a:lstStyle/>
        <a:p>
          <a:endParaRPr lang="ru-RU"/>
        </a:p>
      </dgm:t>
    </dgm:pt>
    <dgm:pt modelId="{B5DB3A8F-AB59-4862-B433-0C451AE1EFAF}">
      <dgm:prSet phldrT="[Текст]" custT="1"/>
      <dgm:spPr/>
      <dgm:t>
        <a:bodyPr/>
        <a:lstStyle/>
        <a:p>
          <a:r>
            <a:rPr lang="ru-RU" sz="1000" b="1" dirty="0"/>
            <a:t>Нестабильное</a:t>
          </a:r>
        </a:p>
      </dgm:t>
    </dgm:pt>
    <dgm:pt modelId="{F4A3CB31-0D5E-430C-8EB6-DAAAF064456D}" type="parTrans" cxnId="{7F4D57F3-BF75-42CD-8C59-943C9E05BC35}">
      <dgm:prSet/>
      <dgm:spPr/>
      <dgm:t>
        <a:bodyPr/>
        <a:lstStyle/>
        <a:p>
          <a:endParaRPr lang="ru-RU" b="1"/>
        </a:p>
      </dgm:t>
    </dgm:pt>
    <dgm:pt modelId="{7A5F656C-1F9B-4BCB-9D8D-1781AFA7FCAA}" type="sibTrans" cxnId="{7F4D57F3-BF75-42CD-8C59-943C9E05BC35}">
      <dgm:prSet/>
      <dgm:spPr/>
      <dgm:t>
        <a:bodyPr/>
        <a:lstStyle/>
        <a:p>
          <a:endParaRPr lang="ru-RU"/>
        </a:p>
      </dgm:t>
    </dgm:pt>
    <dgm:pt modelId="{DE4590AF-8893-4F9A-B422-1F71A7A3CE21}">
      <dgm:prSet phldrT="[Текст]" custT="1"/>
      <dgm:spPr/>
      <dgm:t>
        <a:bodyPr/>
        <a:lstStyle/>
        <a:p>
          <a:r>
            <a:rPr lang="ru-RU" sz="1000" b="1" dirty="0"/>
            <a:t>Венозный доступ (</a:t>
          </a:r>
          <a:r>
            <a:rPr lang="ru-RU" sz="1000" b="1" dirty="0" err="1"/>
            <a:t>инфузионные</a:t>
          </a:r>
          <a:r>
            <a:rPr lang="ru-RU" sz="1000" b="1" dirty="0"/>
            <a:t> растворы натрия хлорида 0,9 %, </a:t>
          </a:r>
          <a:r>
            <a:rPr lang="ru-RU" sz="1000" b="1" dirty="0" err="1"/>
            <a:t>ацесоль</a:t>
          </a:r>
          <a:r>
            <a:rPr lang="ru-RU" sz="1000" b="1" dirty="0"/>
            <a:t>)</a:t>
          </a:r>
        </a:p>
      </dgm:t>
    </dgm:pt>
    <dgm:pt modelId="{6A379BD6-8977-4DD4-B214-4C81FCEEE501}" type="parTrans" cxnId="{845F566F-8DE3-471A-9E62-94EDBD82ACD3}">
      <dgm:prSet/>
      <dgm:spPr/>
      <dgm:t>
        <a:bodyPr/>
        <a:lstStyle/>
        <a:p>
          <a:endParaRPr lang="ru-RU" b="1"/>
        </a:p>
      </dgm:t>
    </dgm:pt>
    <dgm:pt modelId="{F16137A9-2521-48E3-948D-CEC9EA4C194B}" type="sibTrans" cxnId="{845F566F-8DE3-471A-9E62-94EDBD82ACD3}">
      <dgm:prSet/>
      <dgm:spPr/>
      <dgm:t>
        <a:bodyPr/>
        <a:lstStyle/>
        <a:p>
          <a:endParaRPr lang="ru-RU"/>
        </a:p>
      </dgm:t>
    </dgm:pt>
    <dgm:pt modelId="{49164E96-9F9B-424A-8F34-59FF2EB2BD61}">
      <dgm:prSet custT="1"/>
      <dgm:spPr/>
      <dgm:t>
        <a:bodyPr/>
        <a:lstStyle/>
        <a:p>
          <a:r>
            <a:rPr lang="ru-RU" sz="1000" b="1" dirty="0"/>
            <a:t>Срочная </a:t>
          </a:r>
          <a:r>
            <a:rPr lang="ru-RU" sz="1000" b="1" dirty="0" err="1"/>
            <a:t>кардиоверсия</a:t>
          </a:r>
          <a:r>
            <a:rPr lang="ru-RU" sz="1000" b="1" dirty="0"/>
            <a:t>, в/в </a:t>
          </a:r>
          <a:r>
            <a:rPr lang="ru-RU" sz="1000" b="1" dirty="0" err="1"/>
            <a:t>седация</a:t>
          </a:r>
          <a:r>
            <a:rPr lang="ru-RU" sz="1000" b="1" dirty="0"/>
            <a:t> </a:t>
          </a:r>
          <a:r>
            <a:rPr lang="ru-RU" sz="1000" b="1" dirty="0" err="1"/>
            <a:t>диазепамом</a:t>
          </a:r>
          <a:r>
            <a:rPr lang="ru-RU" sz="1000" b="1" dirty="0"/>
            <a:t> 0,5 % - 4-6 мл.  </a:t>
          </a:r>
          <a:r>
            <a:rPr lang="ru-RU" sz="1000" b="1" dirty="0" err="1"/>
            <a:t>Кардиоверсия</a:t>
          </a:r>
          <a:r>
            <a:rPr lang="ru-RU" sz="1000" b="1" dirty="0"/>
            <a:t> 50-100-200-300-360 Дж.</a:t>
          </a:r>
        </a:p>
      </dgm:t>
    </dgm:pt>
    <dgm:pt modelId="{26CC151A-67BE-449C-8D06-5A0C349FC04D}" type="parTrans" cxnId="{5CA7D32F-0BB1-418E-8F08-C9E626A1FFE4}">
      <dgm:prSet/>
      <dgm:spPr/>
      <dgm:t>
        <a:bodyPr/>
        <a:lstStyle/>
        <a:p>
          <a:endParaRPr lang="ru-RU" b="1"/>
        </a:p>
      </dgm:t>
    </dgm:pt>
    <dgm:pt modelId="{4AD70935-20A3-4CEE-9140-AACE06E0BC9D}" type="sibTrans" cxnId="{5CA7D32F-0BB1-418E-8F08-C9E626A1FFE4}">
      <dgm:prSet/>
      <dgm:spPr/>
      <dgm:t>
        <a:bodyPr/>
        <a:lstStyle/>
        <a:p>
          <a:endParaRPr lang="ru-RU"/>
        </a:p>
      </dgm:t>
    </dgm:pt>
    <dgm:pt modelId="{E5191ECA-027F-4D76-A69F-64B5259F6E11}">
      <dgm:prSet custT="1"/>
      <dgm:spPr/>
      <dgm:t>
        <a:bodyPr/>
        <a:lstStyle/>
        <a:p>
          <a:r>
            <a:rPr lang="ru-RU" sz="1000" b="1" dirty="0"/>
            <a:t>Доставка в ОАРИТ</a:t>
          </a:r>
        </a:p>
      </dgm:t>
    </dgm:pt>
    <dgm:pt modelId="{30DAE21D-1FA4-4246-BA93-8A77441BD6EC}" type="parTrans" cxnId="{D9917C36-81A6-40CF-842A-C8A34190727C}">
      <dgm:prSet/>
      <dgm:spPr/>
      <dgm:t>
        <a:bodyPr/>
        <a:lstStyle/>
        <a:p>
          <a:endParaRPr lang="ru-RU" b="1"/>
        </a:p>
      </dgm:t>
    </dgm:pt>
    <dgm:pt modelId="{05BCBEA7-A506-430B-9BCF-51253F653E20}" type="sibTrans" cxnId="{D9917C36-81A6-40CF-842A-C8A34190727C}">
      <dgm:prSet/>
      <dgm:spPr/>
      <dgm:t>
        <a:bodyPr/>
        <a:lstStyle/>
        <a:p>
          <a:endParaRPr lang="ru-RU"/>
        </a:p>
      </dgm:t>
    </dgm:pt>
    <dgm:pt modelId="{07EEDC87-5938-4584-AF15-2E6C5605A67F}">
      <dgm:prSet custT="1"/>
      <dgm:spPr/>
      <dgm:t>
        <a:bodyPr/>
        <a:lstStyle/>
        <a:p>
          <a:r>
            <a:rPr lang="ru-RU" sz="1000" b="1" dirty="0"/>
            <a:t>Комплекс </a:t>
          </a:r>
          <a:r>
            <a:rPr lang="en-US" sz="1000" b="1" dirty="0"/>
            <a:t>QRS </a:t>
          </a:r>
          <a:r>
            <a:rPr lang="ru-RU" sz="1000" b="1" dirty="0"/>
            <a:t>широкий</a:t>
          </a:r>
        </a:p>
      </dgm:t>
    </dgm:pt>
    <dgm:pt modelId="{1AFA9B58-B37D-48EB-9E68-69421C08A3E5}" type="parTrans" cxnId="{3F2119A4-E9B0-4E98-A540-F8B6E5ACA94E}">
      <dgm:prSet/>
      <dgm:spPr/>
      <dgm:t>
        <a:bodyPr/>
        <a:lstStyle/>
        <a:p>
          <a:endParaRPr lang="ru-RU" b="1"/>
        </a:p>
      </dgm:t>
    </dgm:pt>
    <dgm:pt modelId="{00BCA3AD-75A2-45C6-986F-D08C8D992CD3}" type="sibTrans" cxnId="{3F2119A4-E9B0-4E98-A540-F8B6E5ACA94E}">
      <dgm:prSet/>
      <dgm:spPr/>
      <dgm:t>
        <a:bodyPr/>
        <a:lstStyle/>
        <a:p>
          <a:endParaRPr lang="ru-RU"/>
        </a:p>
      </dgm:t>
    </dgm:pt>
    <dgm:pt modelId="{1DDD848C-047C-4845-ADD9-7E6BD54F7C04}">
      <dgm:prSet custT="1"/>
      <dgm:spPr/>
      <dgm:t>
        <a:bodyPr/>
        <a:lstStyle/>
        <a:p>
          <a:r>
            <a:rPr lang="ru-RU" sz="1000" b="1" dirty="0"/>
            <a:t>Комплекс </a:t>
          </a:r>
          <a:r>
            <a:rPr lang="en-US" sz="1000" b="1" dirty="0"/>
            <a:t>QRS </a:t>
          </a:r>
          <a:r>
            <a:rPr lang="ru-RU" sz="1000" b="1" dirty="0"/>
            <a:t>узкий</a:t>
          </a:r>
        </a:p>
      </dgm:t>
    </dgm:pt>
    <dgm:pt modelId="{0B781CA8-E72B-43F4-8513-B17A5578FBAD}" type="parTrans" cxnId="{E3DE1F1D-BD57-4303-AFB8-54AE6DA0883F}">
      <dgm:prSet/>
      <dgm:spPr/>
      <dgm:t>
        <a:bodyPr/>
        <a:lstStyle/>
        <a:p>
          <a:endParaRPr lang="ru-RU" b="1"/>
        </a:p>
      </dgm:t>
    </dgm:pt>
    <dgm:pt modelId="{6DDAB131-7D74-4277-A0D8-705CDD12E0D2}" type="sibTrans" cxnId="{E3DE1F1D-BD57-4303-AFB8-54AE6DA0883F}">
      <dgm:prSet/>
      <dgm:spPr/>
      <dgm:t>
        <a:bodyPr/>
        <a:lstStyle/>
        <a:p>
          <a:endParaRPr lang="ru-RU"/>
        </a:p>
      </dgm:t>
    </dgm:pt>
    <dgm:pt modelId="{F34C36E6-E45F-4400-BA74-44BF18E360A4}">
      <dgm:prSet custT="1"/>
      <dgm:spPr/>
      <dgm:t>
        <a:bodyPr/>
        <a:lstStyle/>
        <a:p>
          <a:r>
            <a:rPr lang="ru-RU" sz="1000" b="1" dirty="0"/>
            <a:t>Эффект есть : восстановление ритма и стабильной гемодинамики</a:t>
          </a:r>
        </a:p>
      </dgm:t>
    </dgm:pt>
    <dgm:pt modelId="{CED1D5CC-2047-4B25-B31C-60DE8E0BACDD}" type="parTrans" cxnId="{20E33D78-D88E-4A13-8BD5-BFC8B277E344}">
      <dgm:prSet/>
      <dgm:spPr/>
      <dgm:t>
        <a:bodyPr/>
        <a:lstStyle/>
        <a:p>
          <a:endParaRPr lang="ru-RU" b="1"/>
        </a:p>
      </dgm:t>
    </dgm:pt>
    <dgm:pt modelId="{96D56E91-2B82-4CE2-910A-AA61EB6F7649}" type="sibTrans" cxnId="{20E33D78-D88E-4A13-8BD5-BFC8B277E344}">
      <dgm:prSet/>
      <dgm:spPr/>
      <dgm:t>
        <a:bodyPr/>
        <a:lstStyle/>
        <a:p>
          <a:endParaRPr lang="ru-RU"/>
        </a:p>
      </dgm:t>
    </dgm:pt>
    <dgm:pt modelId="{08B210EE-14BB-4CC6-8E43-C2FE894F2919}">
      <dgm:prSet custT="1"/>
      <dgm:spPr/>
      <dgm:t>
        <a:bodyPr/>
        <a:lstStyle/>
        <a:p>
          <a:r>
            <a:rPr lang="ru-RU" sz="1000" b="1" dirty="0"/>
            <a:t>Эффекта нет: в/в </a:t>
          </a:r>
          <a:r>
            <a:rPr lang="ru-RU" sz="1000" b="1" dirty="0" err="1"/>
            <a:t>прокаинамид</a:t>
          </a:r>
          <a:r>
            <a:rPr lang="ru-RU" sz="1000" b="1" dirty="0"/>
            <a:t> 5-10 мл 10 % раствора в 0,9% растворе натрия хлорида медленно под контролем АД (возможно в одном шприце с 0,1-0,3-0,5 мл 1% раствора </a:t>
          </a:r>
          <a:r>
            <a:rPr lang="ru-RU" sz="1000" b="1" dirty="0" err="1"/>
            <a:t>фенилэфрина</a:t>
          </a:r>
          <a:r>
            <a:rPr lang="ru-RU" sz="1000" b="1" dirty="0"/>
            <a:t> или 2-4 мл 0,25% раствора </a:t>
          </a:r>
          <a:r>
            <a:rPr lang="ru-RU" sz="1000" b="1" dirty="0" err="1"/>
            <a:t>верапамила</a:t>
          </a:r>
          <a:r>
            <a:rPr lang="ru-RU" sz="1000" b="1" dirty="0"/>
            <a:t>)</a:t>
          </a:r>
        </a:p>
      </dgm:t>
    </dgm:pt>
    <dgm:pt modelId="{5FBD1F52-DB6B-418A-BC67-49FBB76371A6}" type="parTrans" cxnId="{61C42494-1932-4295-B5B6-FE616DDCB267}">
      <dgm:prSet/>
      <dgm:spPr/>
      <dgm:t>
        <a:bodyPr/>
        <a:lstStyle/>
        <a:p>
          <a:endParaRPr lang="ru-RU" b="1"/>
        </a:p>
      </dgm:t>
    </dgm:pt>
    <dgm:pt modelId="{04BF53FA-1EC7-4121-83B7-78849DB02AF3}" type="sibTrans" cxnId="{61C42494-1932-4295-B5B6-FE616DDCB267}">
      <dgm:prSet/>
      <dgm:spPr/>
      <dgm:t>
        <a:bodyPr/>
        <a:lstStyle/>
        <a:p>
          <a:endParaRPr lang="ru-RU"/>
        </a:p>
      </dgm:t>
    </dgm:pt>
    <dgm:pt modelId="{7DA43380-C869-4720-AECE-C3B58B221E01}">
      <dgm:prSet custT="1"/>
      <dgm:spPr/>
      <dgm:t>
        <a:bodyPr/>
        <a:lstStyle/>
        <a:p>
          <a:r>
            <a:rPr lang="ru-RU" sz="1000" b="1" dirty="0"/>
            <a:t>Эффекта нет: экстренная доставка в стационар по профилю основного заболевания</a:t>
          </a:r>
        </a:p>
      </dgm:t>
    </dgm:pt>
    <dgm:pt modelId="{D3738860-EA9A-4EA9-B81E-FD7DAD7B345F}" type="parTrans" cxnId="{C7E1101A-82CB-442B-9A56-B562F8AFE154}">
      <dgm:prSet/>
      <dgm:spPr/>
      <dgm:t>
        <a:bodyPr/>
        <a:lstStyle/>
        <a:p>
          <a:endParaRPr lang="ru-RU" b="1"/>
        </a:p>
      </dgm:t>
    </dgm:pt>
    <dgm:pt modelId="{AAB92AB6-1E6B-47A5-8046-FFD7523CF9D0}" type="sibTrans" cxnId="{C7E1101A-82CB-442B-9A56-B562F8AFE154}">
      <dgm:prSet/>
      <dgm:spPr/>
      <dgm:t>
        <a:bodyPr/>
        <a:lstStyle/>
        <a:p>
          <a:endParaRPr lang="ru-RU"/>
        </a:p>
      </dgm:t>
    </dgm:pt>
    <dgm:pt modelId="{5BF3499A-9B5F-4337-9F19-0611EFB5E03A}">
      <dgm:prSet custT="1"/>
      <dgm:spPr/>
      <dgm:t>
        <a:bodyPr/>
        <a:lstStyle/>
        <a:p>
          <a:r>
            <a:rPr lang="ru-RU" sz="1000" b="1" dirty="0"/>
            <a:t>Амбулаторное лечение</a:t>
          </a:r>
        </a:p>
      </dgm:t>
    </dgm:pt>
    <dgm:pt modelId="{E5C7B0E1-F7BD-44E0-B4C6-34FD0DA62D35}" type="parTrans" cxnId="{D130DE38-99AD-4C59-BFD3-263CC322AC23}">
      <dgm:prSet/>
      <dgm:spPr/>
      <dgm:t>
        <a:bodyPr/>
        <a:lstStyle/>
        <a:p>
          <a:endParaRPr lang="ru-RU" b="1"/>
        </a:p>
      </dgm:t>
    </dgm:pt>
    <dgm:pt modelId="{AEA3D0D6-AE43-4A91-A422-AB6D33D747B6}" type="sibTrans" cxnId="{D130DE38-99AD-4C59-BFD3-263CC322AC23}">
      <dgm:prSet/>
      <dgm:spPr/>
      <dgm:t>
        <a:bodyPr/>
        <a:lstStyle/>
        <a:p>
          <a:endParaRPr lang="ru-RU"/>
        </a:p>
      </dgm:t>
    </dgm:pt>
    <dgm:pt modelId="{CF943FAB-3D9B-43D6-B19C-EC43AD367B15}">
      <dgm:prSet custT="1"/>
      <dgm:spPr/>
      <dgm:t>
        <a:bodyPr/>
        <a:lstStyle/>
        <a:p>
          <a:r>
            <a:rPr lang="ru-RU" sz="1000" b="1" dirty="0" err="1"/>
            <a:t>Вагусные</a:t>
          </a:r>
          <a:r>
            <a:rPr lang="ru-RU" sz="1000" b="1" dirty="0"/>
            <a:t> пробы</a:t>
          </a:r>
        </a:p>
      </dgm:t>
    </dgm:pt>
    <dgm:pt modelId="{3C6C0EA7-87D2-40AA-959C-38C8442E1527}" type="sibTrans" cxnId="{6A8EFDFA-94F2-41CA-ACE1-AC147050AD29}">
      <dgm:prSet/>
      <dgm:spPr/>
      <dgm:t>
        <a:bodyPr/>
        <a:lstStyle/>
        <a:p>
          <a:endParaRPr lang="ru-RU"/>
        </a:p>
      </dgm:t>
    </dgm:pt>
    <dgm:pt modelId="{0496D3C6-0CF4-4B1E-8E5F-3A7316D16492}" type="parTrans" cxnId="{6A8EFDFA-94F2-41CA-ACE1-AC147050AD29}">
      <dgm:prSet/>
      <dgm:spPr/>
      <dgm:t>
        <a:bodyPr/>
        <a:lstStyle/>
        <a:p>
          <a:endParaRPr lang="ru-RU" b="1"/>
        </a:p>
      </dgm:t>
    </dgm:pt>
    <dgm:pt modelId="{E3E1156C-FB99-4082-B4BD-96C326BC55F8}" type="pres">
      <dgm:prSet presAssocID="{5A976E67-79FE-4727-A7BB-74900B8E2C7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91BEB94-5C61-45B1-BD6E-0E6F8FB5ED75}" type="pres">
      <dgm:prSet presAssocID="{D8B88C13-958B-47DD-A925-532AA17F2FAA}" presName="root1" presStyleCnt="0"/>
      <dgm:spPr/>
    </dgm:pt>
    <dgm:pt modelId="{4CA0448B-9854-4722-A746-D80101BF76C1}" type="pres">
      <dgm:prSet presAssocID="{D8B88C13-958B-47DD-A925-532AA17F2FAA}" presName="LevelOneTextNode" presStyleLbl="node0" presStyleIdx="0" presStyleCnt="1" custScaleX="61256">
        <dgm:presLayoutVars>
          <dgm:chPref val="3"/>
        </dgm:presLayoutVars>
      </dgm:prSet>
      <dgm:spPr/>
    </dgm:pt>
    <dgm:pt modelId="{62AFFFB7-5245-48CC-B817-D102F1B9864F}" type="pres">
      <dgm:prSet presAssocID="{D8B88C13-958B-47DD-A925-532AA17F2FAA}" presName="level2hierChild" presStyleCnt="0"/>
      <dgm:spPr/>
    </dgm:pt>
    <dgm:pt modelId="{D3C62568-0053-426E-B062-8F2CE1A4D523}" type="pres">
      <dgm:prSet presAssocID="{442B1114-FF85-4824-B0EF-26FBCBBAA0FF}" presName="conn2-1" presStyleLbl="parChTrans1D2" presStyleIdx="0" presStyleCnt="2"/>
      <dgm:spPr/>
    </dgm:pt>
    <dgm:pt modelId="{4E7EEBE3-0761-4BAF-9564-24D76AAD3D0B}" type="pres">
      <dgm:prSet presAssocID="{442B1114-FF85-4824-B0EF-26FBCBBAA0FF}" presName="connTx" presStyleLbl="parChTrans1D2" presStyleIdx="0" presStyleCnt="2"/>
      <dgm:spPr/>
    </dgm:pt>
    <dgm:pt modelId="{88D3BE3B-9E0C-4B32-B7D7-E3E7347D317B}" type="pres">
      <dgm:prSet presAssocID="{B3F6E787-4591-415A-AD72-570ED26473B1}" presName="root2" presStyleCnt="0"/>
      <dgm:spPr/>
    </dgm:pt>
    <dgm:pt modelId="{14428C91-0BDB-4054-990D-8D0583922630}" type="pres">
      <dgm:prSet presAssocID="{B3F6E787-4591-415A-AD72-570ED26473B1}" presName="LevelTwoTextNode" presStyleLbl="node2" presStyleIdx="0" presStyleCnt="2" custScaleX="57015">
        <dgm:presLayoutVars>
          <dgm:chPref val="3"/>
        </dgm:presLayoutVars>
      </dgm:prSet>
      <dgm:spPr/>
    </dgm:pt>
    <dgm:pt modelId="{8A381694-2020-4264-80E6-2563C5D05E59}" type="pres">
      <dgm:prSet presAssocID="{B3F6E787-4591-415A-AD72-570ED26473B1}" presName="level3hierChild" presStyleCnt="0"/>
      <dgm:spPr/>
    </dgm:pt>
    <dgm:pt modelId="{758FFA3F-DDE3-4B9D-9CEA-9FB98A3A1B66}" type="pres">
      <dgm:prSet presAssocID="{0B781CA8-E72B-43F4-8513-B17A5578FBAD}" presName="conn2-1" presStyleLbl="parChTrans1D3" presStyleIdx="0" presStyleCnt="3"/>
      <dgm:spPr/>
    </dgm:pt>
    <dgm:pt modelId="{9011F039-44A2-484D-8BB4-D2042DC3BD95}" type="pres">
      <dgm:prSet presAssocID="{0B781CA8-E72B-43F4-8513-B17A5578FBAD}" presName="connTx" presStyleLbl="parChTrans1D3" presStyleIdx="0" presStyleCnt="3"/>
      <dgm:spPr/>
    </dgm:pt>
    <dgm:pt modelId="{A610AB74-5107-4968-92E0-9187C0E77B43}" type="pres">
      <dgm:prSet presAssocID="{1DDD848C-047C-4845-ADD9-7E6BD54F7C04}" presName="root2" presStyleCnt="0"/>
      <dgm:spPr/>
    </dgm:pt>
    <dgm:pt modelId="{B94C4EE5-4392-44BE-8E72-BDC1D5DC6113}" type="pres">
      <dgm:prSet presAssocID="{1DDD848C-047C-4845-ADD9-7E6BD54F7C04}" presName="LevelTwoTextNode" presStyleLbl="node3" presStyleIdx="0" presStyleCnt="3" custScaleX="58999">
        <dgm:presLayoutVars>
          <dgm:chPref val="3"/>
        </dgm:presLayoutVars>
      </dgm:prSet>
      <dgm:spPr/>
    </dgm:pt>
    <dgm:pt modelId="{C12FAFE2-502C-4B44-84E7-CF51E0F3136F}" type="pres">
      <dgm:prSet presAssocID="{1DDD848C-047C-4845-ADD9-7E6BD54F7C04}" presName="level3hierChild" presStyleCnt="0"/>
      <dgm:spPr/>
    </dgm:pt>
    <dgm:pt modelId="{8DBDA4B9-7607-4925-B2B8-119308811D0B}" type="pres">
      <dgm:prSet presAssocID="{0496D3C6-0CF4-4B1E-8E5F-3A7316D16492}" presName="conn2-1" presStyleLbl="parChTrans1D4" presStyleIdx="0" presStyleCnt="7"/>
      <dgm:spPr/>
    </dgm:pt>
    <dgm:pt modelId="{CB8F9F2F-C19F-492A-B3C3-0019D03C5FAD}" type="pres">
      <dgm:prSet presAssocID="{0496D3C6-0CF4-4B1E-8E5F-3A7316D16492}" presName="connTx" presStyleLbl="parChTrans1D4" presStyleIdx="0" presStyleCnt="7"/>
      <dgm:spPr/>
    </dgm:pt>
    <dgm:pt modelId="{F3313C74-C80E-42E8-8370-63BA87DC8028}" type="pres">
      <dgm:prSet presAssocID="{CF943FAB-3D9B-43D6-B19C-EC43AD367B15}" presName="root2" presStyleCnt="0"/>
      <dgm:spPr/>
    </dgm:pt>
    <dgm:pt modelId="{FC947AE3-5B7F-44D3-9D67-AEC01A57FD0E}" type="pres">
      <dgm:prSet presAssocID="{CF943FAB-3D9B-43D6-B19C-EC43AD367B15}" presName="LevelTwoTextNode" presStyleLbl="node4" presStyleIdx="0" presStyleCnt="7" custScaleX="55213">
        <dgm:presLayoutVars>
          <dgm:chPref val="3"/>
        </dgm:presLayoutVars>
      </dgm:prSet>
      <dgm:spPr/>
    </dgm:pt>
    <dgm:pt modelId="{A62D8FEE-49EF-41E6-8E29-7AD88E567FB3}" type="pres">
      <dgm:prSet presAssocID="{CF943FAB-3D9B-43D6-B19C-EC43AD367B15}" presName="level3hierChild" presStyleCnt="0"/>
      <dgm:spPr/>
    </dgm:pt>
    <dgm:pt modelId="{9931750F-3A96-460F-979F-177E4520D640}" type="pres">
      <dgm:prSet presAssocID="{CED1D5CC-2047-4B25-B31C-60DE8E0BACDD}" presName="conn2-1" presStyleLbl="parChTrans1D4" presStyleIdx="1" presStyleCnt="7"/>
      <dgm:spPr/>
    </dgm:pt>
    <dgm:pt modelId="{B3D4DECE-81E8-4B83-A9AB-D358C152CC86}" type="pres">
      <dgm:prSet presAssocID="{CED1D5CC-2047-4B25-B31C-60DE8E0BACDD}" presName="connTx" presStyleLbl="parChTrans1D4" presStyleIdx="1" presStyleCnt="7"/>
      <dgm:spPr/>
    </dgm:pt>
    <dgm:pt modelId="{9DD2875E-BF29-4EEA-92B2-EEF07E17412A}" type="pres">
      <dgm:prSet presAssocID="{F34C36E6-E45F-4400-BA74-44BF18E360A4}" presName="root2" presStyleCnt="0"/>
      <dgm:spPr/>
    </dgm:pt>
    <dgm:pt modelId="{31E7838D-3A88-49C0-BC40-38C596D0B349}" type="pres">
      <dgm:prSet presAssocID="{F34C36E6-E45F-4400-BA74-44BF18E360A4}" presName="LevelTwoTextNode" presStyleLbl="node4" presStyleIdx="1" presStyleCnt="7" custScaleX="112362">
        <dgm:presLayoutVars>
          <dgm:chPref val="3"/>
        </dgm:presLayoutVars>
      </dgm:prSet>
      <dgm:spPr/>
    </dgm:pt>
    <dgm:pt modelId="{87DDC2A4-54AA-43B9-A70C-D795138C92CD}" type="pres">
      <dgm:prSet presAssocID="{F34C36E6-E45F-4400-BA74-44BF18E360A4}" presName="level3hierChild" presStyleCnt="0"/>
      <dgm:spPr/>
    </dgm:pt>
    <dgm:pt modelId="{DC56028A-C4DE-4E9B-854E-D658C04421D9}" type="pres">
      <dgm:prSet presAssocID="{E5C7B0E1-F7BD-44E0-B4C6-34FD0DA62D35}" presName="conn2-1" presStyleLbl="parChTrans1D4" presStyleIdx="2" presStyleCnt="7"/>
      <dgm:spPr/>
    </dgm:pt>
    <dgm:pt modelId="{1BCA2CEF-9A38-4382-9FB8-037C76E13FE8}" type="pres">
      <dgm:prSet presAssocID="{E5C7B0E1-F7BD-44E0-B4C6-34FD0DA62D35}" presName="connTx" presStyleLbl="parChTrans1D4" presStyleIdx="2" presStyleCnt="7"/>
      <dgm:spPr/>
    </dgm:pt>
    <dgm:pt modelId="{3B995F63-B226-4EDA-AC18-0F2BB18924E0}" type="pres">
      <dgm:prSet presAssocID="{5BF3499A-9B5F-4337-9F19-0611EFB5E03A}" presName="root2" presStyleCnt="0"/>
      <dgm:spPr/>
    </dgm:pt>
    <dgm:pt modelId="{A67F9E6B-45BA-4C1F-8ABB-C7F14F2A0272}" type="pres">
      <dgm:prSet presAssocID="{5BF3499A-9B5F-4337-9F19-0611EFB5E03A}" presName="LevelTwoTextNode" presStyleLbl="node4" presStyleIdx="2" presStyleCnt="7">
        <dgm:presLayoutVars>
          <dgm:chPref val="3"/>
        </dgm:presLayoutVars>
      </dgm:prSet>
      <dgm:spPr/>
    </dgm:pt>
    <dgm:pt modelId="{BAC444BA-1CD8-491D-BA2A-E53E4D56B2FA}" type="pres">
      <dgm:prSet presAssocID="{5BF3499A-9B5F-4337-9F19-0611EFB5E03A}" presName="level3hierChild" presStyleCnt="0"/>
      <dgm:spPr/>
    </dgm:pt>
    <dgm:pt modelId="{23A82628-0AF8-4A02-AD74-44F734D767BA}" type="pres">
      <dgm:prSet presAssocID="{5FBD1F52-DB6B-418A-BC67-49FBB76371A6}" presName="conn2-1" presStyleLbl="parChTrans1D4" presStyleIdx="3" presStyleCnt="7"/>
      <dgm:spPr/>
    </dgm:pt>
    <dgm:pt modelId="{B18D634B-18AE-4AC0-919F-356404160097}" type="pres">
      <dgm:prSet presAssocID="{5FBD1F52-DB6B-418A-BC67-49FBB76371A6}" presName="connTx" presStyleLbl="parChTrans1D4" presStyleIdx="3" presStyleCnt="7"/>
      <dgm:spPr/>
    </dgm:pt>
    <dgm:pt modelId="{E327BE2B-C45B-4F83-A7BF-C27CE2094D4B}" type="pres">
      <dgm:prSet presAssocID="{08B210EE-14BB-4CC6-8E43-C2FE894F2919}" presName="root2" presStyleCnt="0"/>
      <dgm:spPr/>
    </dgm:pt>
    <dgm:pt modelId="{46FDDF12-5EC4-4F22-8542-B961A8DF12DF}" type="pres">
      <dgm:prSet presAssocID="{08B210EE-14BB-4CC6-8E43-C2FE894F2919}" presName="LevelTwoTextNode" presStyleLbl="node4" presStyleIdx="3" presStyleCnt="7" custScaleX="112362" custScaleY="264052">
        <dgm:presLayoutVars>
          <dgm:chPref val="3"/>
        </dgm:presLayoutVars>
      </dgm:prSet>
      <dgm:spPr/>
    </dgm:pt>
    <dgm:pt modelId="{1231DF8B-C207-44BB-8F07-FF0897C71892}" type="pres">
      <dgm:prSet presAssocID="{08B210EE-14BB-4CC6-8E43-C2FE894F2919}" presName="level3hierChild" presStyleCnt="0"/>
      <dgm:spPr/>
    </dgm:pt>
    <dgm:pt modelId="{2ED382E2-C4C9-4A42-AAA3-8FF4706437F8}" type="pres">
      <dgm:prSet presAssocID="{D3738860-EA9A-4EA9-B81E-FD7DAD7B345F}" presName="conn2-1" presStyleLbl="parChTrans1D4" presStyleIdx="4" presStyleCnt="7"/>
      <dgm:spPr/>
    </dgm:pt>
    <dgm:pt modelId="{2F8725B7-D12A-4496-8FAF-8FC28DB4FA81}" type="pres">
      <dgm:prSet presAssocID="{D3738860-EA9A-4EA9-B81E-FD7DAD7B345F}" presName="connTx" presStyleLbl="parChTrans1D4" presStyleIdx="4" presStyleCnt="7"/>
      <dgm:spPr/>
    </dgm:pt>
    <dgm:pt modelId="{27320A15-608D-4054-8F84-1579EAE8B40C}" type="pres">
      <dgm:prSet presAssocID="{7DA43380-C869-4720-AECE-C3B58B221E01}" presName="root2" presStyleCnt="0"/>
      <dgm:spPr/>
    </dgm:pt>
    <dgm:pt modelId="{42B54F41-28BD-4A65-820C-2E22C1BE2156}" type="pres">
      <dgm:prSet presAssocID="{7DA43380-C869-4720-AECE-C3B58B221E01}" presName="LevelTwoTextNode" presStyleLbl="node4" presStyleIdx="4" presStyleCnt="7" custScaleY="168544">
        <dgm:presLayoutVars>
          <dgm:chPref val="3"/>
        </dgm:presLayoutVars>
      </dgm:prSet>
      <dgm:spPr/>
    </dgm:pt>
    <dgm:pt modelId="{75127150-7B80-4AE1-B06D-7C5C9A291D6E}" type="pres">
      <dgm:prSet presAssocID="{7DA43380-C869-4720-AECE-C3B58B221E01}" presName="level3hierChild" presStyleCnt="0"/>
      <dgm:spPr/>
    </dgm:pt>
    <dgm:pt modelId="{C7628EF3-6CCF-48E9-9B5F-BCF6B9A0A704}" type="pres">
      <dgm:prSet presAssocID="{1AFA9B58-B37D-48EB-9E68-69421C08A3E5}" presName="conn2-1" presStyleLbl="parChTrans1D3" presStyleIdx="1" presStyleCnt="3"/>
      <dgm:spPr/>
    </dgm:pt>
    <dgm:pt modelId="{6B46EED8-FFB7-4643-8541-CB1D7C53473E}" type="pres">
      <dgm:prSet presAssocID="{1AFA9B58-B37D-48EB-9E68-69421C08A3E5}" presName="connTx" presStyleLbl="parChTrans1D3" presStyleIdx="1" presStyleCnt="3"/>
      <dgm:spPr/>
    </dgm:pt>
    <dgm:pt modelId="{55443F83-D5D3-4241-99AE-EB25669C1B2B}" type="pres">
      <dgm:prSet presAssocID="{07EEDC87-5938-4584-AF15-2E6C5605A67F}" presName="root2" presStyleCnt="0"/>
      <dgm:spPr/>
    </dgm:pt>
    <dgm:pt modelId="{FEA8FD84-7877-4ED7-A4EB-68FD042B0624}" type="pres">
      <dgm:prSet presAssocID="{07EEDC87-5938-4584-AF15-2E6C5605A67F}" presName="LevelTwoTextNode" presStyleLbl="node3" presStyleIdx="1" presStyleCnt="3">
        <dgm:presLayoutVars>
          <dgm:chPref val="3"/>
        </dgm:presLayoutVars>
      </dgm:prSet>
      <dgm:spPr/>
    </dgm:pt>
    <dgm:pt modelId="{890C4D09-48BF-438E-AB83-D0F44253D884}" type="pres">
      <dgm:prSet presAssocID="{07EEDC87-5938-4584-AF15-2E6C5605A67F}" presName="level3hierChild" presStyleCnt="0"/>
      <dgm:spPr/>
    </dgm:pt>
    <dgm:pt modelId="{63C2B64D-A234-4015-A494-C84A108E400A}" type="pres">
      <dgm:prSet presAssocID="{F4A3CB31-0D5E-430C-8EB6-DAAAF064456D}" presName="conn2-1" presStyleLbl="parChTrans1D2" presStyleIdx="1" presStyleCnt="2"/>
      <dgm:spPr/>
    </dgm:pt>
    <dgm:pt modelId="{AEDBBD49-D986-436D-AD0B-2C628D0764FB}" type="pres">
      <dgm:prSet presAssocID="{F4A3CB31-0D5E-430C-8EB6-DAAAF064456D}" presName="connTx" presStyleLbl="parChTrans1D2" presStyleIdx="1" presStyleCnt="2"/>
      <dgm:spPr/>
    </dgm:pt>
    <dgm:pt modelId="{25255EA2-448E-4D39-AF31-DCC21D33263D}" type="pres">
      <dgm:prSet presAssocID="{B5DB3A8F-AB59-4862-B433-0C451AE1EFAF}" presName="root2" presStyleCnt="0"/>
      <dgm:spPr/>
    </dgm:pt>
    <dgm:pt modelId="{D1B73C62-E872-4015-962B-5AB16338A2AE}" type="pres">
      <dgm:prSet presAssocID="{B5DB3A8F-AB59-4862-B433-0C451AE1EFAF}" presName="LevelTwoTextNode" presStyleLbl="node2" presStyleIdx="1" presStyleCnt="2" custScaleX="71268">
        <dgm:presLayoutVars>
          <dgm:chPref val="3"/>
        </dgm:presLayoutVars>
      </dgm:prSet>
      <dgm:spPr/>
    </dgm:pt>
    <dgm:pt modelId="{D4AF900F-ABA9-4317-94A0-38931C121A23}" type="pres">
      <dgm:prSet presAssocID="{B5DB3A8F-AB59-4862-B433-0C451AE1EFAF}" presName="level3hierChild" presStyleCnt="0"/>
      <dgm:spPr/>
    </dgm:pt>
    <dgm:pt modelId="{CCF7DE7B-C614-4715-AC6B-11824C038BB4}" type="pres">
      <dgm:prSet presAssocID="{6A379BD6-8977-4DD4-B214-4C81FCEEE501}" presName="conn2-1" presStyleLbl="parChTrans1D3" presStyleIdx="2" presStyleCnt="3"/>
      <dgm:spPr/>
    </dgm:pt>
    <dgm:pt modelId="{66A61143-D889-4DD2-9FD7-4F7E900122F9}" type="pres">
      <dgm:prSet presAssocID="{6A379BD6-8977-4DD4-B214-4C81FCEEE501}" presName="connTx" presStyleLbl="parChTrans1D3" presStyleIdx="2" presStyleCnt="3"/>
      <dgm:spPr/>
    </dgm:pt>
    <dgm:pt modelId="{C276E135-AF5C-4966-984D-D69A62F6EDC0}" type="pres">
      <dgm:prSet presAssocID="{DE4590AF-8893-4F9A-B422-1F71A7A3CE21}" presName="root2" presStyleCnt="0"/>
      <dgm:spPr/>
    </dgm:pt>
    <dgm:pt modelId="{653594E6-F446-43A3-A2E6-EB61529017FC}" type="pres">
      <dgm:prSet presAssocID="{DE4590AF-8893-4F9A-B422-1F71A7A3CE21}" presName="LevelTwoTextNode" presStyleLbl="node3" presStyleIdx="2" presStyleCnt="3" custScaleX="120464" custScaleY="120464">
        <dgm:presLayoutVars>
          <dgm:chPref val="3"/>
        </dgm:presLayoutVars>
      </dgm:prSet>
      <dgm:spPr/>
    </dgm:pt>
    <dgm:pt modelId="{2C838323-25C3-4EEC-BF6F-7AA89E8BEB9B}" type="pres">
      <dgm:prSet presAssocID="{DE4590AF-8893-4F9A-B422-1F71A7A3CE21}" presName="level3hierChild" presStyleCnt="0"/>
      <dgm:spPr/>
    </dgm:pt>
    <dgm:pt modelId="{B37D3C49-874A-49F0-BBBA-DCED86ED0D7A}" type="pres">
      <dgm:prSet presAssocID="{26CC151A-67BE-449C-8D06-5A0C349FC04D}" presName="conn2-1" presStyleLbl="parChTrans1D4" presStyleIdx="5" presStyleCnt="7"/>
      <dgm:spPr/>
    </dgm:pt>
    <dgm:pt modelId="{2A04822B-A92E-4D78-9831-9BAD4A08C6C5}" type="pres">
      <dgm:prSet presAssocID="{26CC151A-67BE-449C-8D06-5A0C349FC04D}" presName="connTx" presStyleLbl="parChTrans1D4" presStyleIdx="5" presStyleCnt="7"/>
      <dgm:spPr/>
    </dgm:pt>
    <dgm:pt modelId="{981F2AC6-1CC2-46E4-8BBA-D187B706125D}" type="pres">
      <dgm:prSet presAssocID="{49164E96-9F9B-424A-8F34-59FF2EB2BD61}" presName="root2" presStyleCnt="0"/>
      <dgm:spPr/>
    </dgm:pt>
    <dgm:pt modelId="{93BB22EC-2248-409A-8155-2DF306B97E9C}" type="pres">
      <dgm:prSet presAssocID="{49164E96-9F9B-424A-8F34-59FF2EB2BD61}" presName="LevelTwoTextNode" presStyleLbl="node4" presStyleIdx="5" presStyleCnt="7" custScaleX="120464" custScaleY="120464">
        <dgm:presLayoutVars>
          <dgm:chPref val="3"/>
        </dgm:presLayoutVars>
      </dgm:prSet>
      <dgm:spPr/>
    </dgm:pt>
    <dgm:pt modelId="{DEEB8B15-2A3D-45B7-9CEC-5EB7037CE95A}" type="pres">
      <dgm:prSet presAssocID="{49164E96-9F9B-424A-8F34-59FF2EB2BD61}" presName="level3hierChild" presStyleCnt="0"/>
      <dgm:spPr/>
    </dgm:pt>
    <dgm:pt modelId="{A629DB16-76B3-4E52-BD65-3B74DB1B554B}" type="pres">
      <dgm:prSet presAssocID="{30DAE21D-1FA4-4246-BA93-8A77441BD6EC}" presName="conn2-1" presStyleLbl="parChTrans1D4" presStyleIdx="6" presStyleCnt="7"/>
      <dgm:spPr/>
    </dgm:pt>
    <dgm:pt modelId="{E404204C-8135-4F72-8A4A-41CAE4285FE5}" type="pres">
      <dgm:prSet presAssocID="{30DAE21D-1FA4-4246-BA93-8A77441BD6EC}" presName="connTx" presStyleLbl="parChTrans1D4" presStyleIdx="6" presStyleCnt="7"/>
      <dgm:spPr/>
    </dgm:pt>
    <dgm:pt modelId="{4BACB820-C578-4652-BA30-446D1E7B10BC}" type="pres">
      <dgm:prSet presAssocID="{E5191ECA-027F-4D76-A69F-64B5259F6E11}" presName="root2" presStyleCnt="0"/>
      <dgm:spPr/>
    </dgm:pt>
    <dgm:pt modelId="{0B86D124-8DCF-42E0-A2BF-3885FD9A89EF}" type="pres">
      <dgm:prSet presAssocID="{E5191ECA-027F-4D76-A69F-64B5259F6E11}" presName="LevelTwoTextNode" presStyleLbl="node4" presStyleIdx="6" presStyleCnt="7">
        <dgm:presLayoutVars>
          <dgm:chPref val="3"/>
        </dgm:presLayoutVars>
      </dgm:prSet>
      <dgm:spPr/>
    </dgm:pt>
    <dgm:pt modelId="{306BF63D-45A5-4C86-B129-EA2C984D45F8}" type="pres">
      <dgm:prSet presAssocID="{E5191ECA-027F-4D76-A69F-64B5259F6E11}" presName="level3hierChild" presStyleCnt="0"/>
      <dgm:spPr/>
    </dgm:pt>
  </dgm:ptLst>
  <dgm:cxnLst>
    <dgm:cxn modelId="{AD7D8A04-5197-438F-AB8E-AF14DBF6A592}" type="presOf" srcId="{08B210EE-14BB-4CC6-8E43-C2FE894F2919}" destId="{46FDDF12-5EC4-4F22-8542-B961A8DF12DF}" srcOrd="0" destOrd="0" presId="urn:microsoft.com/office/officeart/2005/8/layout/hierarchy2"/>
    <dgm:cxn modelId="{694BAE0C-E4A3-49E6-952C-02A0E95859C8}" type="presOf" srcId="{5BF3499A-9B5F-4337-9F19-0611EFB5E03A}" destId="{A67F9E6B-45BA-4C1F-8ABB-C7F14F2A0272}" srcOrd="0" destOrd="0" presId="urn:microsoft.com/office/officeart/2005/8/layout/hierarchy2"/>
    <dgm:cxn modelId="{C7E1101A-82CB-442B-9A56-B562F8AFE154}" srcId="{08B210EE-14BB-4CC6-8E43-C2FE894F2919}" destId="{7DA43380-C869-4720-AECE-C3B58B221E01}" srcOrd="0" destOrd="0" parTransId="{D3738860-EA9A-4EA9-B81E-FD7DAD7B345F}" sibTransId="{AAB92AB6-1E6B-47A5-8046-FFD7523CF9D0}"/>
    <dgm:cxn modelId="{F4E1171C-D8AF-4CBE-A288-E278B1B9E2F1}" type="presOf" srcId="{B3F6E787-4591-415A-AD72-570ED26473B1}" destId="{14428C91-0BDB-4054-990D-8D0583922630}" srcOrd="0" destOrd="0" presId="urn:microsoft.com/office/officeart/2005/8/layout/hierarchy2"/>
    <dgm:cxn modelId="{E3DE1F1D-BD57-4303-AFB8-54AE6DA0883F}" srcId="{B3F6E787-4591-415A-AD72-570ED26473B1}" destId="{1DDD848C-047C-4845-ADD9-7E6BD54F7C04}" srcOrd="0" destOrd="0" parTransId="{0B781CA8-E72B-43F4-8513-B17A5578FBAD}" sibTransId="{6DDAB131-7D74-4277-A0D8-705CDD12E0D2}"/>
    <dgm:cxn modelId="{1B721C1E-6516-4675-B37A-C7C5115DB45F}" type="presOf" srcId="{6A379BD6-8977-4DD4-B214-4C81FCEEE501}" destId="{CCF7DE7B-C614-4715-AC6B-11824C038BB4}" srcOrd="0" destOrd="0" presId="urn:microsoft.com/office/officeart/2005/8/layout/hierarchy2"/>
    <dgm:cxn modelId="{99B5A227-3B7D-4368-9033-1560AC928C84}" srcId="{5A976E67-79FE-4727-A7BB-74900B8E2C78}" destId="{D8B88C13-958B-47DD-A925-532AA17F2FAA}" srcOrd="0" destOrd="0" parTransId="{B61CA70D-C20D-4AED-BC4A-ACC362FB6B55}" sibTransId="{B4C8BF64-1766-4DC0-AF1A-8D8999737A65}"/>
    <dgm:cxn modelId="{7C344E29-85E3-4750-8BE8-99313AA8AB76}" type="presOf" srcId="{D8B88C13-958B-47DD-A925-532AA17F2FAA}" destId="{4CA0448B-9854-4722-A746-D80101BF76C1}" srcOrd="0" destOrd="0" presId="urn:microsoft.com/office/officeart/2005/8/layout/hierarchy2"/>
    <dgm:cxn modelId="{9C58BB2B-B6DE-49FE-9EDE-E44C22DB272D}" type="presOf" srcId="{E5191ECA-027F-4D76-A69F-64B5259F6E11}" destId="{0B86D124-8DCF-42E0-A2BF-3885FD9A89EF}" srcOrd="0" destOrd="0" presId="urn:microsoft.com/office/officeart/2005/8/layout/hierarchy2"/>
    <dgm:cxn modelId="{5CA7D32F-0BB1-418E-8F08-C9E626A1FFE4}" srcId="{DE4590AF-8893-4F9A-B422-1F71A7A3CE21}" destId="{49164E96-9F9B-424A-8F34-59FF2EB2BD61}" srcOrd="0" destOrd="0" parTransId="{26CC151A-67BE-449C-8D06-5A0C349FC04D}" sibTransId="{4AD70935-20A3-4CEE-9140-AACE06E0BC9D}"/>
    <dgm:cxn modelId="{6FF78630-CBCE-4A04-86B9-0C44884E1100}" type="presOf" srcId="{F34C36E6-E45F-4400-BA74-44BF18E360A4}" destId="{31E7838D-3A88-49C0-BC40-38C596D0B349}" srcOrd="0" destOrd="0" presId="urn:microsoft.com/office/officeart/2005/8/layout/hierarchy2"/>
    <dgm:cxn modelId="{C0E39635-57A7-4B03-9374-737D8A8D128C}" type="presOf" srcId="{49164E96-9F9B-424A-8F34-59FF2EB2BD61}" destId="{93BB22EC-2248-409A-8155-2DF306B97E9C}" srcOrd="0" destOrd="0" presId="urn:microsoft.com/office/officeart/2005/8/layout/hierarchy2"/>
    <dgm:cxn modelId="{D9917C36-81A6-40CF-842A-C8A34190727C}" srcId="{49164E96-9F9B-424A-8F34-59FF2EB2BD61}" destId="{E5191ECA-027F-4D76-A69F-64B5259F6E11}" srcOrd="0" destOrd="0" parTransId="{30DAE21D-1FA4-4246-BA93-8A77441BD6EC}" sibTransId="{05BCBEA7-A506-430B-9BCF-51253F653E20}"/>
    <dgm:cxn modelId="{D130DE38-99AD-4C59-BFD3-263CC322AC23}" srcId="{F34C36E6-E45F-4400-BA74-44BF18E360A4}" destId="{5BF3499A-9B5F-4337-9F19-0611EFB5E03A}" srcOrd="0" destOrd="0" parTransId="{E5C7B0E1-F7BD-44E0-B4C6-34FD0DA62D35}" sibTransId="{AEA3D0D6-AE43-4A91-A422-AB6D33D747B6}"/>
    <dgm:cxn modelId="{20DC393A-82F3-4FF8-BBED-C4E7D947A781}" type="presOf" srcId="{5A976E67-79FE-4727-A7BB-74900B8E2C78}" destId="{E3E1156C-FB99-4082-B4BD-96C326BC55F8}" srcOrd="0" destOrd="0" presId="urn:microsoft.com/office/officeart/2005/8/layout/hierarchy2"/>
    <dgm:cxn modelId="{4BAAD43C-1C9C-4C48-87AE-42715415BF23}" type="presOf" srcId="{CED1D5CC-2047-4B25-B31C-60DE8E0BACDD}" destId="{9931750F-3A96-460F-979F-177E4520D640}" srcOrd="0" destOrd="0" presId="urn:microsoft.com/office/officeart/2005/8/layout/hierarchy2"/>
    <dgm:cxn modelId="{681D225B-D460-43C7-BA3E-514C946EE968}" type="presOf" srcId="{30DAE21D-1FA4-4246-BA93-8A77441BD6EC}" destId="{E404204C-8135-4F72-8A4A-41CAE4285FE5}" srcOrd="1" destOrd="0" presId="urn:microsoft.com/office/officeart/2005/8/layout/hierarchy2"/>
    <dgm:cxn modelId="{A410EF5D-081C-4178-A94D-33C6E2990E94}" type="presOf" srcId="{DE4590AF-8893-4F9A-B422-1F71A7A3CE21}" destId="{653594E6-F446-43A3-A2E6-EB61529017FC}" srcOrd="0" destOrd="0" presId="urn:microsoft.com/office/officeart/2005/8/layout/hierarchy2"/>
    <dgm:cxn modelId="{5F6A7E5F-348E-4F45-B120-2143ADB8F772}" type="presOf" srcId="{6A379BD6-8977-4DD4-B214-4C81FCEEE501}" destId="{66A61143-D889-4DD2-9FD7-4F7E900122F9}" srcOrd="1" destOrd="0" presId="urn:microsoft.com/office/officeart/2005/8/layout/hierarchy2"/>
    <dgm:cxn modelId="{055E0264-6311-481C-9A96-91A0D0DF4E1D}" type="presOf" srcId="{1AFA9B58-B37D-48EB-9E68-69421C08A3E5}" destId="{C7628EF3-6CCF-48E9-9B5F-BCF6B9A0A704}" srcOrd="0" destOrd="0" presId="urn:microsoft.com/office/officeart/2005/8/layout/hierarchy2"/>
    <dgm:cxn modelId="{0AD01346-7EE4-4EA4-B6B9-4603B27EBB5F}" type="presOf" srcId="{CF943FAB-3D9B-43D6-B19C-EC43AD367B15}" destId="{FC947AE3-5B7F-44D3-9D67-AEC01A57FD0E}" srcOrd="0" destOrd="0" presId="urn:microsoft.com/office/officeart/2005/8/layout/hierarchy2"/>
    <dgm:cxn modelId="{62BEB246-74F7-45E3-8F30-F202192A7FD4}" srcId="{D8B88C13-958B-47DD-A925-532AA17F2FAA}" destId="{B3F6E787-4591-415A-AD72-570ED26473B1}" srcOrd="0" destOrd="0" parTransId="{442B1114-FF85-4824-B0EF-26FBCBBAA0FF}" sibTransId="{D7543F98-FDBB-4945-A513-B208AA09A067}"/>
    <dgm:cxn modelId="{4A3EF569-0733-4F9C-8BA4-BE9A72FF9278}" type="presOf" srcId="{E5C7B0E1-F7BD-44E0-B4C6-34FD0DA62D35}" destId="{DC56028A-C4DE-4E9B-854E-D658C04421D9}" srcOrd="0" destOrd="0" presId="urn:microsoft.com/office/officeart/2005/8/layout/hierarchy2"/>
    <dgm:cxn modelId="{AD71E96A-BF19-4009-8144-BBCB576B8FFC}" type="presOf" srcId="{D3738860-EA9A-4EA9-B81E-FD7DAD7B345F}" destId="{2ED382E2-C4C9-4A42-AAA3-8FF4706437F8}" srcOrd="0" destOrd="0" presId="urn:microsoft.com/office/officeart/2005/8/layout/hierarchy2"/>
    <dgm:cxn modelId="{5B8BEE4A-84D6-4556-A436-188780392276}" type="presOf" srcId="{F4A3CB31-0D5E-430C-8EB6-DAAAF064456D}" destId="{AEDBBD49-D986-436D-AD0B-2C628D0764FB}" srcOrd="1" destOrd="0" presId="urn:microsoft.com/office/officeart/2005/8/layout/hierarchy2"/>
    <dgm:cxn modelId="{FA3FBD4C-848A-445C-B4F0-1E46C471F61F}" type="presOf" srcId="{1DDD848C-047C-4845-ADD9-7E6BD54F7C04}" destId="{B94C4EE5-4392-44BE-8E72-BDC1D5DC6113}" srcOrd="0" destOrd="0" presId="urn:microsoft.com/office/officeart/2005/8/layout/hierarchy2"/>
    <dgm:cxn modelId="{845F566F-8DE3-471A-9E62-94EDBD82ACD3}" srcId="{B5DB3A8F-AB59-4862-B433-0C451AE1EFAF}" destId="{DE4590AF-8893-4F9A-B422-1F71A7A3CE21}" srcOrd="0" destOrd="0" parTransId="{6A379BD6-8977-4DD4-B214-4C81FCEEE501}" sibTransId="{F16137A9-2521-48E3-948D-CEC9EA4C194B}"/>
    <dgm:cxn modelId="{15BC7F50-91CB-4B8D-BCD1-A01D96824CBF}" type="presOf" srcId="{0496D3C6-0CF4-4B1E-8E5F-3A7316D16492}" destId="{8DBDA4B9-7607-4925-B2B8-119308811D0B}" srcOrd="0" destOrd="0" presId="urn:microsoft.com/office/officeart/2005/8/layout/hierarchy2"/>
    <dgm:cxn modelId="{608F2B73-7B4A-41AC-A7A7-AD0AFE89F5FF}" type="presOf" srcId="{7DA43380-C869-4720-AECE-C3B58B221E01}" destId="{42B54F41-28BD-4A65-820C-2E22C1BE2156}" srcOrd="0" destOrd="0" presId="urn:microsoft.com/office/officeart/2005/8/layout/hierarchy2"/>
    <dgm:cxn modelId="{A24BBF53-C043-4810-A4FB-C24370004F6D}" type="presOf" srcId="{CED1D5CC-2047-4B25-B31C-60DE8E0BACDD}" destId="{B3D4DECE-81E8-4B83-A9AB-D358C152CC86}" srcOrd="1" destOrd="0" presId="urn:microsoft.com/office/officeart/2005/8/layout/hierarchy2"/>
    <dgm:cxn modelId="{8C19BA75-1F84-414E-AB4F-FDBFB60A2EC4}" type="presOf" srcId="{30DAE21D-1FA4-4246-BA93-8A77441BD6EC}" destId="{A629DB16-76B3-4E52-BD65-3B74DB1B554B}" srcOrd="0" destOrd="0" presId="urn:microsoft.com/office/officeart/2005/8/layout/hierarchy2"/>
    <dgm:cxn modelId="{20E33D78-D88E-4A13-8BD5-BFC8B277E344}" srcId="{CF943FAB-3D9B-43D6-B19C-EC43AD367B15}" destId="{F34C36E6-E45F-4400-BA74-44BF18E360A4}" srcOrd="0" destOrd="0" parTransId="{CED1D5CC-2047-4B25-B31C-60DE8E0BACDD}" sibTransId="{96D56E91-2B82-4CE2-910A-AA61EB6F7649}"/>
    <dgm:cxn modelId="{A140D77B-12CA-4923-B202-FCB8A6F4AF19}" type="presOf" srcId="{0B781CA8-E72B-43F4-8513-B17A5578FBAD}" destId="{758FFA3F-DDE3-4B9D-9CEA-9FB98A3A1B66}" srcOrd="0" destOrd="0" presId="urn:microsoft.com/office/officeart/2005/8/layout/hierarchy2"/>
    <dgm:cxn modelId="{871CD47E-D963-4637-A3A8-2CB2959999AB}" type="presOf" srcId="{0B781CA8-E72B-43F4-8513-B17A5578FBAD}" destId="{9011F039-44A2-484D-8BB4-D2042DC3BD95}" srcOrd="1" destOrd="0" presId="urn:microsoft.com/office/officeart/2005/8/layout/hierarchy2"/>
    <dgm:cxn modelId="{EEB0F17F-E4C2-4F9C-92B4-5D1E3FED36A1}" type="presOf" srcId="{5FBD1F52-DB6B-418A-BC67-49FBB76371A6}" destId="{B18D634B-18AE-4AC0-919F-356404160097}" srcOrd="1" destOrd="0" presId="urn:microsoft.com/office/officeart/2005/8/layout/hierarchy2"/>
    <dgm:cxn modelId="{CC25FF87-BD19-463B-9B4F-0E23542288A3}" type="presOf" srcId="{442B1114-FF85-4824-B0EF-26FBCBBAA0FF}" destId="{D3C62568-0053-426E-B062-8F2CE1A4D523}" srcOrd="0" destOrd="0" presId="urn:microsoft.com/office/officeart/2005/8/layout/hierarchy2"/>
    <dgm:cxn modelId="{B539B888-0463-46E8-B907-C958BF89CA36}" type="presOf" srcId="{F4A3CB31-0D5E-430C-8EB6-DAAAF064456D}" destId="{63C2B64D-A234-4015-A494-C84A108E400A}" srcOrd="0" destOrd="0" presId="urn:microsoft.com/office/officeart/2005/8/layout/hierarchy2"/>
    <dgm:cxn modelId="{82C97C8E-03DF-403C-8F7A-4CE4ECDE1C19}" type="presOf" srcId="{B5DB3A8F-AB59-4862-B433-0C451AE1EFAF}" destId="{D1B73C62-E872-4015-962B-5AB16338A2AE}" srcOrd="0" destOrd="0" presId="urn:microsoft.com/office/officeart/2005/8/layout/hierarchy2"/>
    <dgm:cxn modelId="{61C42494-1932-4295-B5B6-FE616DDCB267}" srcId="{CF943FAB-3D9B-43D6-B19C-EC43AD367B15}" destId="{08B210EE-14BB-4CC6-8E43-C2FE894F2919}" srcOrd="1" destOrd="0" parTransId="{5FBD1F52-DB6B-418A-BC67-49FBB76371A6}" sibTransId="{04BF53FA-1EC7-4121-83B7-78849DB02AF3}"/>
    <dgm:cxn modelId="{711D659A-7C3A-4167-8BCC-938236F59F00}" type="presOf" srcId="{07EEDC87-5938-4584-AF15-2E6C5605A67F}" destId="{FEA8FD84-7877-4ED7-A4EB-68FD042B0624}" srcOrd="0" destOrd="0" presId="urn:microsoft.com/office/officeart/2005/8/layout/hierarchy2"/>
    <dgm:cxn modelId="{3F2119A4-E9B0-4E98-A540-F8B6E5ACA94E}" srcId="{B3F6E787-4591-415A-AD72-570ED26473B1}" destId="{07EEDC87-5938-4584-AF15-2E6C5605A67F}" srcOrd="1" destOrd="0" parTransId="{1AFA9B58-B37D-48EB-9E68-69421C08A3E5}" sibTransId="{00BCA3AD-75A2-45C6-986F-D08C8D992CD3}"/>
    <dgm:cxn modelId="{FCDBB9A6-CDD1-4F53-840D-2AB38ED2F189}" type="presOf" srcId="{5FBD1F52-DB6B-418A-BC67-49FBB76371A6}" destId="{23A82628-0AF8-4A02-AD74-44F734D767BA}" srcOrd="0" destOrd="0" presId="urn:microsoft.com/office/officeart/2005/8/layout/hierarchy2"/>
    <dgm:cxn modelId="{571E30A9-F503-4229-931D-FBD8CD015A5F}" type="presOf" srcId="{26CC151A-67BE-449C-8D06-5A0C349FC04D}" destId="{B37D3C49-874A-49F0-BBBA-DCED86ED0D7A}" srcOrd="0" destOrd="0" presId="urn:microsoft.com/office/officeart/2005/8/layout/hierarchy2"/>
    <dgm:cxn modelId="{2778CCAD-8E3A-410F-ADF5-37035EE1EBE2}" type="presOf" srcId="{26CC151A-67BE-449C-8D06-5A0C349FC04D}" destId="{2A04822B-A92E-4D78-9831-9BAD4A08C6C5}" srcOrd="1" destOrd="0" presId="urn:microsoft.com/office/officeart/2005/8/layout/hierarchy2"/>
    <dgm:cxn modelId="{47D337B5-3F15-40F6-B7B8-796808E90658}" type="presOf" srcId="{0496D3C6-0CF4-4B1E-8E5F-3A7316D16492}" destId="{CB8F9F2F-C19F-492A-B3C3-0019D03C5FAD}" srcOrd="1" destOrd="0" presId="urn:microsoft.com/office/officeart/2005/8/layout/hierarchy2"/>
    <dgm:cxn modelId="{A32511BA-12F0-4F27-B62A-AECB96E5BF96}" type="presOf" srcId="{1AFA9B58-B37D-48EB-9E68-69421C08A3E5}" destId="{6B46EED8-FFB7-4643-8541-CB1D7C53473E}" srcOrd="1" destOrd="0" presId="urn:microsoft.com/office/officeart/2005/8/layout/hierarchy2"/>
    <dgm:cxn modelId="{125150C7-241D-46C3-94F2-AFD1AA8CF539}" type="presOf" srcId="{E5C7B0E1-F7BD-44E0-B4C6-34FD0DA62D35}" destId="{1BCA2CEF-9A38-4382-9FB8-037C76E13FE8}" srcOrd="1" destOrd="0" presId="urn:microsoft.com/office/officeart/2005/8/layout/hierarchy2"/>
    <dgm:cxn modelId="{B14F5DE5-29D4-4D9B-AAF6-1FCE30B9E915}" type="presOf" srcId="{442B1114-FF85-4824-B0EF-26FBCBBAA0FF}" destId="{4E7EEBE3-0761-4BAF-9564-24D76AAD3D0B}" srcOrd="1" destOrd="0" presId="urn:microsoft.com/office/officeart/2005/8/layout/hierarchy2"/>
    <dgm:cxn modelId="{C21C1EEA-1F0A-4CD5-B715-CD83E836A289}" type="presOf" srcId="{D3738860-EA9A-4EA9-B81E-FD7DAD7B345F}" destId="{2F8725B7-D12A-4496-8FAF-8FC28DB4FA81}" srcOrd="1" destOrd="0" presId="urn:microsoft.com/office/officeart/2005/8/layout/hierarchy2"/>
    <dgm:cxn modelId="{7F4D57F3-BF75-42CD-8C59-943C9E05BC35}" srcId="{D8B88C13-958B-47DD-A925-532AA17F2FAA}" destId="{B5DB3A8F-AB59-4862-B433-0C451AE1EFAF}" srcOrd="1" destOrd="0" parTransId="{F4A3CB31-0D5E-430C-8EB6-DAAAF064456D}" sibTransId="{7A5F656C-1F9B-4BCB-9D8D-1781AFA7FCAA}"/>
    <dgm:cxn modelId="{6A8EFDFA-94F2-41CA-ACE1-AC147050AD29}" srcId="{1DDD848C-047C-4845-ADD9-7E6BD54F7C04}" destId="{CF943FAB-3D9B-43D6-B19C-EC43AD367B15}" srcOrd="0" destOrd="0" parTransId="{0496D3C6-0CF4-4B1E-8E5F-3A7316D16492}" sibTransId="{3C6C0EA7-87D2-40AA-959C-38C8442E1527}"/>
    <dgm:cxn modelId="{537BBB87-B0B5-4072-8605-68C6C2505E53}" type="presParOf" srcId="{E3E1156C-FB99-4082-B4BD-96C326BC55F8}" destId="{D91BEB94-5C61-45B1-BD6E-0E6F8FB5ED75}" srcOrd="0" destOrd="0" presId="urn:microsoft.com/office/officeart/2005/8/layout/hierarchy2"/>
    <dgm:cxn modelId="{43F5DDBB-6ED7-4F22-83B3-3E9C45DA78FA}" type="presParOf" srcId="{D91BEB94-5C61-45B1-BD6E-0E6F8FB5ED75}" destId="{4CA0448B-9854-4722-A746-D80101BF76C1}" srcOrd="0" destOrd="0" presId="urn:microsoft.com/office/officeart/2005/8/layout/hierarchy2"/>
    <dgm:cxn modelId="{3C4836B2-8A85-4648-955D-ABCDBB267DD6}" type="presParOf" srcId="{D91BEB94-5C61-45B1-BD6E-0E6F8FB5ED75}" destId="{62AFFFB7-5245-48CC-B817-D102F1B9864F}" srcOrd="1" destOrd="0" presId="urn:microsoft.com/office/officeart/2005/8/layout/hierarchy2"/>
    <dgm:cxn modelId="{4D5F735C-2282-4018-A20C-53F32AEC790B}" type="presParOf" srcId="{62AFFFB7-5245-48CC-B817-D102F1B9864F}" destId="{D3C62568-0053-426E-B062-8F2CE1A4D523}" srcOrd="0" destOrd="0" presId="urn:microsoft.com/office/officeart/2005/8/layout/hierarchy2"/>
    <dgm:cxn modelId="{F7AB9BDE-BC9E-4D1C-8E1D-359049E054C3}" type="presParOf" srcId="{D3C62568-0053-426E-B062-8F2CE1A4D523}" destId="{4E7EEBE3-0761-4BAF-9564-24D76AAD3D0B}" srcOrd="0" destOrd="0" presId="urn:microsoft.com/office/officeart/2005/8/layout/hierarchy2"/>
    <dgm:cxn modelId="{7DBFBE41-FD98-4C9A-A522-4EFD2714B3E9}" type="presParOf" srcId="{62AFFFB7-5245-48CC-B817-D102F1B9864F}" destId="{88D3BE3B-9E0C-4B32-B7D7-E3E7347D317B}" srcOrd="1" destOrd="0" presId="urn:microsoft.com/office/officeart/2005/8/layout/hierarchy2"/>
    <dgm:cxn modelId="{EBD5FAF8-F24B-4EC4-AD52-0FC6A3946CA7}" type="presParOf" srcId="{88D3BE3B-9E0C-4B32-B7D7-E3E7347D317B}" destId="{14428C91-0BDB-4054-990D-8D0583922630}" srcOrd="0" destOrd="0" presId="urn:microsoft.com/office/officeart/2005/8/layout/hierarchy2"/>
    <dgm:cxn modelId="{4A124B9F-009C-4BA4-95AE-0FCFD35E2A00}" type="presParOf" srcId="{88D3BE3B-9E0C-4B32-B7D7-E3E7347D317B}" destId="{8A381694-2020-4264-80E6-2563C5D05E59}" srcOrd="1" destOrd="0" presId="urn:microsoft.com/office/officeart/2005/8/layout/hierarchy2"/>
    <dgm:cxn modelId="{A64FFABA-EF3C-45FD-A7C4-9EAAE5E3D314}" type="presParOf" srcId="{8A381694-2020-4264-80E6-2563C5D05E59}" destId="{758FFA3F-DDE3-4B9D-9CEA-9FB98A3A1B66}" srcOrd="0" destOrd="0" presId="urn:microsoft.com/office/officeart/2005/8/layout/hierarchy2"/>
    <dgm:cxn modelId="{143804DB-8DC6-430C-AFAC-26EBB72E4BDA}" type="presParOf" srcId="{758FFA3F-DDE3-4B9D-9CEA-9FB98A3A1B66}" destId="{9011F039-44A2-484D-8BB4-D2042DC3BD95}" srcOrd="0" destOrd="0" presId="urn:microsoft.com/office/officeart/2005/8/layout/hierarchy2"/>
    <dgm:cxn modelId="{A8474A96-A03E-468A-9799-D154410303CE}" type="presParOf" srcId="{8A381694-2020-4264-80E6-2563C5D05E59}" destId="{A610AB74-5107-4968-92E0-9187C0E77B43}" srcOrd="1" destOrd="0" presId="urn:microsoft.com/office/officeart/2005/8/layout/hierarchy2"/>
    <dgm:cxn modelId="{10B51FF2-29DF-4B1E-92F1-0F6D4F34FC64}" type="presParOf" srcId="{A610AB74-5107-4968-92E0-9187C0E77B43}" destId="{B94C4EE5-4392-44BE-8E72-BDC1D5DC6113}" srcOrd="0" destOrd="0" presId="urn:microsoft.com/office/officeart/2005/8/layout/hierarchy2"/>
    <dgm:cxn modelId="{63A29671-161F-4941-93CF-9081EE6DC1D5}" type="presParOf" srcId="{A610AB74-5107-4968-92E0-9187C0E77B43}" destId="{C12FAFE2-502C-4B44-84E7-CF51E0F3136F}" srcOrd="1" destOrd="0" presId="urn:microsoft.com/office/officeart/2005/8/layout/hierarchy2"/>
    <dgm:cxn modelId="{DB263F7A-D64A-4E3E-A690-8DDB2EAFD768}" type="presParOf" srcId="{C12FAFE2-502C-4B44-84E7-CF51E0F3136F}" destId="{8DBDA4B9-7607-4925-B2B8-119308811D0B}" srcOrd="0" destOrd="0" presId="urn:microsoft.com/office/officeart/2005/8/layout/hierarchy2"/>
    <dgm:cxn modelId="{DC16E244-BBC8-42B5-A8B5-04C54C65340A}" type="presParOf" srcId="{8DBDA4B9-7607-4925-B2B8-119308811D0B}" destId="{CB8F9F2F-C19F-492A-B3C3-0019D03C5FAD}" srcOrd="0" destOrd="0" presId="urn:microsoft.com/office/officeart/2005/8/layout/hierarchy2"/>
    <dgm:cxn modelId="{19932F75-9DBF-4CE2-9B3C-8AD5B605C1E4}" type="presParOf" srcId="{C12FAFE2-502C-4B44-84E7-CF51E0F3136F}" destId="{F3313C74-C80E-42E8-8370-63BA87DC8028}" srcOrd="1" destOrd="0" presId="urn:microsoft.com/office/officeart/2005/8/layout/hierarchy2"/>
    <dgm:cxn modelId="{B672561E-7C55-402F-BC45-E40301691901}" type="presParOf" srcId="{F3313C74-C80E-42E8-8370-63BA87DC8028}" destId="{FC947AE3-5B7F-44D3-9D67-AEC01A57FD0E}" srcOrd="0" destOrd="0" presId="urn:microsoft.com/office/officeart/2005/8/layout/hierarchy2"/>
    <dgm:cxn modelId="{CE425E5D-DD20-4BCA-A538-76674C698103}" type="presParOf" srcId="{F3313C74-C80E-42E8-8370-63BA87DC8028}" destId="{A62D8FEE-49EF-41E6-8E29-7AD88E567FB3}" srcOrd="1" destOrd="0" presId="urn:microsoft.com/office/officeart/2005/8/layout/hierarchy2"/>
    <dgm:cxn modelId="{D372F2CB-6083-4D23-9B18-570CF4202B57}" type="presParOf" srcId="{A62D8FEE-49EF-41E6-8E29-7AD88E567FB3}" destId="{9931750F-3A96-460F-979F-177E4520D640}" srcOrd="0" destOrd="0" presId="urn:microsoft.com/office/officeart/2005/8/layout/hierarchy2"/>
    <dgm:cxn modelId="{069D12BB-DDE5-4875-BB11-F70B7D9E0633}" type="presParOf" srcId="{9931750F-3A96-460F-979F-177E4520D640}" destId="{B3D4DECE-81E8-4B83-A9AB-D358C152CC86}" srcOrd="0" destOrd="0" presId="urn:microsoft.com/office/officeart/2005/8/layout/hierarchy2"/>
    <dgm:cxn modelId="{797A3D7D-6E72-4393-8CAB-6C80BAB62AF4}" type="presParOf" srcId="{A62D8FEE-49EF-41E6-8E29-7AD88E567FB3}" destId="{9DD2875E-BF29-4EEA-92B2-EEF07E17412A}" srcOrd="1" destOrd="0" presId="urn:microsoft.com/office/officeart/2005/8/layout/hierarchy2"/>
    <dgm:cxn modelId="{7068E625-E83F-4DCF-A88C-17FB62C67C67}" type="presParOf" srcId="{9DD2875E-BF29-4EEA-92B2-EEF07E17412A}" destId="{31E7838D-3A88-49C0-BC40-38C596D0B349}" srcOrd="0" destOrd="0" presId="urn:microsoft.com/office/officeart/2005/8/layout/hierarchy2"/>
    <dgm:cxn modelId="{A9F0DA1E-54B2-49C7-BDC5-AC686A170C80}" type="presParOf" srcId="{9DD2875E-BF29-4EEA-92B2-EEF07E17412A}" destId="{87DDC2A4-54AA-43B9-A70C-D795138C92CD}" srcOrd="1" destOrd="0" presId="urn:microsoft.com/office/officeart/2005/8/layout/hierarchy2"/>
    <dgm:cxn modelId="{834F8B75-C1CA-4518-A64F-E7BA0BCF51B0}" type="presParOf" srcId="{87DDC2A4-54AA-43B9-A70C-D795138C92CD}" destId="{DC56028A-C4DE-4E9B-854E-D658C04421D9}" srcOrd="0" destOrd="0" presId="urn:microsoft.com/office/officeart/2005/8/layout/hierarchy2"/>
    <dgm:cxn modelId="{3E43D6FE-7936-4BB2-8063-09F38BB7F55B}" type="presParOf" srcId="{DC56028A-C4DE-4E9B-854E-D658C04421D9}" destId="{1BCA2CEF-9A38-4382-9FB8-037C76E13FE8}" srcOrd="0" destOrd="0" presId="urn:microsoft.com/office/officeart/2005/8/layout/hierarchy2"/>
    <dgm:cxn modelId="{9F77C57A-4C7B-495D-95AD-DDD115B00AA1}" type="presParOf" srcId="{87DDC2A4-54AA-43B9-A70C-D795138C92CD}" destId="{3B995F63-B226-4EDA-AC18-0F2BB18924E0}" srcOrd="1" destOrd="0" presId="urn:microsoft.com/office/officeart/2005/8/layout/hierarchy2"/>
    <dgm:cxn modelId="{D6E667EF-682F-483D-9122-D998DE52FD3E}" type="presParOf" srcId="{3B995F63-B226-4EDA-AC18-0F2BB18924E0}" destId="{A67F9E6B-45BA-4C1F-8ABB-C7F14F2A0272}" srcOrd="0" destOrd="0" presId="urn:microsoft.com/office/officeart/2005/8/layout/hierarchy2"/>
    <dgm:cxn modelId="{3854B718-D575-4F34-953B-C6A262287957}" type="presParOf" srcId="{3B995F63-B226-4EDA-AC18-0F2BB18924E0}" destId="{BAC444BA-1CD8-491D-BA2A-E53E4D56B2FA}" srcOrd="1" destOrd="0" presId="urn:microsoft.com/office/officeart/2005/8/layout/hierarchy2"/>
    <dgm:cxn modelId="{C760B579-6A5B-4AA3-9AE2-5432A2F36F3D}" type="presParOf" srcId="{A62D8FEE-49EF-41E6-8E29-7AD88E567FB3}" destId="{23A82628-0AF8-4A02-AD74-44F734D767BA}" srcOrd="2" destOrd="0" presId="urn:microsoft.com/office/officeart/2005/8/layout/hierarchy2"/>
    <dgm:cxn modelId="{12C17B3B-AB40-4D78-B2A2-C5DD784E80E8}" type="presParOf" srcId="{23A82628-0AF8-4A02-AD74-44F734D767BA}" destId="{B18D634B-18AE-4AC0-919F-356404160097}" srcOrd="0" destOrd="0" presId="urn:microsoft.com/office/officeart/2005/8/layout/hierarchy2"/>
    <dgm:cxn modelId="{5D0DA9D6-D5BF-44D4-96B2-F18E0611DF9A}" type="presParOf" srcId="{A62D8FEE-49EF-41E6-8E29-7AD88E567FB3}" destId="{E327BE2B-C45B-4F83-A7BF-C27CE2094D4B}" srcOrd="3" destOrd="0" presId="urn:microsoft.com/office/officeart/2005/8/layout/hierarchy2"/>
    <dgm:cxn modelId="{B110230F-4BCD-4AD6-8A1C-BB66F9BEE2D2}" type="presParOf" srcId="{E327BE2B-C45B-4F83-A7BF-C27CE2094D4B}" destId="{46FDDF12-5EC4-4F22-8542-B961A8DF12DF}" srcOrd="0" destOrd="0" presId="urn:microsoft.com/office/officeart/2005/8/layout/hierarchy2"/>
    <dgm:cxn modelId="{154B0A6C-41BA-4C71-ACB6-599FA7D1354F}" type="presParOf" srcId="{E327BE2B-C45B-4F83-A7BF-C27CE2094D4B}" destId="{1231DF8B-C207-44BB-8F07-FF0897C71892}" srcOrd="1" destOrd="0" presId="urn:microsoft.com/office/officeart/2005/8/layout/hierarchy2"/>
    <dgm:cxn modelId="{16AC3E8D-58EC-49F4-9277-F76A82545BCD}" type="presParOf" srcId="{1231DF8B-C207-44BB-8F07-FF0897C71892}" destId="{2ED382E2-C4C9-4A42-AAA3-8FF4706437F8}" srcOrd="0" destOrd="0" presId="urn:microsoft.com/office/officeart/2005/8/layout/hierarchy2"/>
    <dgm:cxn modelId="{80E1F3F4-4A3C-428B-9D0A-B7994EE192BA}" type="presParOf" srcId="{2ED382E2-C4C9-4A42-AAA3-8FF4706437F8}" destId="{2F8725B7-D12A-4496-8FAF-8FC28DB4FA81}" srcOrd="0" destOrd="0" presId="urn:microsoft.com/office/officeart/2005/8/layout/hierarchy2"/>
    <dgm:cxn modelId="{5BA1742D-2E47-4499-B57B-53A3D6CBC8AA}" type="presParOf" srcId="{1231DF8B-C207-44BB-8F07-FF0897C71892}" destId="{27320A15-608D-4054-8F84-1579EAE8B40C}" srcOrd="1" destOrd="0" presId="urn:microsoft.com/office/officeart/2005/8/layout/hierarchy2"/>
    <dgm:cxn modelId="{909BFB37-C85F-4BFB-ACBB-18D20F70EE99}" type="presParOf" srcId="{27320A15-608D-4054-8F84-1579EAE8B40C}" destId="{42B54F41-28BD-4A65-820C-2E22C1BE2156}" srcOrd="0" destOrd="0" presId="urn:microsoft.com/office/officeart/2005/8/layout/hierarchy2"/>
    <dgm:cxn modelId="{D37B78CA-79B2-45DB-B695-DDD0A87A8084}" type="presParOf" srcId="{27320A15-608D-4054-8F84-1579EAE8B40C}" destId="{75127150-7B80-4AE1-B06D-7C5C9A291D6E}" srcOrd="1" destOrd="0" presId="urn:microsoft.com/office/officeart/2005/8/layout/hierarchy2"/>
    <dgm:cxn modelId="{81888698-A042-402A-BB99-8113EC37E3FB}" type="presParOf" srcId="{8A381694-2020-4264-80E6-2563C5D05E59}" destId="{C7628EF3-6CCF-48E9-9B5F-BCF6B9A0A704}" srcOrd="2" destOrd="0" presId="urn:microsoft.com/office/officeart/2005/8/layout/hierarchy2"/>
    <dgm:cxn modelId="{398DC444-0433-4F2E-8480-C5E8539F48AA}" type="presParOf" srcId="{C7628EF3-6CCF-48E9-9B5F-BCF6B9A0A704}" destId="{6B46EED8-FFB7-4643-8541-CB1D7C53473E}" srcOrd="0" destOrd="0" presId="urn:microsoft.com/office/officeart/2005/8/layout/hierarchy2"/>
    <dgm:cxn modelId="{736EE4F3-B0C3-4495-8B32-A2EF4F61AE47}" type="presParOf" srcId="{8A381694-2020-4264-80E6-2563C5D05E59}" destId="{55443F83-D5D3-4241-99AE-EB25669C1B2B}" srcOrd="3" destOrd="0" presId="urn:microsoft.com/office/officeart/2005/8/layout/hierarchy2"/>
    <dgm:cxn modelId="{11902F73-A9F2-4A0A-9ED1-844C9B63422E}" type="presParOf" srcId="{55443F83-D5D3-4241-99AE-EB25669C1B2B}" destId="{FEA8FD84-7877-4ED7-A4EB-68FD042B0624}" srcOrd="0" destOrd="0" presId="urn:microsoft.com/office/officeart/2005/8/layout/hierarchy2"/>
    <dgm:cxn modelId="{26081E7D-2880-44C0-B859-7812CEDA9975}" type="presParOf" srcId="{55443F83-D5D3-4241-99AE-EB25669C1B2B}" destId="{890C4D09-48BF-438E-AB83-D0F44253D884}" srcOrd="1" destOrd="0" presId="urn:microsoft.com/office/officeart/2005/8/layout/hierarchy2"/>
    <dgm:cxn modelId="{4FDAF1DC-DC12-4B3A-930F-B9152F44E954}" type="presParOf" srcId="{62AFFFB7-5245-48CC-B817-D102F1B9864F}" destId="{63C2B64D-A234-4015-A494-C84A108E400A}" srcOrd="2" destOrd="0" presId="urn:microsoft.com/office/officeart/2005/8/layout/hierarchy2"/>
    <dgm:cxn modelId="{50E5958C-6713-4177-8E43-584CF51D25BE}" type="presParOf" srcId="{63C2B64D-A234-4015-A494-C84A108E400A}" destId="{AEDBBD49-D986-436D-AD0B-2C628D0764FB}" srcOrd="0" destOrd="0" presId="urn:microsoft.com/office/officeart/2005/8/layout/hierarchy2"/>
    <dgm:cxn modelId="{3DE6472C-487E-4719-BE1A-F2AAE7DF9633}" type="presParOf" srcId="{62AFFFB7-5245-48CC-B817-D102F1B9864F}" destId="{25255EA2-448E-4D39-AF31-DCC21D33263D}" srcOrd="3" destOrd="0" presId="urn:microsoft.com/office/officeart/2005/8/layout/hierarchy2"/>
    <dgm:cxn modelId="{C82EEF2B-D9AA-41C2-899D-C1F23B456137}" type="presParOf" srcId="{25255EA2-448E-4D39-AF31-DCC21D33263D}" destId="{D1B73C62-E872-4015-962B-5AB16338A2AE}" srcOrd="0" destOrd="0" presId="urn:microsoft.com/office/officeart/2005/8/layout/hierarchy2"/>
    <dgm:cxn modelId="{A35D33E6-1BBC-45A2-9C60-69C2967A8A68}" type="presParOf" srcId="{25255EA2-448E-4D39-AF31-DCC21D33263D}" destId="{D4AF900F-ABA9-4317-94A0-38931C121A23}" srcOrd="1" destOrd="0" presId="urn:microsoft.com/office/officeart/2005/8/layout/hierarchy2"/>
    <dgm:cxn modelId="{7E46E28C-5ABE-43E8-AAB1-760508942246}" type="presParOf" srcId="{D4AF900F-ABA9-4317-94A0-38931C121A23}" destId="{CCF7DE7B-C614-4715-AC6B-11824C038BB4}" srcOrd="0" destOrd="0" presId="urn:microsoft.com/office/officeart/2005/8/layout/hierarchy2"/>
    <dgm:cxn modelId="{31FE6111-B438-478F-9E14-AB475B289011}" type="presParOf" srcId="{CCF7DE7B-C614-4715-AC6B-11824C038BB4}" destId="{66A61143-D889-4DD2-9FD7-4F7E900122F9}" srcOrd="0" destOrd="0" presId="urn:microsoft.com/office/officeart/2005/8/layout/hierarchy2"/>
    <dgm:cxn modelId="{03D530FF-B871-42CF-9498-C7979DE74604}" type="presParOf" srcId="{D4AF900F-ABA9-4317-94A0-38931C121A23}" destId="{C276E135-AF5C-4966-984D-D69A62F6EDC0}" srcOrd="1" destOrd="0" presId="urn:microsoft.com/office/officeart/2005/8/layout/hierarchy2"/>
    <dgm:cxn modelId="{22069486-56FF-42CF-A5A2-76C69B2DF7CB}" type="presParOf" srcId="{C276E135-AF5C-4966-984D-D69A62F6EDC0}" destId="{653594E6-F446-43A3-A2E6-EB61529017FC}" srcOrd="0" destOrd="0" presId="urn:microsoft.com/office/officeart/2005/8/layout/hierarchy2"/>
    <dgm:cxn modelId="{EC84721B-61D8-4835-9E58-9FCC8369CADA}" type="presParOf" srcId="{C276E135-AF5C-4966-984D-D69A62F6EDC0}" destId="{2C838323-25C3-4EEC-BF6F-7AA89E8BEB9B}" srcOrd="1" destOrd="0" presId="urn:microsoft.com/office/officeart/2005/8/layout/hierarchy2"/>
    <dgm:cxn modelId="{39FB0512-BB42-4394-878C-82883AA0F4D1}" type="presParOf" srcId="{2C838323-25C3-4EEC-BF6F-7AA89E8BEB9B}" destId="{B37D3C49-874A-49F0-BBBA-DCED86ED0D7A}" srcOrd="0" destOrd="0" presId="urn:microsoft.com/office/officeart/2005/8/layout/hierarchy2"/>
    <dgm:cxn modelId="{2378A004-0666-4083-8C25-A92A62A7B726}" type="presParOf" srcId="{B37D3C49-874A-49F0-BBBA-DCED86ED0D7A}" destId="{2A04822B-A92E-4D78-9831-9BAD4A08C6C5}" srcOrd="0" destOrd="0" presId="urn:microsoft.com/office/officeart/2005/8/layout/hierarchy2"/>
    <dgm:cxn modelId="{9740DADF-F851-4B60-9C67-E344940D7E61}" type="presParOf" srcId="{2C838323-25C3-4EEC-BF6F-7AA89E8BEB9B}" destId="{981F2AC6-1CC2-46E4-8BBA-D187B706125D}" srcOrd="1" destOrd="0" presId="urn:microsoft.com/office/officeart/2005/8/layout/hierarchy2"/>
    <dgm:cxn modelId="{0BB7387F-14F6-4018-B10F-A53972D9A592}" type="presParOf" srcId="{981F2AC6-1CC2-46E4-8BBA-D187B706125D}" destId="{93BB22EC-2248-409A-8155-2DF306B97E9C}" srcOrd="0" destOrd="0" presId="urn:microsoft.com/office/officeart/2005/8/layout/hierarchy2"/>
    <dgm:cxn modelId="{7596696B-D148-4857-A105-09A34B677F32}" type="presParOf" srcId="{981F2AC6-1CC2-46E4-8BBA-D187B706125D}" destId="{DEEB8B15-2A3D-45B7-9CEC-5EB7037CE95A}" srcOrd="1" destOrd="0" presId="urn:microsoft.com/office/officeart/2005/8/layout/hierarchy2"/>
    <dgm:cxn modelId="{8B635E78-F4BD-4C58-BCCA-0D8CDE137B41}" type="presParOf" srcId="{DEEB8B15-2A3D-45B7-9CEC-5EB7037CE95A}" destId="{A629DB16-76B3-4E52-BD65-3B74DB1B554B}" srcOrd="0" destOrd="0" presId="urn:microsoft.com/office/officeart/2005/8/layout/hierarchy2"/>
    <dgm:cxn modelId="{814FE81C-4363-4CEA-9402-382E7F4291B9}" type="presParOf" srcId="{A629DB16-76B3-4E52-BD65-3B74DB1B554B}" destId="{E404204C-8135-4F72-8A4A-41CAE4285FE5}" srcOrd="0" destOrd="0" presId="urn:microsoft.com/office/officeart/2005/8/layout/hierarchy2"/>
    <dgm:cxn modelId="{8528CF7E-7903-4349-B9D5-7AB68E3D6471}" type="presParOf" srcId="{DEEB8B15-2A3D-45B7-9CEC-5EB7037CE95A}" destId="{4BACB820-C578-4652-BA30-446D1E7B10BC}" srcOrd="1" destOrd="0" presId="urn:microsoft.com/office/officeart/2005/8/layout/hierarchy2"/>
    <dgm:cxn modelId="{57DE7AD2-5BA6-4CF0-9E26-EC1280D7ED5F}" type="presParOf" srcId="{4BACB820-C578-4652-BA30-446D1E7B10BC}" destId="{0B86D124-8DCF-42E0-A2BF-3885FD9A89EF}" srcOrd="0" destOrd="0" presId="urn:microsoft.com/office/officeart/2005/8/layout/hierarchy2"/>
    <dgm:cxn modelId="{09CAD833-8A8A-4894-BB17-A6EDE19F1D69}" type="presParOf" srcId="{4BACB820-C578-4652-BA30-446D1E7B10BC}" destId="{306BF63D-45A5-4C86-B129-EA2C984D45F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6C552-95C6-44C3-811B-3A78FF96C89C}">
      <dsp:nvSpPr>
        <dsp:cNvPr id="0" name=""/>
        <dsp:cNvSpPr/>
      </dsp:nvSpPr>
      <dsp:spPr>
        <a:xfrm>
          <a:off x="6310" y="1987416"/>
          <a:ext cx="804983" cy="402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Анамнез</a:t>
          </a:r>
        </a:p>
      </dsp:txBody>
      <dsp:txXfrm>
        <a:off x="18099" y="1999205"/>
        <a:ext cx="781405" cy="378913"/>
      </dsp:txXfrm>
    </dsp:sp>
    <dsp:sp modelId="{85DFF017-B863-44D0-BD0E-4B92479FA133}">
      <dsp:nvSpPr>
        <dsp:cNvPr id="0" name=""/>
        <dsp:cNvSpPr/>
      </dsp:nvSpPr>
      <dsp:spPr>
        <a:xfrm rot="18280440">
          <a:off x="689297" y="1950511"/>
          <a:ext cx="565986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565986" y="5416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958141" y="1941778"/>
        <a:ext cx="28299" cy="28299"/>
      </dsp:txXfrm>
    </dsp:sp>
    <dsp:sp modelId="{F642263C-B06C-40C0-9131-E257741F78FA}">
      <dsp:nvSpPr>
        <dsp:cNvPr id="0" name=""/>
        <dsp:cNvSpPr/>
      </dsp:nvSpPr>
      <dsp:spPr>
        <a:xfrm>
          <a:off x="1133287" y="1287915"/>
          <a:ext cx="804983" cy="870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000" b="1" kern="1200" dirty="0"/>
            <a:t>Состояние в результате травмы</a:t>
          </a:r>
        </a:p>
      </dsp:txBody>
      <dsp:txXfrm>
        <a:off x="1156864" y="1311492"/>
        <a:ext cx="757829" cy="823403"/>
      </dsp:txXfrm>
    </dsp:sp>
    <dsp:sp modelId="{F0DD133F-7C3D-4924-84C5-F8E171280083}">
      <dsp:nvSpPr>
        <dsp:cNvPr id="0" name=""/>
        <dsp:cNvSpPr/>
      </dsp:nvSpPr>
      <dsp:spPr>
        <a:xfrm>
          <a:off x="1938271" y="1717777"/>
          <a:ext cx="321993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321993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2091217" y="1715144"/>
        <a:ext cx="16099" cy="16099"/>
      </dsp:txXfrm>
    </dsp:sp>
    <dsp:sp modelId="{9A27BCBB-BF03-4157-82BA-F10A68B2CB01}">
      <dsp:nvSpPr>
        <dsp:cNvPr id="0" name=""/>
        <dsp:cNvSpPr/>
      </dsp:nvSpPr>
      <dsp:spPr>
        <a:xfrm>
          <a:off x="2260264" y="1287913"/>
          <a:ext cx="805265" cy="870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Алгоритм «Черепно-мозговая травма»</a:t>
          </a:r>
        </a:p>
      </dsp:txBody>
      <dsp:txXfrm>
        <a:off x="2283849" y="1311498"/>
        <a:ext cx="758095" cy="823391"/>
      </dsp:txXfrm>
    </dsp:sp>
    <dsp:sp modelId="{36479EC6-A24B-4715-A629-7120BFEDE1CD}">
      <dsp:nvSpPr>
        <dsp:cNvPr id="0" name=""/>
        <dsp:cNvSpPr/>
      </dsp:nvSpPr>
      <dsp:spPr>
        <a:xfrm rot="3319553">
          <a:off x="689298" y="2415979"/>
          <a:ext cx="565984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565984" y="5416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958141" y="2407246"/>
        <a:ext cx="28299" cy="28299"/>
      </dsp:txXfrm>
    </dsp:sp>
    <dsp:sp modelId="{6245A2B8-072B-48DD-AB18-2E7F250B3884}">
      <dsp:nvSpPr>
        <dsp:cNvPr id="0" name=""/>
        <dsp:cNvSpPr/>
      </dsp:nvSpPr>
      <dsp:spPr>
        <a:xfrm>
          <a:off x="1133287" y="2218848"/>
          <a:ext cx="1839475" cy="870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000" b="1" kern="1200" dirty="0"/>
            <a:t>Состояние, не связанное с травмой: оценка сознания по шкале Глазго </a:t>
          </a:r>
        </a:p>
      </dsp:txBody>
      <dsp:txXfrm>
        <a:off x="1158785" y="2244346"/>
        <a:ext cx="1788479" cy="819565"/>
      </dsp:txXfrm>
    </dsp:sp>
    <dsp:sp modelId="{CFB66E5E-F0F8-4807-A745-D702719675A3}">
      <dsp:nvSpPr>
        <dsp:cNvPr id="0" name=""/>
        <dsp:cNvSpPr/>
      </dsp:nvSpPr>
      <dsp:spPr>
        <a:xfrm rot="16781396">
          <a:off x="2177247" y="1705846"/>
          <a:ext cx="1913025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1913025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b="1" kern="1200"/>
        </a:p>
      </dsp:txBody>
      <dsp:txXfrm>
        <a:off x="3085934" y="1663437"/>
        <a:ext cx="95651" cy="95651"/>
      </dsp:txXfrm>
    </dsp:sp>
    <dsp:sp modelId="{D394A5B1-1927-4B9B-AB9F-EBB2F35B2C07}">
      <dsp:nvSpPr>
        <dsp:cNvPr id="0" name=""/>
        <dsp:cNvSpPr/>
      </dsp:nvSpPr>
      <dsp:spPr>
        <a:xfrm>
          <a:off x="3294756" y="46093"/>
          <a:ext cx="1287120" cy="14446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000" b="1" kern="1200" dirty="0"/>
            <a:t>З балла по шкале Глазго : оценка дыхания и пульса на сонных артериях</a:t>
          </a:r>
        </a:p>
      </dsp:txBody>
      <dsp:txXfrm>
        <a:off x="3332454" y="83791"/>
        <a:ext cx="1211724" cy="1369211"/>
      </dsp:txXfrm>
    </dsp:sp>
    <dsp:sp modelId="{42B61242-E30F-4021-9061-EE649A09DB53}">
      <dsp:nvSpPr>
        <dsp:cNvPr id="0" name=""/>
        <dsp:cNvSpPr/>
      </dsp:nvSpPr>
      <dsp:spPr>
        <a:xfrm rot="19457599">
          <a:off x="4544605" y="647263"/>
          <a:ext cx="396536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396536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4732960" y="642767"/>
        <a:ext cx="19826" cy="19826"/>
      </dsp:txXfrm>
    </dsp:sp>
    <dsp:sp modelId="{5B76D45F-F8E1-4316-8071-0BDF69157FB7}">
      <dsp:nvSpPr>
        <dsp:cNvPr id="0" name=""/>
        <dsp:cNvSpPr/>
      </dsp:nvSpPr>
      <dsp:spPr>
        <a:xfrm>
          <a:off x="4903870" y="335718"/>
          <a:ext cx="804983" cy="402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Пульса нет</a:t>
          </a:r>
        </a:p>
      </dsp:txBody>
      <dsp:txXfrm>
        <a:off x="4915659" y="347507"/>
        <a:ext cx="781405" cy="378913"/>
      </dsp:txXfrm>
    </dsp:sp>
    <dsp:sp modelId="{95677A8D-C043-4D9F-90B7-C9B3D1B2732B}">
      <dsp:nvSpPr>
        <dsp:cNvPr id="0" name=""/>
        <dsp:cNvSpPr/>
      </dsp:nvSpPr>
      <dsp:spPr>
        <a:xfrm>
          <a:off x="5708854" y="531547"/>
          <a:ext cx="321993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321993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5861801" y="528914"/>
        <a:ext cx="16099" cy="16099"/>
      </dsp:txXfrm>
    </dsp:sp>
    <dsp:sp modelId="{2E1E183A-1F97-4D7A-8DAB-45762087A304}">
      <dsp:nvSpPr>
        <dsp:cNvPr id="0" name=""/>
        <dsp:cNvSpPr/>
      </dsp:nvSpPr>
      <dsp:spPr>
        <a:xfrm>
          <a:off x="6030847" y="210505"/>
          <a:ext cx="2512683" cy="652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Алгоритм  «Внезапная сердечная смерть и сердечно-лёгочная реанимация</a:t>
          </a:r>
        </a:p>
      </dsp:txBody>
      <dsp:txXfrm>
        <a:off x="6049970" y="229628"/>
        <a:ext cx="2474437" cy="614672"/>
      </dsp:txXfrm>
    </dsp:sp>
    <dsp:sp modelId="{9C2845C5-A5F5-4C24-B013-97D6F584459B}">
      <dsp:nvSpPr>
        <dsp:cNvPr id="0" name=""/>
        <dsp:cNvSpPr/>
      </dsp:nvSpPr>
      <dsp:spPr>
        <a:xfrm rot="2142401">
          <a:off x="4544605" y="878696"/>
          <a:ext cx="396536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396536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4732960" y="874199"/>
        <a:ext cx="19826" cy="19826"/>
      </dsp:txXfrm>
    </dsp:sp>
    <dsp:sp modelId="{3F7465F7-57CC-42CD-8314-A3153C0B2F94}">
      <dsp:nvSpPr>
        <dsp:cNvPr id="0" name=""/>
        <dsp:cNvSpPr/>
      </dsp:nvSpPr>
      <dsp:spPr>
        <a:xfrm>
          <a:off x="4903870" y="798583"/>
          <a:ext cx="804983" cy="402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Пульс есть</a:t>
          </a:r>
        </a:p>
      </dsp:txBody>
      <dsp:txXfrm>
        <a:off x="4915659" y="810372"/>
        <a:ext cx="781405" cy="378913"/>
      </dsp:txXfrm>
    </dsp:sp>
    <dsp:sp modelId="{282341D8-394F-432E-9F32-E606C39CFC57}">
      <dsp:nvSpPr>
        <dsp:cNvPr id="0" name=""/>
        <dsp:cNvSpPr/>
      </dsp:nvSpPr>
      <dsp:spPr>
        <a:xfrm rot="4793513">
          <a:off x="2216432" y="3551801"/>
          <a:ext cx="1834654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1834654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b="1" kern="1200"/>
        </a:p>
      </dsp:txBody>
      <dsp:txXfrm>
        <a:off x="3087893" y="3511351"/>
        <a:ext cx="91732" cy="91732"/>
      </dsp:txXfrm>
    </dsp:sp>
    <dsp:sp modelId="{01FD4D23-022E-4DA1-A982-32EA27E9F104}">
      <dsp:nvSpPr>
        <dsp:cNvPr id="0" name=""/>
        <dsp:cNvSpPr/>
      </dsp:nvSpPr>
      <dsp:spPr>
        <a:xfrm>
          <a:off x="3294756" y="3658448"/>
          <a:ext cx="1115763" cy="1603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4 и более баллов по шкале Глазго: оценка ЧД, пульса, АД, ЭКГ, неврологическое обследование, </a:t>
          </a:r>
          <a:r>
            <a:rPr lang="ru-RU" sz="1000" b="1" kern="1200" dirty="0" err="1"/>
            <a:t>глюкометрия</a:t>
          </a:r>
          <a:r>
            <a:rPr lang="ru-RU" sz="1000" b="1" kern="1200" dirty="0"/>
            <a:t> </a:t>
          </a:r>
        </a:p>
      </dsp:txBody>
      <dsp:txXfrm>
        <a:off x="3327436" y="3691128"/>
        <a:ext cx="1050403" cy="1538356"/>
      </dsp:txXfrm>
    </dsp:sp>
    <dsp:sp modelId="{B07AE3DE-666C-41FB-8133-6DFFBE4E4B04}">
      <dsp:nvSpPr>
        <dsp:cNvPr id="0" name=""/>
        <dsp:cNvSpPr/>
      </dsp:nvSpPr>
      <dsp:spPr>
        <a:xfrm rot="16851251">
          <a:off x="3716562" y="3615231"/>
          <a:ext cx="1709909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1709909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b="1" kern="1200"/>
        </a:p>
      </dsp:txBody>
      <dsp:txXfrm>
        <a:off x="4528769" y="3577900"/>
        <a:ext cx="85495" cy="85495"/>
      </dsp:txXfrm>
    </dsp:sp>
    <dsp:sp modelId="{1433BEC0-559A-49B9-B9ED-8F574C977D59}">
      <dsp:nvSpPr>
        <dsp:cNvPr id="0" name=""/>
        <dsp:cNvSpPr/>
      </dsp:nvSpPr>
      <dsp:spPr>
        <a:xfrm>
          <a:off x="4732513" y="2579742"/>
          <a:ext cx="804983" cy="402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Нарушение ритма</a:t>
          </a:r>
        </a:p>
      </dsp:txBody>
      <dsp:txXfrm>
        <a:off x="4744302" y="2591531"/>
        <a:ext cx="781405" cy="378913"/>
      </dsp:txXfrm>
    </dsp:sp>
    <dsp:sp modelId="{D24F7F37-5782-40C1-8501-563A8766C4AB}">
      <dsp:nvSpPr>
        <dsp:cNvPr id="0" name=""/>
        <dsp:cNvSpPr/>
      </dsp:nvSpPr>
      <dsp:spPr>
        <a:xfrm rot="16868852">
          <a:off x="4865763" y="1958553"/>
          <a:ext cx="1665461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1665461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5656857" y="1922332"/>
        <a:ext cx="83273" cy="83273"/>
      </dsp:txXfrm>
    </dsp:sp>
    <dsp:sp modelId="{30AA11C0-B314-4524-B92C-58B138FC39ED}">
      <dsp:nvSpPr>
        <dsp:cNvPr id="0" name=""/>
        <dsp:cNvSpPr/>
      </dsp:nvSpPr>
      <dsp:spPr>
        <a:xfrm>
          <a:off x="5859490" y="923796"/>
          <a:ext cx="2603453" cy="446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Алгоритм «Фибрилляция желудочков (ФЖ), желудоч­ковая тахикардия (ЖТ)»</a:t>
          </a:r>
        </a:p>
      </dsp:txBody>
      <dsp:txXfrm>
        <a:off x="5872562" y="936868"/>
        <a:ext cx="2577309" cy="420163"/>
      </dsp:txXfrm>
    </dsp:sp>
    <dsp:sp modelId="{331B3E7A-9979-4D50-8EBE-229F98ED458A}">
      <dsp:nvSpPr>
        <dsp:cNvPr id="0" name=""/>
        <dsp:cNvSpPr/>
      </dsp:nvSpPr>
      <dsp:spPr>
        <a:xfrm rot="17099967">
          <a:off x="5076428" y="2174701"/>
          <a:ext cx="1244131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1244131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5667390" y="2149014"/>
        <a:ext cx="62206" cy="62206"/>
      </dsp:txXfrm>
    </dsp:sp>
    <dsp:sp modelId="{08BBADF2-5FDE-4D97-B2A7-DCAD60EEF66D}">
      <dsp:nvSpPr>
        <dsp:cNvPr id="0" name=""/>
        <dsp:cNvSpPr/>
      </dsp:nvSpPr>
      <dsp:spPr>
        <a:xfrm>
          <a:off x="5859490" y="1430477"/>
          <a:ext cx="2673962" cy="2975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Алгоритм «Пароксизмальная тахикардия»</a:t>
          </a:r>
        </a:p>
      </dsp:txBody>
      <dsp:txXfrm>
        <a:off x="5868205" y="1439192"/>
        <a:ext cx="2656532" cy="280108"/>
      </dsp:txXfrm>
    </dsp:sp>
    <dsp:sp modelId="{9339B59B-C53F-4D61-96CB-9BB271CE051A}">
      <dsp:nvSpPr>
        <dsp:cNvPr id="0" name=""/>
        <dsp:cNvSpPr/>
      </dsp:nvSpPr>
      <dsp:spPr>
        <a:xfrm rot="20937906">
          <a:off x="5534464" y="2744175"/>
          <a:ext cx="328058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328058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5690292" y="2741390"/>
        <a:ext cx="16402" cy="16402"/>
      </dsp:txXfrm>
    </dsp:sp>
    <dsp:sp modelId="{5D0ADB34-29D4-4A54-B0EB-76E94B94B8E2}">
      <dsp:nvSpPr>
        <dsp:cNvPr id="0" name=""/>
        <dsp:cNvSpPr/>
      </dsp:nvSpPr>
      <dsp:spPr>
        <a:xfrm>
          <a:off x="5859490" y="1788389"/>
          <a:ext cx="2603453" cy="185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000" b="1" kern="1200" dirty="0" err="1"/>
            <a:t>Брадиаритмия</a:t>
          </a:r>
          <a:r>
            <a:rPr lang="ru-RU" sz="1000" b="1" kern="1200" dirty="0"/>
            <a:t> (синусовая брадикардия, AV-блокада II степени, полная AV-блокада, синдром слабости синусового узла): обеспечить проходимость дыхательных путей, контроль за дыханием, гемодинамикой, венозный доступ, ингаляция кислорода, </a:t>
          </a:r>
          <a:r>
            <a:rPr lang="ru-RU" sz="1000" b="1" kern="1200" dirty="0" err="1"/>
            <a:t>мониторирование</a:t>
          </a:r>
          <a:r>
            <a:rPr lang="ru-RU" sz="1000" b="1" kern="1200" dirty="0"/>
            <a:t> ЭКГ; горизонтальное положение пациента с приподнятым ножным концом;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000" b="1" kern="1200" dirty="0"/>
            <a:t>атропин 1 мг (0,1% - 1 мл) в/в, при необходимости через 5 минут повторное введение, но не более 3 раз</a:t>
          </a:r>
        </a:p>
      </dsp:txBody>
      <dsp:txXfrm>
        <a:off x="5913956" y="1842855"/>
        <a:ext cx="2494521" cy="1750680"/>
      </dsp:txXfrm>
    </dsp:sp>
    <dsp:sp modelId="{C76AE36E-4C30-4DD0-8805-41BEFFE28450}">
      <dsp:nvSpPr>
        <dsp:cNvPr id="0" name=""/>
        <dsp:cNvSpPr/>
      </dsp:nvSpPr>
      <dsp:spPr>
        <a:xfrm rot="4634620">
          <a:off x="4969360" y="3486709"/>
          <a:ext cx="1458268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1458268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5662037" y="3455669"/>
        <a:ext cx="72913" cy="72913"/>
      </dsp:txXfrm>
    </dsp:sp>
    <dsp:sp modelId="{EBE5801A-6A3B-4A35-B9F9-222649BDA53A}">
      <dsp:nvSpPr>
        <dsp:cNvPr id="0" name=""/>
        <dsp:cNvSpPr/>
      </dsp:nvSpPr>
      <dsp:spPr>
        <a:xfrm>
          <a:off x="5859490" y="3738361"/>
          <a:ext cx="2603453" cy="929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Желудочковая экстрасистолия: </a:t>
          </a:r>
          <a:r>
            <a:rPr lang="ru-RU" sz="1000" b="1" kern="1200" dirty="0" err="1"/>
            <a:t>лидокаин</a:t>
          </a:r>
          <a:r>
            <a:rPr lang="ru-RU" sz="1000" b="1" kern="1200" dirty="0"/>
            <a:t> 2% – 2-4 мл или </a:t>
          </a:r>
          <a:r>
            <a:rPr lang="ru-RU" sz="1000" b="1" kern="1200" dirty="0" err="1"/>
            <a:t>амиодарон</a:t>
          </a:r>
          <a:r>
            <a:rPr lang="ru-RU" sz="1000" b="1" kern="1200" dirty="0"/>
            <a:t> 5% – 4-6 мл в/в; при сохраняющейся экстрасистолии во время транспортировки </a:t>
          </a:r>
          <a:r>
            <a:rPr lang="ru-RU" sz="1000" b="1" kern="1200" dirty="0" err="1"/>
            <a:t>лидокаин</a:t>
          </a:r>
          <a:r>
            <a:rPr lang="ru-RU" sz="1000" b="1" kern="1200" dirty="0"/>
            <a:t> 2% – 2-4 мл или </a:t>
          </a:r>
          <a:r>
            <a:rPr lang="ru-RU" sz="1000" b="1" kern="1200" dirty="0" err="1"/>
            <a:t>амиодарон</a:t>
          </a:r>
          <a:r>
            <a:rPr lang="ru-RU" sz="1000" b="1" kern="1200" dirty="0"/>
            <a:t> 5% – 4-6 мл в\в </a:t>
          </a:r>
          <a:r>
            <a:rPr lang="ru-RU" sz="1000" b="1" kern="1200" dirty="0" err="1"/>
            <a:t>капельно</a:t>
          </a:r>
          <a:r>
            <a:rPr lang="ru-RU" sz="1000" b="1" kern="1200" dirty="0"/>
            <a:t> на 200 мл 0,9 % раствора натрия хлорида</a:t>
          </a:r>
        </a:p>
      </dsp:txBody>
      <dsp:txXfrm>
        <a:off x="5886723" y="3765594"/>
        <a:ext cx="2548987" cy="875338"/>
      </dsp:txXfrm>
    </dsp:sp>
    <dsp:sp modelId="{F02A7D0F-4C94-4060-A628-4AD0D56EEA37}">
      <dsp:nvSpPr>
        <dsp:cNvPr id="0" name=""/>
        <dsp:cNvSpPr/>
      </dsp:nvSpPr>
      <dsp:spPr>
        <a:xfrm rot="3167990">
          <a:off x="4305231" y="4666994"/>
          <a:ext cx="532571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532571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4558202" y="4659096"/>
        <a:ext cx="26628" cy="26628"/>
      </dsp:txXfrm>
    </dsp:sp>
    <dsp:sp modelId="{36D54743-B04F-4911-B54E-C72071B74CED}">
      <dsp:nvSpPr>
        <dsp:cNvPr id="0" name=""/>
        <dsp:cNvSpPr/>
      </dsp:nvSpPr>
      <dsp:spPr>
        <a:xfrm>
          <a:off x="4732513" y="4698553"/>
          <a:ext cx="1984389" cy="3719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Гипогликемия: 40% раствор глюкозы в/в до 100 мл</a:t>
          </a:r>
        </a:p>
      </dsp:txBody>
      <dsp:txXfrm>
        <a:off x="4743406" y="4709446"/>
        <a:ext cx="1962603" cy="350136"/>
      </dsp:txXfrm>
    </dsp:sp>
    <dsp:sp modelId="{381D763E-321D-42DD-B19D-2E7412484412}">
      <dsp:nvSpPr>
        <dsp:cNvPr id="0" name=""/>
        <dsp:cNvSpPr/>
      </dsp:nvSpPr>
      <dsp:spPr>
        <a:xfrm>
          <a:off x="6716903" y="4879098"/>
          <a:ext cx="321993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321993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6869849" y="4876465"/>
        <a:ext cx="16099" cy="16099"/>
      </dsp:txXfrm>
    </dsp:sp>
    <dsp:sp modelId="{357A1CD5-A81B-45FC-BCC8-144F9AFABDD2}">
      <dsp:nvSpPr>
        <dsp:cNvPr id="0" name=""/>
        <dsp:cNvSpPr/>
      </dsp:nvSpPr>
      <dsp:spPr>
        <a:xfrm>
          <a:off x="7038896" y="4698553"/>
          <a:ext cx="776937" cy="3719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Доставка в стационар</a:t>
          </a:r>
        </a:p>
      </dsp:txBody>
      <dsp:txXfrm>
        <a:off x="7049789" y="4709446"/>
        <a:ext cx="755151" cy="350136"/>
      </dsp:txXfrm>
    </dsp:sp>
    <dsp:sp modelId="{B56738A0-C215-4895-A8D1-4A0FC473D7F6}">
      <dsp:nvSpPr>
        <dsp:cNvPr id="0" name=""/>
        <dsp:cNvSpPr/>
      </dsp:nvSpPr>
      <dsp:spPr>
        <a:xfrm rot="4211173">
          <a:off x="4096550" y="4901738"/>
          <a:ext cx="949933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949933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4547768" y="4883407"/>
        <a:ext cx="47496" cy="47496"/>
      </dsp:txXfrm>
    </dsp:sp>
    <dsp:sp modelId="{788EB2C7-7B3F-4727-9686-F84E8A18CA3D}">
      <dsp:nvSpPr>
        <dsp:cNvPr id="0" name=""/>
        <dsp:cNvSpPr/>
      </dsp:nvSpPr>
      <dsp:spPr>
        <a:xfrm>
          <a:off x="4732513" y="5168042"/>
          <a:ext cx="1859608" cy="3719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Острое нарушение моз­гового кровообращения</a:t>
          </a:r>
        </a:p>
      </dsp:txBody>
      <dsp:txXfrm>
        <a:off x="4743406" y="5178935"/>
        <a:ext cx="1837822" cy="350136"/>
      </dsp:txXfrm>
    </dsp:sp>
    <dsp:sp modelId="{5FB5E333-47B4-43F4-99CF-C05B7B775BF0}">
      <dsp:nvSpPr>
        <dsp:cNvPr id="0" name=""/>
        <dsp:cNvSpPr/>
      </dsp:nvSpPr>
      <dsp:spPr>
        <a:xfrm>
          <a:off x="6592122" y="5348587"/>
          <a:ext cx="321993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321993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6745069" y="5345953"/>
        <a:ext cx="16099" cy="16099"/>
      </dsp:txXfrm>
    </dsp:sp>
    <dsp:sp modelId="{F4F0ED06-9EFE-4FE0-AA11-14557FE4177F}">
      <dsp:nvSpPr>
        <dsp:cNvPr id="0" name=""/>
        <dsp:cNvSpPr/>
      </dsp:nvSpPr>
      <dsp:spPr>
        <a:xfrm>
          <a:off x="6914115" y="5130850"/>
          <a:ext cx="1558496" cy="446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 err="1"/>
            <a:t>Эмоксипин</a:t>
          </a:r>
          <a:r>
            <a:rPr lang="ru-RU" sz="1000" b="1" kern="1200" dirty="0"/>
            <a:t>  3%-5,0 в/в,  лечение ОНМК</a:t>
          </a:r>
        </a:p>
      </dsp:txBody>
      <dsp:txXfrm>
        <a:off x="6927187" y="5143922"/>
        <a:ext cx="1532352" cy="420163"/>
      </dsp:txXfrm>
    </dsp:sp>
    <dsp:sp modelId="{A54FFB0B-4321-47BB-AAD7-910B6236CFAD}">
      <dsp:nvSpPr>
        <dsp:cNvPr id="0" name=""/>
        <dsp:cNvSpPr/>
      </dsp:nvSpPr>
      <dsp:spPr>
        <a:xfrm rot="4748749">
          <a:off x="3716562" y="5294549"/>
          <a:ext cx="1709909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1709909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b="1" kern="1200"/>
        </a:p>
      </dsp:txBody>
      <dsp:txXfrm>
        <a:off x="4528769" y="5257218"/>
        <a:ext cx="85495" cy="85495"/>
      </dsp:txXfrm>
    </dsp:sp>
    <dsp:sp modelId="{31DEBD96-1DF0-4380-B040-37D8844E1ECB}">
      <dsp:nvSpPr>
        <dsp:cNvPr id="0" name=""/>
        <dsp:cNvSpPr/>
      </dsp:nvSpPr>
      <dsp:spPr>
        <a:xfrm>
          <a:off x="4732513" y="5938379"/>
          <a:ext cx="804983" cy="402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Гипотензия, коллапс</a:t>
          </a:r>
        </a:p>
      </dsp:txBody>
      <dsp:txXfrm>
        <a:off x="4744302" y="5950168"/>
        <a:ext cx="781405" cy="378913"/>
      </dsp:txXfrm>
    </dsp:sp>
    <dsp:sp modelId="{B12F149A-A522-4FE3-9E65-7F10FFAFA7AC}">
      <dsp:nvSpPr>
        <dsp:cNvPr id="0" name=""/>
        <dsp:cNvSpPr/>
      </dsp:nvSpPr>
      <dsp:spPr>
        <a:xfrm>
          <a:off x="5537497" y="6134208"/>
          <a:ext cx="321993" cy="10832"/>
        </a:xfrm>
        <a:custGeom>
          <a:avLst/>
          <a:gdLst/>
          <a:ahLst/>
          <a:cxnLst/>
          <a:rect l="0" t="0" r="0" b="0"/>
          <a:pathLst>
            <a:path>
              <a:moveTo>
                <a:pt x="0" y="5416"/>
              </a:moveTo>
              <a:lnTo>
                <a:pt x="321993" y="541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5690444" y="6131575"/>
        <a:ext cx="16099" cy="16099"/>
      </dsp:txXfrm>
    </dsp:sp>
    <dsp:sp modelId="{F0E21F26-C0D1-4418-95AB-15BE56277A41}">
      <dsp:nvSpPr>
        <dsp:cNvPr id="0" name=""/>
        <dsp:cNvSpPr/>
      </dsp:nvSpPr>
      <dsp:spPr>
        <a:xfrm>
          <a:off x="5859490" y="5637531"/>
          <a:ext cx="2603453" cy="1004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положение пациента на спине с приподнятыми нижними конечностями; подача увлажненного кислорода (при наличии) через лицевую маску или воздуховод со скоростью 6–8 л/мин; введение раствора хлорида натрия 0,9 % внутривенно </a:t>
          </a:r>
        </a:p>
      </dsp:txBody>
      <dsp:txXfrm>
        <a:off x="5888902" y="5666943"/>
        <a:ext cx="2544629" cy="9453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A0448B-9854-4722-A746-D80101BF76C1}">
      <dsp:nvSpPr>
        <dsp:cNvPr id="0" name=""/>
        <dsp:cNvSpPr/>
      </dsp:nvSpPr>
      <dsp:spPr>
        <a:xfrm>
          <a:off x="7940" y="2838718"/>
          <a:ext cx="785036" cy="640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Состояние пациента</a:t>
          </a:r>
        </a:p>
      </dsp:txBody>
      <dsp:txXfrm>
        <a:off x="26708" y="2857486"/>
        <a:ext cx="747500" cy="603247"/>
      </dsp:txXfrm>
    </dsp:sp>
    <dsp:sp modelId="{D3C62568-0053-426E-B062-8F2CE1A4D523}">
      <dsp:nvSpPr>
        <dsp:cNvPr id="0" name=""/>
        <dsp:cNvSpPr/>
      </dsp:nvSpPr>
      <dsp:spPr>
        <a:xfrm rot="18460055">
          <a:off x="629847" y="2815830"/>
          <a:ext cx="838887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838887" y="1126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1028318" y="2806119"/>
        <a:ext cx="41944" cy="41944"/>
      </dsp:txXfrm>
    </dsp:sp>
    <dsp:sp modelId="{14428C91-0BDB-4054-990D-8D0583922630}">
      <dsp:nvSpPr>
        <dsp:cNvPr id="0" name=""/>
        <dsp:cNvSpPr/>
      </dsp:nvSpPr>
      <dsp:spPr>
        <a:xfrm>
          <a:off x="1305603" y="2174680"/>
          <a:ext cx="730685" cy="640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Стабильное</a:t>
          </a:r>
        </a:p>
      </dsp:txBody>
      <dsp:txXfrm>
        <a:off x="1324371" y="2193448"/>
        <a:ext cx="693149" cy="603247"/>
      </dsp:txXfrm>
    </dsp:sp>
    <dsp:sp modelId="{758FFA3F-DDE3-4B9D-9CEA-9FB98A3A1B66}">
      <dsp:nvSpPr>
        <dsp:cNvPr id="0" name=""/>
        <dsp:cNvSpPr/>
      </dsp:nvSpPr>
      <dsp:spPr>
        <a:xfrm rot="19457599">
          <a:off x="1976951" y="2299586"/>
          <a:ext cx="631301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631301" y="1126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2276819" y="2295064"/>
        <a:ext cx="31565" cy="31565"/>
      </dsp:txXfrm>
    </dsp:sp>
    <dsp:sp modelId="{B94C4EE5-4392-44BE-8E72-BDC1D5DC6113}">
      <dsp:nvSpPr>
        <dsp:cNvPr id="0" name=""/>
        <dsp:cNvSpPr/>
      </dsp:nvSpPr>
      <dsp:spPr>
        <a:xfrm>
          <a:off x="2548915" y="1806230"/>
          <a:ext cx="756111" cy="640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Комплекс </a:t>
          </a:r>
          <a:r>
            <a:rPr lang="en-US" sz="1000" b="1" kern="1200" dirty="0"/>
            <a:t>QRS </a:t>
          </a:r>
          <a:r>
            <a:rPr lang="ru-RU" sz="1000" b="1" kern="1200" dirty="0"/>
            <a:t>узкий</a:t>
          </a:r>
        </a:p>
      </dsp:txBody>
      <dsp:txXfrm>
        <a:off x="2567683" y="1824998"/>
        <a:ext cx="718575" cy="603247"/>
      </dsp:txXfrm>
    </dsp:sp>
    <dsp:sp modelId="{8DBDA4B9-7607-4925-B2B8-119308811D0B}">
      <dsp:nvSpPr>
        <dsp:cNvPr id="0" name=""/>
        <dsp:cNvSpPr/>
      </dsp:nvSpPr>
      <dsp:spPr>
        <a:xfrm>
          <a:off x="3305027" y="2115361"/>
          <a:ext cx="512626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512626" y="1126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3548524" y="2113806"/>
        <a:ext cx="25631" cy="25631"/>
      </dsp:txXfrm>
    </dsp:sp>
    <dsp:sp modelId="{FC947AE3-5B7F-44D3-9D67-AEC01A57FD0E}">
      <dsp:nvSpPr>
        <dsp:cNvPr id="0" name=""/>
        <dsp:cNvSpPr/>
      </dsp:nvSpPr>
      <dsp:spPr>
        <a:xfrm>
          <a:off x="3817653" y="1806230"/>
          <a:ext cx="707591" cy="640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 err="1"/>
            <a:t>Вагусные</a:t>
          </a:r>
          <a:r>
            <a:rPr lang="ru-RU" sz="1000" b="1" kern="1200" dirty="0"/>
            <a:t> пробы</a:t>
          </a:r>
        </a:p>
      </dsp:txBody>
      <dsp:txXfrm>
        <a:off x="3836421" y="1824998"/>
        <a:ext cx="670055" cy="603247"/>
      </dsp:txXfrm>
    </dsp:sp>
    <dsp:sp modelId="{9931750F-3A96-460F-979F-177E4520D640}">
      <dsp:nvSpPr>
        <dsp:cNvPr id="0" name=""/>
        <dsp:cNvSpPr/>
      </dsp:nvSpPr>
      <dsp:spPr>
        <a:xfrm rot="17989720">
          <a:off x="4266260" y="1668331"/>
          <a:ext cx="1030596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1030596" y="1126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4755793" y="1653827"/>
        <a:ext cx="51529" cy="51529"/>
      </dsp:txXfrm>
    </dsp:sp>
    <dsp:sp modelId="{31E7838D-3A88-49C0-BC40-38C596D0B349}">
      <dsp:nvSpPr>
        <dsp:cNvPr id="0" name=""/>
        <dsp:cNvSpPr/>
      </dsp:nvSpPr>
      <dsp:spPr>
        <a:xfrm>
          <a:off x="5037871" y="912171"/>
          <a:ext cx="1439993" cy="640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Эффект есть : восстановление ритма и стабильной гемодинамики</a:t>
          </a:r>
        </a:p>
      </dsp:txBody>
      <dsp:txXfrm>
        <a:off x="5056639" y="930939"/>
        <a:ext cx="1402457" cy="603247"/>
      </dsp:txXfrm>
    </dsp:sp>
    <dsp:sp modelId="{DC56028A-C4DE-4E9B-854E-D658C04421D9}">
      <dsp:nvSpPr>
        <dsp:cNvPr id="0" name=""/>
        <dsp:cNvSpPr/>
      </dsp:nvSpPr>
      <dsp:spPr>
        <a:xfrm>
          <a:off x="6477865" y="1221301"/>
          <a:ext cx="512626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512626" y="1126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6721363" y="1219747"/>
        <a:ext cx="25631" cy="25631"/>
      </dsp:txXfrm>
    </dsp:sp>
    <dsp:sp modelId="{A67F9E6B-45BA-4C1F-8ABB-C7F14F2A0272}">
      <dsp:nvSpPr>
        <dsp:cNvPr id="0" name=""/>
        <dsp:cNvSpPr/>
      </dsp:nvSpPr>
      <dsp:spPr>
        <a:xfrm>
          <a:off x="6990492" y="912171"/>
          <a:ext cx="1281566" cy="640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Амбулаторное лечение</a:t>
          </a:r>
        </a:p>
      </dsp:txBody>
      <dsp:txXfrm>
        <a:off x="7009260" y="930939"/>
        <a:ext cx="1244030" cy="603247"/>
      </dsp:txXfrm>
    </dsp:sp>
    <dsp:sp modelId="{23A82628-0AF8-4A02-AD74-44F734D767BA}">
      <dsp:nvSpPr>
        <dsp:cNvPr id="0" name=""/>
        <dsp:cNvSpPr/>
      </dsp:nvSpPr>
      <dsp:spPr>
        <a:xfrm rot="2142401">
          <a:off x="4465907" y="2299586"/>
          <a:ext cx="631301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631301" y="1126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4765776" y="2295064"/>
        <a:ext cx="31565" cy="31565"/>
      </dsp:txXfrm>
    </dsp:sp>
    <dsp:sp modelId="{46FDDF12-5EC4-4F22-8542-B961A8DF12DF}">
      <dsp:nvSpPr>
        <dsp:cNvPr id="0" name=""/>
        <dsp:cNvSpPr/>
      </dsp:nvSpPr>
      <dsp:spPr>
        <a:xfrm>
          <a:off x="5037871" y="1649071"/>
          <a:ext cx="1439993" cy="1692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Эффекта нет: в/в </a:t>
          </a:r>
          <a:r>
            <a:rPr lang="ru-RU" sz="1000" b="1" kern="1200" dirty="0" err="1"/>
            <a:t>прокаинамид</a:t>
          </a:r>
          <a:r>
            <a:rPr lang="ru-RU" sz="1000" b="1" kern="1200" dirty="0"/>
            <a:t> 5-10 мл 10 % раствора в 0,9% растворе натрия хлорида медленно под контролем АД (возможно в одном шприце с 0,1-0,3-0,5 мл 1% раствора </a:t>
          </a:r>
          <a:r>
            <a:rPr lang="ru-RU" sz="1000" b="1" kern="1200" dirty="0" err="1"/>
            <a:t>фенилэфрина</a:t>
          </a:r>
          <a:r>
            <a:rPr lang="ru-RU" sz="1000" b="1" kern="1200" dirty="0"/>
            <a:t> или 2-4 мл 0,25% раствора </a:t>
          </a:r>
          <a:r>
            <a:rPr lang="ru-RU" sz="1000" b="1" kern="1200" dirty="0" err="1"/>
            <a:t>верапамила</a:t>
          </a:r>
          <a:r>
            <a:rPr lang="ru-RU" sz="1000" b="1" kern="1200" dirty="0"/>
            <a:t>)</a:t>
          </a:r>
        </a:p>
      </dsp:txBody>
      <dsp:txXfrm>
        <a:off x="5080047" y="1691247"/>
        <a:ext cx="1355641" cy="1607649"/>
      </dsp:txXfrm>
    </dsp:sp>
    <dsp:sp modelId="{2ED382E2-C4C9-4A42-AAA3-8FF4706437F8}">
      <dsp:nvSpPr>
        <dsp:cNvPr id="0" name=""/>
        <dsp:cNvSpPr/>
      </dsp:nvSpPr>
      <dsp:spPr>
        <a:xfrm>
          <a:off x="6477865" y="2483811"/>
          <a:ext cx="512626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512626" y="1126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6721363" y="2482256"/>
        <a:ext cx="25631" cy="25631"/>
      </dsp:txXfrm>
    </dsp:sp>
    <dsp:sp modelId="{42B54F41-28BD-4A65-820C-2E22C1BE2156}">
      <dsp:nvSpPr>
        <dsp:cNvPr id="0" name=""/>
        <dsp:cNvSpPr/>
      </dsp:nvSpPr>
      <dsp:spPr>
        <a:xfrm>
          <a:off x="6990492" y="1955071"/>
          <a:ext cx="1281566" cy="108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Эффекта нет: экстренная доставка в стационар по профилю основного заболевания</a:t>
          </a:r>
        </a:p>
      </dsp:txBody>
      <dsp:txXfrm>
        <a:off x="7022124" y="1986703"/>
        <a:ext cx="1218302" cy="1016737"/>
      </dsp:txXfrm>
    </dsp:sp>
    <dsp:sp modelId="{C7628EF3-6CCF-48E9-9B5F-BCF6B9A0A704}">
      <dsp:nvSpPr>
        <dsp:cNvPr id="0" name=""/>
        <dsp:cNvSpPr/>
      </dsp:nvSpPr>
      <dsp:spPr>
        <a:xfrm rot="2142401">
          <a:off x="1976951" y="2668036"/>
          <a:ext cx="631301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631301" y="1126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2276819" y="2663515"/>
        <a:ext cx="31565" cy="31565"/>
      </dsp:txXfrm>
    </dsp:sp>
    <dsp:sp modelId="{FEA8FD84-7877-4ED7-A4EB-68FD042B0624}">
      <dsp:nvSpPr>
        <dsp:cNvPr id="0" name=""/>
        <dsp:cNvSpPr/>
      </dsp:nvSpPr>
      <dsp:spPr>
        <a:xfrm>
          <a:off x="2548915" y="2543131"/>
          <a:ext cx="1281566" cy="640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Комплекс </a:t>
          </a:r>
          <a:r>
            <a:rPr lang="en-US" sz="1000" b="1" kern="1200" dirty="0"/>
            <a:t>QRS </a:t>
          </a:r>
          <a:r>
            <a:rPr lang="ru-RU" sz="1000" b="1" kern="1200" dirty="0"/>
            <a:t>широкий</a:t>
          </a:r>
        </a:p>
      </dsp:txBody>
      <dsp:txXfrm>
        <a:off x="2567683" y="2561899"/>
        <a:ext cx="1244030" cy="603247"/>
      </dsp:txXfrm>
    </dsp:sp>
    <dsp:sp modelId="{63C2B64D-A234-4015-A494-C84A108E400A}">
      <dsp:nvSpPr>
        <dsp:cNvPr id="0" name=""/>
        <dsp:cNvSpPr/>
      </dsp:nvSpPr>
      <dsp:spPr>
        <a:xfrm rot="3139945">
          <a:off x="629847" y="3479867"/>
          <a:ext cx="838887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838887" y="1126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1028318" y="3470156"/>
        <a:ext cx="41944" cy="41944"/>
      </dsp:txXfrm>
    </dsp:sp>
    <dsp:sp modelId="{D1B73C62-E872-4015-962B-5AB16338A2AE}">
      <dsp:nvSpPr>
        <dsp:cNvPr id="0" name=""/>
        <dsp:cNvSpPr/>
      </dsp:nvSpPr>
      <dsp:spPr>
        <a:xfrm>
          <a:off x="1305603" y="3502755"/>
          <a:ext cx="913346" cy="640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Нестабильное</a:t>
          </a:r>
        </a:p>
      </dsp:txBody>
      <dsp:txXfrm>
        <a:off x="1324371" y="3521523"/>
        <a:ext cx="875810" cy="603247"/>
      </dsp:txXfrm>
    </dsp:sp>
    <dsp:sp modelId="{CCF7DE7B-C614-4715-AC6B-11824C038BB4}">
      <dsp:nvSpPr>
        <dsp:cNvPr id="0" name=""/>
        <dsp:cNvSpPr/>
      </dsp:nvSpPr>
      <dsp:spPr>
        <a:xfrm>
          <a:off x="2218950" y="3811886"/>
          <a:ext cx="512626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512626" y="1126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2462448" y="3810331"/>
        <a:ext cx="25631" cy="25631"/>
      </dsp:txXfrm>
    </dsp:sp>
    <dsp:sp modelId="{653594E6-F446-43A3-A2E6-EB61529017FC}">
      <dsp:nvSpPr>
        <dsp:cNvPr id="0" name=""/>
        <dsp:cNvSpPr/>
      </dsp:nvSpPr>
      <dsp:spPr>
        <a:xfrm>
          <a:off x="2731577" y="3437190"/>
          <a:ext cx="1543826" cy="771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Венозный доступ (</a:t>
          </a:r>
          <a:r>
            <a:rPr lang="ru-RU" sz="1000" b="1" kern="1200" dirty="0" err="1"/>
            <a:t>инфузионные</a:t>
          </a:r>
          <a:r>
            <a:rPr lang="ru-RU" sz="1000" b="1" kern="1200" dirty="0"/>
            <a:t> растворы натрия хлорида 0,9 %, </a:t>
          </a:r>
          <a:r>
            <a:rPr lang="ru-RU" sz="1000" b="1" kern="1200" dirty="0" err="1"/>
            <a:t>ацесоль</a:t>
          </a:r>
          <a:r>
            <a:rPr lang="ru-RU" sz="1000" b="1" kern="1200" dirty="0"/>
            <a:t>)</a:t>
          </a:r>
        </a:p>
      </dsp:txBody>
      <dsp:txXfrm>
        <a:off x="2754186" y="3459799"/>
        <a:ext cx="1498608" cy="726695"/>
      </dsp:txXfrm>
    </dsp:sp>
    <dsp:sp modelId="{B37D3C49-874A-49F0-BBBA-DCED86ED0D7A}">
      <dsp:nvSpPr>
        <dsp:cNvPr id="0" name=""/>
        <dsp:cNvSpPr/>
      </dsp:nvSpPr>
      <dsp:spPr>
        <a:xfrm>
          <a:off x="4275403" y="3811886"/>
          <a:ext cx="512626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512626" y="1126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4518901" y="3810331"/>
        <a:ext cx="25631" cy="25631"/>
      </dsp:txXfrm>
    </dsp:sp>
    <dsp:sp modelId="{93BB22EC-2248-409A-8155-2DF306B97E9C}">
      <dsp:nvSpPr>
        <dsp:cNvPr id="0" name=""/>
        <dsp:cNvSpPr/>
      </dsp:nvSpPr>
      <dsp:spPr>
        <a:xfrm>
          <a:off x="4788030" y="3437190"/>
          <a:ext cx="1543826" cy="771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Срочная </a:t>
          </a:r>
          <a:r>
            <a:rPr lang="ru-RU" sz="1000" b="1" kern="1200" dirty="0" err="1"/>
            <a:t>кардиоверсия</a:t>
          </a:r>
          <a:r>
            <a:rPr lang="ru-RU" sz="1000" b="1" kern="1200" dirty="0"/>
            <a:t>, в/в </a:t>
          </a:r>
          <a:r>
            <a:rPr lang="ru-RU" sz="1000" b="1" kern="1200" dirty="0" err="1"/>
            <a:t>седация</a:t>
          </a:r>
          <a:r>
            <a:rPr lang="ru-RU" sz="1000" b="1" kern="1200" dirty="0"/>
            <a:t> </a:t>
          </a:r>
          <a:r>
            <a:rPr lang="ru-RU" sz="1000" b="1" kern="1200" dirty="0" err="1"/>
            <a:t>диазепамом</a:t>
          </a:r>
          <a:r>
            <a:rPr lang="ru-RU" sz="1000" b="1" kern="1200" dirty="0"/>
            <a:t> 0,5 % - 4-6 мл.  </a:t>
          </a:r>
          <a:r>
            <a:rPr lang="ru-RU" sz="1000" b="1" kern="1200" dirty="0" err="1"/>
            <a:t>Кардиоверсия</a:t>
          </a:r>
          <a:r>
            <a:rPr lang="ru-RU" sz="1000" b="1" kern="1200" dirty="0"/>
            <a:t> 50-100-200-300-360 Дж.</a:t>
          </a:r>
        </a:p>
      </dsp:txBody>
      <dsp:txXfrm>
        <a:off x="4810639" y="3459799"/>
        <a:ext cx="1498608" cy="726695"/>
      </dsp:txXfrm>
    </dsp:sp>
    <dsp:sp modelId="{A629DB16-76B3-4E52-BD65-3B74DB1B554B}">
      <dsp:nvSpPr>
        <dsp:cNvPr id="0" name=""/>
        <dsp:cNvSpPr/>
      </dsp:nvSpPr>
      <dsp:spPr>
        <a:xfrm>
          <a:off x="6331856" y="3811886"/>
          <a:ext cx="512626" cy="22521"/>
        </a:xfrm>
        <a:custGeom>
          <a:avLst/>
          <a:gdLst/>
          <a:ahLst/>
          <a:cxnLst/>
          <a:rect l="0" t="0" r="0" b="0"/>
          <a:pathLst>
            <a:path>
              <a:moveTo>
                <a:pt x="0" y="11260"/>
              </a:moveTo>
              <a:lnTo>
                <a:pt x="512626" y="1126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/>
        </a:p>
      </dsp:txBody>
      <dsp:txXfrm>
        <a:off x="6575354" y="3810331"/>
        <a:ext cx="25631" cy="25631"/>
      </dsp:txXfrm>
    </dsp:sp>
    <dsp:sp modelId="{0B86D124-8DCF-42E0-A2BF-3885FD9A89EF}">
      <dsp:nvSpPr>
        <dsp:cNvPr id="0" name=""/>
        <dsp:cNvSpPr/>
      </dsp:nvSpPr>
      <dsp:spPr>
        <a:xfrm>
          <a:off x="6844483" y="3502755"/>
          <a:ext cx="1281566" cy="640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Доставка в ОАРИТ</a:t>
          </a:r>
        </a:p>
      </dsp:txBody>
      <dsp:txXfrm>
        <a:off x="6863251" y="3521523"/>
        <a:ext cx="1244030" cy="603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8E2BDBD-0FCB-47C3-9AD6-5C87F3694EE1}" type="datetimeFigureOut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56F5A69-07F6-4212-B7B5-5236E8D38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82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0863D2-0A81-4334-BD11-352C18EDE1F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278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EE5D30-3B54-42A0-9F16-5F99CEFCEDB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058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743168-2C3E-44CC-AC6A-B461E9727F0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84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4EFC12-ECE8-4B2B-BC0C-B3B8E27DEF3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51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762000"/>
            <a:ext cx="9142413" cy="533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9271000" y="762000"/>
            <a:ext cx="2924175" cy="5334000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/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E331D-E3D9-4AAD-8CDC-5123A7558E6A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801FB-E634-42D2-90AB-6F11AE7532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41E2D-E814-495B-B7C0-CFF677EA0B01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8714E-BC6B-4CF5-BE6F-A7491F61DD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E8758-6302-4F7F-96E8-9BB5D15147A5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30CB6-1F19-453E-901C-0CBEF26430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2AFC1-73F0-4297-8488-A9494A86FE75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4BF54-7E02-4F62-8F6D-E77F5500DE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/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F9EE9-87E1-4A6C-AC7B-E1765E0DFBFF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13437-98CE-42AE-9443-BF7FFD1EC4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13AF8-651B-426A-86F9-ECEA38C05ADA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379CD-D31B-4172-8D13-F97971948D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C4D7-4A4F-4145-9175-EC12CD41B1E7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EFD22-D3FD-4264-A1F4-DA92A0F23D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9529D-9AEB-41BB-8E3C-9D649321D464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581E2-C7D6-4924-8444-6E0290EC35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C6241-45FA-43A3-9FE5-6BE029E21525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5CFC2-AB53-4130-A7DE-CAE0CFF99F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/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E2E4C-A4CF-4B29-BB90-D9D3063B4520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8DBF-589D-4BEB-9AEC-3B45387224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/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rtlCol="0" anchor="t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D0444-8D1F-450B-BCCA-C8344FE43F5F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8850" y="6356350"/>
            <a:ext cx="5911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84FC7-F678-4720-8011-D76731C309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8825"/>
            <a:ext cx="3443288" cy="5330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13" y="1123950"/>
            <a:ext cx="2947987" cy="4600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763" y="758825"/>
            <a:ext cx="384175" cy="5330825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68738" y="863600"/>
            <a:ext cx="731520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193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8A793D-364E-4209-9D7C-1E00BC404310}" type="datetimeFigureOut">
              <a:rPr lang="ru-RU"/>
              <a:pPr>
                <a:defRPr/>
              </a:pPr>
              <a:t>07.09.2021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8738" y="6356350"/>
            <a:ext cx="5911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663" y="6356350"/>
            <a:ext cx="15303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765DF8-9638-48FA-BE21-287C6E814F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73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kern="1200" spc="-6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9pPr>
    </p:titleStyle>
    <p:bodyStyle>
      <a:lvl1pPr marL="182563" indent="-182563" algn="l" rtl="0" fontAlgn="base">
        <a:lnSpc>
          <a:spcPct val="90000"/>
        </a:lnSpc>
        <a:spcBef>
          <a:spcPts val="12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182563" algn="l" rtl="0" fontAlgn="base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182563" algn="l" rtl="0" fontAlgn="base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182563" algn="l" rtl="0" fontAlgn="base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182563" algn="l" rtl="0" fontAlgn="base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8375" y="1188178"/>
            <a:ext cx="7315200" cy="325596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/>
              <a:t>Информационные материалы для УСР: скорая медицинская помощь при обмороке, коллапсе, врачебная тактика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1938" y="4746625"/>
            <a:ext cx="7315200" cy="914400"/>
          </a:xfrm>
        </p:spPr>
        <p:txBody>
          <a:bodyPr rtlCol="0">
            <a:normAutofit fontScale="700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dirty="0"/>
              <a:t>доцент Егоров Константин Николаевич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dirty="0"/>
              <a:t>ассистент </a:t>
            </a:r>
            <a:r>
              <a:rPr lang="ru-RU" dirty="0" err="1"/>
              <a:t>Барышев</a:t>
            </a:r>
            <a:r>
              <a:rPr lang="ru-RU" dirty="0"/>
              <a:t> Артём Николаевич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dirty="0"/>
              <a:t>ассистент Серёгин Андрей Геннадьевич</a:t>
            </a:r>
          </a:p>
          <a:p>
            <a:pPr algn="r" fontAlgn="auto">
              <a:spcAft>
                <a:spcPts val="0"/>
              </a:spcAft>
              <a:defRPr/>
            </a:pPr>
            <a:endParaRPr lang="ru-RU" dirty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42950" y="992188"/>
            <a:ext cx="8556625" cy="71278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dirty="0"/>
              <a:t>Витебский государственный медицинский университет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Кафедра общей врачебной практики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Шкала комы Глазго,</a:t>
            </a:r>
            <a:br>
              <a:rPr lang="ru-RU" dirty="0"/>
            </a:br>
            <a:r>
              <a:rPr lang="ru-RU" sz="3200" dirty="0"/>
              <a:t>методика и интерпретация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4720" y="-125127"/>
            <a:ext cx="8393229" cy="6735478"/>
          </a:xfrm>
        </p:spPr>
        <p:txBody>
          <a:bodyPr rtlCol="0">
            <a:normAutofit fontScale="62500" lnSpcReduction="20000"/>
          </a:bodyPr>
          <a:lstStyle/>
          <a:p>
            <a:pPr marL="182880" indent="-182880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Методика: </a:t>
            </a:r>
            <a:endParaRPr lang="en-US" sz="2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2880" indent="-182880" fontAlgn="auto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600" dirty="0">
                <a:solidFill>
                  <a:schemeClr val="tx1"/>
                </a:solidFill>
              </a:rPr>
              <a:t>при первичном контакте с пациентом </a:t>
            </a:r>
            <a:r>
              <a:rPr lang="ru-RU" sz="2600" b="1" dirty="0">
                <a:solidFill>
                  <a:schemeClr val="tx1"/>
                </a:solidFill>
              </a:rPr>
              <a:t>оценить состояние глаз</a:t>
            </a:r>
            <a:r>
              <a:rPr lang="ru-RU" sz="2600" dirty="0">
                <a:solidFill>
                  <a:schemeClr val="tx1"/>
                </a:solidFill>
              </a:rPr>
              <a:t>, если глаза открыты – 4 балла по шкале Е, в этом случае задаём вопросы и оцениваем шкалы </a:t>
            </a:r>
            <a:r>
              <a:rPr lang="en-US" sz="2600" dirty="0">
                <a:solidFill>
                  <a:schemeClr val="tx1"/>
                </a:solidFill>
              </a:rPr>
              <a:t>V </a:t>
            </a:r>
            <a:r>
              <a:rPr lang="ru-RU" sz="2600" dirty="0">
                <a:solidFill>
                  <a:schemeClr val="tx1"/>
                </a:solidFill>
              </a:rPr>
              <a:t>и </a:t>
            </a:r>
            <a:r>
              <a:rPr lang="en-US" sz="2600" dirty="0">
                <a:solidFill>
                  <a:schemeClr val="tx1"/>
                </a:solidFill>
              </a:rPr>
              <a:t>M</a:t>
            </a:r>
            <a:r>
              <a:rPr lang="ru-RU" sz="2600" dirty="0">
                <a:solidFill>
                  <a:schemeClr val="tx1"/>
                </a:solidFill>
              </a:rPr>
              <a:t>; </a:t>
            </a:r>
            <a:r>
              <a:rPr lang="ru-RU" sz="2600" i="1" dirty="0">
                <a:solidFill>
                  <a:schemeClr val="tx1"/>
                </a:solidFill>
              </a:rPr>
              <a:t>при адекватном вербальном общении и выполнении движений пациент набирает 15 баллов;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endParaRPr lang="en-US" sz="2600" dirty="0">
              <a:solidFill>
                <a:schemeClr val="tx1"/>
              </a:solidFill>
            </a:endParaRPr>
          </a:p>
          <a:p>
            <a:pPr marL="182880" indent="-182880" fontAlgn="auto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600" dirty="0">
                <a:solidFill>
                  <a:schemeClr val="tx1"/>
                </a:solidFill>
              </a:rPr>
              <a:t>если глаза закрыты, необходимо </a:t>
            </a:r>
            <a:r>
              <a:rPr lang="ru-RU" sz="2600" b="1" dirty="0">
                <a:solidFill>
                  <a:schemeClr val="tx1"/>
                </a:solidFill>
              </a:rPr>
              <a:t>задать вопросы «Здравствуйте. Вы меня слышите? Как Вас зовут? Вы можете пошевелить рукой? Вы можете пошевелить ногой?»</a:t>
            </a:r>
            <a:r>
              <a:rPr lang="ru-RU" sz="2600" dirty="0">
                <a:solidFill>
                  <a:schemeClr val="tx1"/>
                </a:solidFill>
              </a:rPr>
              <a:t>, если пациент открыл глаза в ответ на вопросы и дал адекватный ответ – 3 балла по шкале Е, 5 баллов по шкале </a:t>
            </a:r>
            <a:r>
              <a:rPr lang="en-US" sz="2600" dirty="0">
                <a:solidFill>
                  <a:schemeClr val="tx1"/>
                </a:solidFill>
              </a:rPr>
              <a:t>V</a:t>
            </a:r>
            <a:r>
              <a:rPr lang="ru-RU" sz="2600" dirty="0">
                <a:solidFill>
                  <a:schemeClr val="tx1"/>
                </a:solidFill>
              </a:rPr>
              <a:t>; если при общении с пациентом отмечена </a:t>
            </a:r>
            <a:r>
              <a:rPr lang="ru-RU" sz="2600" dirty="0" err="1">
                <a:solidFill>
                  <a:schemeClr val="tx1"/>
                </a:solidFill>
              </a:rPr>
              <a:t>дезориентированность</a:t>
            </a:r>
            <a:r>
              <a:rPr lang="ru-RU" sz="2600" dirty="0">
                <a:solidFill>
                  <a:schemeClr val="tx1"/>
                </a:solidFill>
              </a:rPr>
              <a:t> – 4 балла по шкале </a:t>
            </a:r>
            <a:r>
              <a:rPr lang="en-US" sz="2600" dirty="0">
                <a:solidFill>
                  <a:schemeClr val="tx1"/>
                </a:solidFill>
              </a:rPr>
              <a:t>V</a:t>
            </a:r>
            <a:r>
              <a:rPr lang="ru-RU" sz="2600" dirty="0">
                <a:solidFill>
                  <a:schemeClr val="tx1"/>
                </a:solidFill>
              </a:rPr>
              <a:t>, «словесная окрошка» – 3 балла, нечленораздельные звуки – 2 балла, отсутствие речи – 1 балл; </a:t>
            </a:r>
            <a:r>
              <a:rPr lang="ru-RU" sz="2600" i="1" dirty="0">
                <a:solidFill>
                  <a:schemeClr val="tx1"/>
                </a:solidFill>
              </a:rPr>
              <a:t>при наличии определённого уровня вербального общения (включая </a:t>
            </a:r>
            <a:r>
              <a:rPr lang="ru-RU" sz="2600" i="1" dirty="0" err="1">
                <a:solidFill>
                  <a:schemeClr val="tx1"/>
                </a:solidFill>
              </a:rPr>
              <a:t>дезориентированность</a:t>
            </a:r>
            <a:r>
              <a:rPr lang="ru-RU" sz="2600" i="1" dirty="0">
                <a:solidFill>
                  <a:schemeClr val="tx1"/>
                </a:solidFill>
              </a:rPr>
              <a:t>) пациент, как правило, набирает 12-14 баллов и находится в состоянии оглушения; при наличии «словесной окрошки» состояние пациента зависит от уровня двигательных реакций; </a:t>
            </a:r>
            <a:endParaRPr lang="ru-RU" sz="2600" dirty="0">
              <a:solidFill>
                <a:schemeClr val="tx1"/>
              </a:solidFill>
            </a:endParaRPr>
          </a:p>
          <a:p>
            <a:pPr marL="182880" indent="-182880" fontAlgn="auto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600" dirty="0">
                <a:solidFill>
                  <a:schemeClr val="tx1"/>
                </a:solidFill>
              </a:rPr>
              <a:t>если глаза закрыты, необходимо </a:t>
            </a:r>
            <a:r>
              <a:rPr lang="ru-RU" sz="2600" b="1" dirty="0">
                <a:solidFill>
                  <a:schemeClr val="tx1"/>
                </a:solidFill>
              </a:rPr>
              <a:t>потереть мочку уха, ущипнуть за кисть и голень</a:t>
            </a:r>
            <a:r>
              <a:rPr lang="ru-RU" sz="2600" dirty="0">
                <a:solidFill>
                  <a:schemeClr val="tx1"/>
                </a:solidFill>
              </a:rPr>
              <a:t>, если пациент открыл глаза и попытался Вас оттолкнуть – 2 балла по шкале Е, 5 баллов по шкале </a:t>
            </a:r>
            <a:r>
              <a:rPr lang="en-US" sz="2600" dirty="0">
                <a:solidFill>
                  <a:schemeClr val="tx1"/>
                </a:solidFill>
              </a:rPr>
              <a:t>M</a:t>
            </a:r>
            <a:r>
              <a:rPr lang="ru-RU" sz="2600" dirty="0">
                <a:solidFill>
                  <a:schemeClr val="tx1"/>
                </a:solidFill>
              </a:rPr>
              <a:t>;  если реакции отталкивания не произошло, но пациент отдёрнул конечность – 4 балла по шкале </a:t>
            </a:r>
            <a:r>
              <a:rPr lang="en-US" sz="2600" dirty="0">
                <a:solidFill>
                  <a:schemeClr val="tx1"/>
                </a:solidFill>
              </a:rPr>
              <a:t>M</a:t>
            </a:r>
            <a:r>
              <a:rPr lang="ru-RU" sz="2600" dirty="0">
                <a:solidFill>
                  <a:schemeClr val="tx1"/>
                </a:solidFill>
              </a:rPr>
              <a:t>, патологически согнул – 3 балла, патологически разогнул – 2 балла, отсутствие движений – 1 балл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endParaRPr lang="ru-RU" sz="2600" dirty="0">
              <a:solidFill>
                <a:schemeClr val="tx1"/>
              </a:solidFill>
            </a:endParaRPr>
          </a:p>
          <a:p>
            <a:pPr marL="182880" indent="-182880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1"/>
                </a:solidFill>
              </a:rPr>
              <a:t>Интерпретация: 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15 баллов – сознание ясное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14 баллов – лёгкое оглушение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13 баллов – умеренное оглушение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12 баллов – глубокое оглушение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10-8 баллов – сопор: </a:t>
            </a:r>
            <a:r>
              <a:rPr lang="ru-RU" sz="2600" i="1" dirty="0">
                <a:solidFill>
                  <a:schemeClr val="tx1"/>
                </a:solidFill>
              </a:rPr>
              <a:t>в ответ на болевое раздражение, отдёргивает конечность и появляются нечленораздельные звуки, либо пытается оттолкнуть </a:t>
            </a:r>
            <a:endParaRPr lang="ru-RU" sz="2600" dirty="0">
              <a:solidFill>
                <a:schemeClr val="tx1"/>
              </a:solidFill>
            </a:endParaRP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7-6 баллов  - умеренная кома: </a:t>
            </a:r>
            <a:r>
              <a:rPr lang="ru-RU" sz="2600" i="1" dirty="0">
                <a:solidFill>
                  <a:schemeClr val="tx1"/>
                </a:solidFill>
              </a:rPr>
              <a:t>в ответ на болевое раздражение пациент открывает глаза, отмечается патологическое сгибание конечности или отдёргивание конечности или следуют нечленораздельные звуки; или при закрытых глазах следует отдёргивание конечности и появляются нечленораздельные звуки</a:t>
            </a:r>
            <a:endParaRPr lang="ru-RU" sz="2600" dirty="0">
              <a:solidFill>
                <a:schemeClr val="tx1"/>
              </a:solidFill>
            </a:endParaRP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5-4 баллов – глубокая кома:</a:t>
            </a:r>
            <a:r>
              <a:rPr lang="ru-RU" sz="2600" i="1" dirty="0">
                <a:solidFill>
                  <a:schemeClr val="tx1"/>
                </a:solidFill>
              </a:rPr>
              <a:t> в ответ на болевое раздражение пациент открывает глаза, движения отсутствуют, либо отмечается патологическое разгибание конечности; или при закрытых глазах в ответ на болевое раздражение отмечается патологическое разгибание или сгибание конечности</a:t>
            </a:r>
            <a:endParaRPr lang="ru-RU" sz="2600" dirty="0">
              <a:solidFill>
                <a:schemeClr val="tx1"/>
              </a:solidFill>
            </a:endParaRP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3 балла – запредельная кома, смерть мозга: </a:t>
            </a:r>
            <a:r>
              <a:rPr lang="ru-RU" sz="2600" i="1" dirty="0">
                <a:solidFill>
                  <a:schemeClr val="tx1"/>
                </a:solidFill>
              </a:rPr>
              <a:t>глаза закрыты, речь и движения в ответ на болевые раздражители отсутствуют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Обморок, алгоритм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441014"/>
              </p:ext>
            </p:extLst>
          </p:nvPr>
        </p:nvGraphicFramePr>
        <p:xfrm>
          <a:off x="3491362" y="0"/>
          <a:ext cx="8549842" cy="668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>
            <a:off x="7678738" y="1309688"/>
            <a:ext cx="612775" cy="255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 flipH="1">
            <a:off x="11020425" y="4672013"/>
            <a:ext cx="215900" cy="28892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Соединительная линия уступом 6"/>
          <p:cNvCxnSpPr/>
          <p:nvPr/>
        </p:nvCxnSpPr>
        <p:spPr>
          <a:xfrm flipH="1" flipV="1">
            <a:off x="11012488" y="4956175"/>
            <a:ext cx="215900" cy="28733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13" y="1123950"/>
            <a:ext cx="3168650" cy="46005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/>
              <a:t>Алгоритм-протокол:</a:t>
            </a:r>
            <a:r>
              <a:rPr lang="ru-RU"/>
              <a:t> </a:t>
            </a:r>
            <a:r>
              <a:rPr lang="ru-RU" sz="2800"/>
              <a:t>пароксизмальная тахикардия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197818"/>
              </p:ext>
            </p:extLst>
          </p:nvPr>
        </p:nvGraphicFramePr>
        <p:xfrm>
          <a:off x="3507793" y="815474"/>
          <a:ext cx="82800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9264650" y="2309813"/>
            <a:ext cx="0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194550" y="3694113"/>
            <a:ext cx="1404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Алгоритм:</a:t>
            </a:r>
            <a:br>
              <a:rPr lang="ru-RU" dirty="0"/>
            </a:br>
            <a:r>
              <a:rPr lang="ru-RU" dirty="0"/>
              <a:t>внезапная сердечная смерть и сердечно-лёгочная реанимация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8738" y="396875"/>
            <a:ext cx="7315200" cy="6100763"/>
          </a:xfrm>
        </p:spPr>
        <p:txBody>
          <a:bodyPr rtlCol="0">
            <a:normAutofit fontScale="85000" lnSpcReduction="20000"/>
          </a:bodyPr>
          <a:lstStyle/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1. Предварительные действия:</a:t>
            </a:r>
            <a:endParaRPr lang="ru-RU" dirty="0">
              <a:solidFill>
                <a:schemeClr val="tx1"/>
              </a:solidFill>
            </a:endParaRP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1.1. Оказывать помощь в кабинетах, приспособленных для оказания неотложной помощи в отсутствие посторонних лиц.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1.2. Проверить, реагирует ли пациент на внешние воздействия.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1.3. Повернуть пациента на спину.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1.4. Проверить/обеспечить проходимость дыхательных путей.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1.5. Если пациент не отвечает, проводить сердечно-лёгочную реанимацию.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2. Базовая сердечно-лёгочная реанимация: </a:t>
            </a:r>
            <a:r>
              <a:rPr lang="ru-RU" dirty="0">
                <a:solidFill>
                  <a:schemeClr val="tx1"/>
                </a:solidFill>
              </a:rPr>
              <a:t>проведение непрямого массажа сердца; компрессия грудной клетки (непрямой массаж сердца) с частотой 100-120 в минуту на глубину 5-6 см, детям – 100 в минуту на глубину до 5 см. Соотношение вдохов к компрессии – 2:30. Компрессии грудной клетки являются более приоритетными в сравнении с искусственным дыханием. 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3. Квалифицированная сердечно-лёгочная реанимация:</a:t>
            </a:r>
            <a:endParaRPr lang="ru-RU" dirty="0">
              <a:solidFill>
                <a:schemeClr val="tx1"/>
              </a:solidFill>
            </a:endParaRP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3.1. Обеспечение венозного доступа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3.2. Обеспечение подачи кислорода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3.3. Подключение электродов ЭКГ с целью определения ритма и/или электродов </a:t>
            </a:r>
            <a:r>
              <a:rPr lang="ru-RU" dirty="0" err="1">
                <a:solidFill>
                  <a:schemeClr val="tx1"/>
                </a:solidFill>
              </a:rPr>
              <a:t>кардиовертера</a:t>
            </a:r>
            <a:r>
              <a:rPr lang="ru-RU" dirty="0">
                <a:solidFill>
                  <a:schemeClr val="tx1"/>
                </a:solidFill>
              </a:rPr>
              <a:t>-дефибриллятора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3.4. По ходу сердечно-лёгочной реанимации исключить потенциально устранимые/вторичные причины: гипоксемию, </a:t>
            </a:r>
            <a:r>
              <a:rPr lang="ru-RU" dirty="0" err="1">
                <a:solidFill>
                  <a:schemeClr val="tx1"/>
                </a:solidFill>
              </a:rPr>
              <a:t>гиповолемию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гипо</a:t>
            </a:r>
            <a:r>
              <a:rPr lang="ru-RU" dirty="0">
                <a:solidFill>
                  <a:schemeClr val="tx1"/>
                </a:solidFill>
              </a:rPr>
              <a:t>-/</a:t>
            </a:r>
            <a:r>
              <a:rPr lang="ru-RU" dirty="0" err="1">
                <a:solidFill>
                  <a:schemeClr val="tx1"/>
                </a:solidFill>
              </a:rPr>
              <a:t>гиперкалиемию</a:t>
            </a:r>
            <a:r>
              <a:rPr lang="ru-RU" dirty="0">
                <a:solidFill>
                  <a:schemeClr val="tx1"/>
                </a:solidFill>
              </a:rPr>
              <a:t>, гипотермию, напряжённый пневмоторакс, тампонаду сердца, токсические воздействия, тромбоэмболию, гипогликемию, травму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3.5. При фибрилляции желудочков/желудочковой тахикардии (далее ФЖ/ЖТ) перейти к протоколу «ФЖ/ЖТ»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3.6. При асистолии, электромеханической диссоциации перейти к протоколу «Асистолия».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/>
              <a:t>Алгоритм-протокол: фибрилляция желудочков / желудочковая тахикардия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8737" y="0"/>
            <a:ext cx="7976421" cy="6857999"/>
          </a:xfrm>
        </p:spPr>
        <p:txBody>
          <a:bodyPr rtlCol="0">
            <a:normAutofit fontScale="70000" lnSpcReduction="20000"/>
          </a:bodyPr>
          <a:lstStyle/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нанести несинхронизированный разряд дефибриллятора (200 Дж </a:t>
            </a:r>
            <a:r>
              <a:rPr lang="ru-RU" dirty="0" err="1">
                <a:solidFill>
                  <a:schemeClr val="tx1"/>
                </a:solidFill>
              </a:rPr>
              <a:t>бифазный</a:t>
            </a:r>
            <a:r>
              <a:rPr lang="ru-RU" dirty="0">
                <a:solidFill>
                  <a:schemeClr val="tx1"/>
                </a:solidFill>
              </a:rPr>
              <a:t> и 360 Дж монофазный де­фибриллятор) и сразу же возобновить СЛР;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продолжать СЛР после первого разряда в течение 5 циклов (30 : 2) около 2 минут;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определить ритм: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если ФЖ/ЖТ - нанести очередной разряд дефибриллятора (второй и последующие разряды - максималь­но возможный или 360 Дж для </a:t>
            </a:r>
            <a:r>
              <a:rPr lang="ru-RU" dirty="0" err="1">
                <a:solidFill>
                  <a:schemeClr val="tx1"/>
                </a:solidFill>
              </a:rPr>
              <a:t>бифазного</a:t>
            </a:r>
            <a:r>
              <a:rPr lang="ru-RU" dirty="0">
                <a:solidFill>
                  <a:schemeClr val="tx1"/>
                </a:solidFill>
              </a:rPr>
              <a:t> дефибриллятора), с этого момента обеспечить введение </a:t>
            </a:r>
            <a:r>
              <a:rPr lang="ru-RU" dirty="0" err="1">
                <a:solidFill>
                  <a:schemeClr val="tx1"/>
                </a:solidFill>
              </a:rPr>
              <a:t>вазопрессора</a:t>
            </a:r>
            <a:r>
              <a:rPr lang="ru-RU" dirty="0">
                <a:solidFill>
                  <a:schemeClr val="tx1"/>
                </a:solidFill>
              </a:rPr>
              <a:t> адреналина (</a:t>
            </a:r>
            <a:r>
              <a:rPr lang="ru-RU" dirty="0" err="1">
                <a:solidFill>
                  <a:schemeClr val="tx1"/>
                </a:solidFill>
              </a:rPr>
              <a:t>эпинефрин</a:t>
            </a:r>
            <a:r>
              <a:rPr lang="ru-RU" dirty="0">
                <a:solidFill>
                  <a:schemeClr val="tx1"/>
                </a:solidFill>
              </a:rPr>
              <a:t>) 0,1% раствор 1 мл (1 мг) внутривенно </a:t>
            </a:r>
            <a:r>
              <a:rPr lang="ru-RU" dirty="0" err="1">
                <a:solidFill>
                  <a:schemeClr val="tx1"/>
                </a:solidFill>
              </a:rPr>
              <a:t>болюсно</a:t>
            </a:r>
            <a:r>
              <a:rPr lang="ru-RU" dirty="0">
                <a:solidFill>
                  <a:schemeClr val="tx1"/>
                </a:solidFill>
              </a:rPr>
              <a:t> каждые 3-5 минут СЛР мероприятий без ограничения по дозе;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если асистолия, электромеханическая диссоциация - перейти к протоколу «Асистолия»;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продолжать СЛР после второго разряда в течение 5 циклов (30:2) около 2 минут;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определить ритм: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если ФЖ/ЖТ - нанести очередной разряд дефибриллятора (все последующие разряды - максимально возможный или 360 Дж для </a:t>
            </a:r>
            <a:r>
              <a:rPr lang="ru-RU" dirty="0" err="1">
                <a:solidFill>
                  <a:schemeClr val="tx1"/>
                </a:solidFill>
              </a:rPr>
              <a:t>бифазного</a:t>
            </a:r>
            <a:r>
              <a:rPr lang="ru-RU" dirty="0">
                <a:solidFill>
                  <a:schemeClr val="tx1"/>
                </a:solidFill>
              </a:rPr>
              <a:t> дефибриллятора), данная ФЖ/ЖТ считается резистентной к терапии.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с этого момента кроме введения </a:t>
            </a:r>
            <a:r>
              <a:rPr lang="ru-RU" dirty="0" err="1">
                <a:solidFill>
                  <a:schemeClr val="tx1"/>
                </a:solidFill>
              </a:rPr>
              <a:t>вазопрессора</a:t>
            </a:r>
            <a:r>
              <a:rPr lang="ru-RU" dirty="0">
                <a:solidFill>
                  <a:schemeClr val="tx1"/>
                </a:solidFill>
              </a:rPr>
              <a:t> (адреналина) необходимо использовать только одно из ниже перечисленных антиаритмических средств: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амиодарон</a:t>
            </a:r>
            <a:r>
              <a:rPr lang="ru-RU" dirty="0">
                <a:solidFill>
                  <a:schemeClr val="tx1"/>
                </a:solidFill>
              </a:rPr>
              <a:t> 300 мг (2 ампулы) внутривенно </a:t>
            </a:r>
            <a:r>
              <a:rPr lang="ru-RU" dirty="0" err="1">
                <a:solidFill>
                  <a:schemeClr val="tx1"/>
                </a:solidFill>
              </a:rPr>
              <a:t>болюсно</a:t>
            </a:r>
            <a:r>
              <a:rPr lang="ru-RU" dirty="0">
                <a:solidFill>
                  <a:schemeClr val="tx1"/>
                </a:solidFill>
              </a:rPr>
              <a:t> однократно 5% раствор 6 мл. При необходимости можно повторить через 5 минут введение еще 150 мг </a:t>
            </a:r>
            <a:r>
              <a:rPr lang="ru-RU" dirty="0" err="1">
                <a:solidFill>
                  <a:schemeClr val="tx1"/>
                </a:solidFill>
              </a:rPr>
              <a:t>амиодарона</a:t>
            </a:r>
            <a:r>
              <a:rPr lang="ru-RU" dirty="0">
                <a:solidFill>
                  <a:schemeClr val="tx1"/>
                </a:solidFill>
              </a:rPr>
              <a:t> 5% раствор 3 мл (1 ампула). Как только ФЖ уст­ранена - налаживают поддерживающую </a:t>
            </a:r>
            <a:r>
              <a:rPr lang="ru-RU" dirty="0" err="1">
                <a:solidFill>
                  <a:schemeClr val="tx1"/>
                </a:solidFill>
              </a:rPr>
              <a:t>инфузиюамиодарона</a:t>
            </a:r>
            <a:r>
              <a:rPr lang="ru-RU" dirty="0">
                <a:solidFill>
                  <a:schemeClr val="tx1"/>
                </a:solidFill>
              </a:rPr>
              <a:t> со скоростью 1 мг/мин в течение первых 6 часов (360 мг за 6 часов), а затем 0,5 мг/мин до конца суток (540 мг за 18 часов), при необходимости - дольше.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лидокаин</a:t>
            </a:r>
            <a:r>
              <a:rPr lang="ru-RU" dirty="0">
                <a:solidFill>
                  <a:schemeClr val="tx1"/>
                </a:solidFill>
              </a:rPr>
              <a:t> (при отсутствии </a:t>
            </a:r>
            <a:r>
              <a:rPr lang="ru-RU" dirty="0" err="1">
                <a:solidFill>
                  <a:schemeClr val="tx1"/>
                </a:solidFill>
              </a:rPr>
              <a:t>амиодарона</a:t>
            </a:r>
            <a:r>
              <a:rPr lang="ru-RU" dirty="0">
                <a:solidFill>
                  <a:schemeClr val="tx1"/>
                </a:solidFill>
              </a:rPr>
              <a:t>) из расчета 1-1,5 мг/кг (2% раствор 3-6 мл), при необходимости можно повторить из расчета 0,5 мг/кг до 2 дополнительных введений до суммарной дозы в течение первых 30 ми­нут из расчета 3 мг/кг массы тела;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прокаинамид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новокаинамид</a:t>
            </a:r>
            <a:r>
              <a:rPr lang="ru-RU" dirty="0">
                <a:solidFill>
                  <a:schemeClr val="tx1"/>
                </a:solidFill>
              </a:rPr>
              <a:t>) 10% -10 мл.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Дополнительные меры по купированию ФЖ/ЖТ: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при наличии веретенообразной ЖТ (</a:t>
            </a:r>
            <a:r>
              <a:rPr lang="en-US" dirty="0" err="1">
                <a:solidFill>
                  <a:schemeClr val="tx1"/>
                </a:solidFill>
              </a:rPr>
              <a:t>torsadedepoints</a:t>
            </a:r>
            <a:r>
              <a:rPr lang="ru-RU" dirty="0">
                <a:solidFill>
                  <a:schemeClr val="tx1"/>
                </a:solidFill>
              </a:rPr>
              <a:t>), подозрении на недостаток магния (интенсивная диуретическая терапия в анамнезе) рассмотреть введение раствора </a:t>
            </a:r>
            <a:r>
              <a:rPr lang="en-US" dirty="0" err="1">
                <a:solidFill>
                  <a:schemeClr val="tx1"/>
                </a:solidFill>
              </a:rPr>
              <a:t>MgS</a:t>
            </a:r>
            <a:r>
              <a:rPr lang="ru-RU" dirty="0">
                <a:solidFill>
                  <a:schemeClr val="tx1"/>
                </a:solidFill>
              </a:rPr>
              <a:t>04 25% раствор 5-10 мл, 50% раствор 2-4 мл внутривенно </a:t>
            </a:r>
            <a:r>
              <a:rPr lang="ru-RU" dirty="0" err="1">
                <a:solidFill>
                  <a:schemeClr val="tx1"/>
                </a:solidFill>
              </a:rPr>
              <a:t>струйно</a:t>
            </a:r>
            <a:r>
              <a:rPr lang="ru-RU" dirty="0">
                <a:solidFill>
                  <a:schemeClr val="tx1"/>
                </a:solidFill>
              </a:rPr>
              <a:t>;</a:t>
            </a:r>
            <a:endParaRPr lang="ru-RU" b="1" dirty="0">
              <a:solidFill>
                <a:schemeClr val="tx1"/>
              </a:solidFill>
            </a:endParaRP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при наличии </a:t>
            </a:r>
            <a:r>
              <a:rPr lang="ru-RU" dirty="0" err="1">
                <a:solidFill>
                  <a:schemeClr val="tx1"/>
                </a:solidFill>
              </a:rPr>
              <a:t>брадизависимой</a:t>
            </a:r>
            <a:r>
              <a:rPr lang="ru-RU" dirty="0">
                <a:solidFill>
                  <a:schemeClr val="tx1"/>
                </a:solidFill>
              </a:rPr>
              <a:t> веретенообразной ЖТ наладить временную </a:t>
            </a:r>
            <a:r>
              <a:rPr lang="ru-RU" dirty="0" err="1">
                <a:solidFill>
                  <a:schemeClr val="tx1"/>
                </a:solidFill>
              </a:rPr>
              <a:t>чрескожную</a:t>
            </a:r>
            <a:r>
              <a:rPr lang="ru-RU" dirty="0">
                <a:solidFill>
                  <a:schemeClr val="tx1"/>
                </a:solidFill>
              </a:rPr>
              <a:t>/</a:t>
            </a:r>
            <a:r>
              <a:rPr lang="ru-RU" dirty="0" err="1">
                <a:solidFill>
                  <a:schemeClr val="tx1"/>
                </a:solidFill>
              </a:rPr>
              <a:t>эндокардиальную</a:t>
            </a:r>
            <a:r>
              <a:rPr lang="ru-RU" dirty="0">
                <a:solidFill>
                  <a:schemeClr val="tx1"/>
                </a:solidFill>
              </a:rPr>
              <a:t> стимуляцию желудочков;	</a:t>
            </a:r>
            <a:endParaRPr lang="ru-RU" b="1" dirty="0">
              <a:solidFill>
                <a:schemeClr val="tx1"/>
              </a:solidFill>
            </a:endParaRP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при наличии непрерывно рецидивирующей полиморфной желудочковой тахикардии, которую можно квалифицировать как «электрический шторм» показано </a:t>
            </a:r>
            <a:r>
              <a:rPr lang="ru-RU" dirty="0" err="1">
                <a:solidFill>
                  <a:schemeClr val="tx1"/>
                </a:solidFill>
              </a:rPr>
              <a:t>болюсное</a:t>
            </a:r>
            <a:r>
              <a:rPr lang="ru-RU" dirty="0">
                <a:solidFill>
                  <a:schemeClr val="tx1"/>
                </a:solidFill>
              </a:rPr>
              <a:t> введение бета-блокаторов (</a:t>
            </a:r>
            <a:r>
              <a:rPr lang="ru-RU" dirty="0" err="1">
                <a:solidFill>
                  <a:schemeClr val="tx1"/>
                </a:solidFill>
              </a:rPr>
              <a:t>метопролол</a:t>
            </a:r>
            <a:r>
              <a:rPr lang="ru-RU" dirty="0">
                <a:solidFill>
                  <a:schemeClr val="tx1"/>
                </a:solidFill>
              </a:rPr>
              <a:t> 0,1% 5,0 мл.)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Алгоритм-протокол: асистолия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2863" y="396875"/>
            <a:ext cx="7315200" cy="6100763"/>
          </a:xfrm>
        </p:spPr>
        <p:txBody>
          <a:bodyPr rtlCol="0">
            <a:normAutofit/>
          </a:bodyPr>
          <a:lstStyle/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Обеспечить венозный доступ и введение:</a:t>
            </a:r>
            <a:endParaRPr lang="ru-RU" b="1" dirty="0">
              <a:solidFill>
                <a:schemeClr val="tx1"/>
              </a:solidFill>
            </a:endParaRP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адреналин 0,1% раствор 1 мл (1 мг) внутривенно </a:t>
            </a:r>
            <a:r>
              <a:rPr lang="ru-RU" dirty="0" err="1">
                <a:solidFill>
                  <a:schemeClr val="tx1"/>
                </a:solidFill>
              </a:rPr>
              <a:t>болюсно</a:t>
            </a:r>
            <a:r>
              <a:rPr lang="ru-RU" dirty="0">
                <a:solidFill>
                  <a:schemeClr val="tx1"/>
                </a:solidFill>
              </a:rPr>
              <a:t> каждые 3-5 минут СЛР меро­приятий без ограничения по дозе;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атропин 0,1% раствор 1 мл внутривенно </a:t>
            </a:r>
            <a:r>
              <a:rPr lang="ru-RU" dirty="0" err="1">
                <a:solidFill>
                  <a:schemeClr val="tx1"/>
                </a:solidFill>
              </a:rPr>
              <a:t>болюсно</a:t>
            </a:r>
            <a:r>
              <a:rPr lang="ru-RU" dirty="0">
                <a:solidFill>
                  <a:schemeClr val="tx1"/>
                </a:solidFill>
              </a:rPr>
              <a:t>, можно повторить каждые 3-5 минут до 3 доз;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если ФЖ/ЖТ - перейти к протоколу «ФЖ/ЖТ»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при возможности обеспечить временную наружную/</a:t>
            </a:r>
            <a:r>
              <a:rPr lang="ru-RU" dirty="0" err="1">
                <a:solidFill>
                  <a:schemeClr val="tx1"/>
                </a:solidFill>
              </a:rPr>
              <a:t>эндокардиальную</a:t>
            </a:r>
            <a:r>
              <a:rPr lang="ru-RU" dirty="0">
                <a:solidFill>
                  <a:schemeClr val="tx1"/>
                </a:solidFill>
              </a:rPr>
              <a:t> стимуляцию;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продолжать СЛР в течение 5 циклов (30 : 2) около 2 минут с оценкой ритма после каждых 5 циклов.</a:t>
            </a:r>
          </a:p>
          <a:p>
            <a:pPr marL="182880" indent="-18288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Важно: при наличии любой </a:t>
            </a:r>
            <a:r>
              <a:rPr lang="ru-RU" dirty="0" err="1">
                <a:solidFill>
                  <a:schemeClr val="tx1"/>
                </a:solidFill>
              </a:rPr>
              <a:t>гемодинамически</a:t>
            </a:r>
            <a:r>
              <a:rPr lang="ru-RU" dirty="0">
                <a:solidFill>
                  <a:schemeClr val="tx1"/>
                </a:solidFill>
              </a:rPr>
              <a:t> значимой тахикардии (желудочковой, </a:t>
            </a:r>
            <a:r>
              <a:rPr lang="ru-RU" dirty="0" err="1">
                <a:solidFill>
                  <a:schemeClr val="tx1"/>
                </a:solidFill>
              </a:rPr>
              <a:t>наджелудочковой</a:t>
            </a:r>
            <a:r>
              <a:rPr lang="ru-RU" dirty="0">
                <a:solidFill>
                  <a:schemeClr val="tx1"/>
                </a:solidFill>
              </a:rPr>
              <a:t>, в том числе, и на фоне синдрома </a:t>
            </a:r>
            <a:r>
              <a:rPr lang="en-US" dirty="0">
                <a:solidFill>
                  <a:schemeClr val="tx1"/>
                </a:solidFill>
              </a:rPr>
              <a:t>WPW</a:t>
            </a:r>
            <a:r>
              <a:rPr lang="ru-RU" dirty="0">
                <a:solidFill>
                  <a:schemeClr val="tx1"/>
                </a:solidFill>
              </a:rPr>
              <a:t>) методом выбора будет являться электрическая </a:t>
            </a:r>
            <a:r>
              <a:rPr lang="ru-RU" dirty="0" err="1">
                <a:solidFill>
                  <a:schemeClr val="tx1"/>
                </a:solidFill>
              </a:rPr>
              <a:t>кардиоверсия</a:t>
            </a:r>
            <a:r>
              <a:rPr lang="ru-RU" dirty="0">
                <a:solidFill>
                  <a:schemeClr val="tx1"/>
                </a:solidFill>
              </a:rPr>
              <a:t>. Длительность проведения СЛР не должна быть менее 30 мин от момента последнего эпизода асистолии.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/>
              <a:t>Перечень лекарственных препаратов и медицинских принадлежностей</a:t>
            </a:r>
            <a:br>
              <a:rPr lang="ru-RU" sz="2400" dirty="0"/>
            </a:br>
            <a:r>
              <a:rPr lang="ru-RU" sz="2400" dirty="0"/>
              <a:t>для оказания врачами экстренной медицинской помощи пациентам </a:t>
            </a:r>
            <a:br>
              <a:rPr lang="ru-RU" sz="2400" dirty="0"/>
            </a:br>
            <a:r>
              <a:rPr lang="ru-RU" sz="2400" dirty="0"/>
              <a:t>при ВНЕЗАПНОЙ СМЕРТИ в условиях поликлиники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102100" y="1893888"/>
          <a:ext cx="6954921" cy="32320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0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 лекарственного препарата / медицинских принадлежностей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Срок годности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 хранения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Адреналин 0,1% - 1,0 №10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Холодильник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Атропин 0,1% - 1,0 №10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Кабинет старшей медицинской сестры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Амиодарон 5% - 3,0 №10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Контейнер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Лидокаин 2% - 2,0 №10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Контейнер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Новокаинамид 10% - 5,0 №5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Контейнер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Магния сульфат 25%-5,0 №10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Контейнер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Метопролол 0,1%-5,0 №10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Контейнер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Натрия хлорид 0,9%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Контейнер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Шприц 5 мл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Шприц 20 мл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шт.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шт.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Шкаф медицинский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Тонометр медицинский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шт.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Шкаф медицинский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/>
              <a:t>Перечень лекарственных препаратов и медицинских принадлежностей</a:t>
            </a:r>
            <a:br>
              <a:rPr lang="ru-RU" sz="2400" dirty="0"/>
            </a:br>
            <a:r>
              <a:rPr lang="ru-RU" sz="2400" dirty="0"/>
              <a:t>для оказания врачами экстренной медицинской помощи пациентам </a:t>
            </a:r>
            <a:br>
              <a:rPr lang="ru-RU" sz="2400" dirty="0"/>
            </a:br>
            <a:r>
              <a:rPr lang="ru-RU" sz="2400" dirty="0"/>
              <a:t>при АРИТМИЯХ в условиях поликлиники</a:t>
            </a:r>
          </a:p>
        </p:txBody>
      </p:sp>
      <p:graphicFrame>
        <p:nvGraphicFramePr>
          <p:cNvPr id="6" name="Объект 3"/>
          <p:cNvGraphicFramePr>
            <a:graphicFrameLocks/>
          </p:cNvGraphicFramePr>
          <p:nvPr/>
        </p:nvGraphicFramePr>
        <p:xfrm>
          <a:off x="4229100" y="1565275"/>
          <a:ext cx="6954921" cy="3606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0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 лекарственного препарата / медицинских принадлежностей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Срок годности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Место хранения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Адреналин 0,1% - 1,0 №10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Холодильник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Атропин 0,1% - 1,0 №10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Кабинет старшей медицинской сестры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Пропафенон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150 мг,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упаковка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Контейнер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/>
                        <a:t>Верапамил</a:t>
                      </a:r>
                      <a:r>
                        <a:rPr lang="ru-RU" sz="1200" dirty="0"/>
                        <a:t> 0,25%-2,0 №10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упаковка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Контейнер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Амиодарон</a:t>
                      </a:r>
                      <a:r>
                        <a:rPr lang="ru-RU" sz="1200" dirty="0">
                          <a:effectLst/>
                        </a:rPr>
                        <a:t> 5% - 3,0 №10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упаковка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Контейнер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Лидокаин 2% - 2,0 №10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упаковка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Контейнер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Новокаинамид</a:t>
                      </a:r>
                      <a:r>
                        <a:rPr lang="ru-RU" sz="1200" dirty="0">
                          <a:effectLst/>
                        </a:rPr>
                        <a:t> 10% - 5,0 №5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Контейнер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Магния сульфат 25%-5,0 №10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Контейнер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Метопролол 0,1%-5,0 №10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Контейнер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Натрия хлорид 0,9%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упаковка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Контейнер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Шприц 5 мл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Шприц 20 мл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шт.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шт.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Шкаф медицинский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Тонометр медицинский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шт.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Шкаф медицинский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204000" cy="4601183"/>
          </a:xfrm>
        </p:spPr>
        <p:txBody>
          <a:bodyPr>
            <a:normAutofit/>
          </a:bodyPr>
          <a:lstStyle/>
          <a:p>
            <a:r>
              <a:rPr lang="ru-RU" dirty="0"/>
              <a:t>Кома:</a:t>
            </a:r>
            <a:br>
              <a:rPr lang="ru-RU" dirty="0"/>
            </a:br>
            <a:r>
              <a:rPr lang="ru-RU" sz="3200" dirty="0"/>
              <a:t>определение и патогенез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7" y="442451"/>
            <a:ext cx="7890113" cy="630247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Кома, или коматозное состояние – это состояние, характеризующееся полной утратой сознания, активных движений, расстройством функций дыхания и сердечной деятельности, понижением или отсут­ствием </a:t>
            </a:r>
            <a:r>
              <a:rPr lang="ru-RU" dirty="0" err="1">
                <a:solidFill>
                  <a:schemeClr val="tx1"/>
                </a:solidFill>
              </a:rPr>
              <a:t>периостальных</a:t>
            </a:r>
            <a:r>
              <a:rPr lang="ru-RU" dirty="0">
                <a:solidFill>
                  <a:schemeClr val="tx1"/>
                </a:solidFill>
              </a:rPr>
              <a:t>, сухожильных и кожных рефлексов, а также реакций на внешние раздражения (световые, звуковые, болевые).</a:t>
            </a:r>
          </a:p>
          <a:p>
            <a:r>
              <a:rPr lang="ru-RU" dirty="0">
                <a:solidFill>
                  <a:schemeClr val="tx1"/>
                </a:solidFill>
              </a:rPr>
              <a:t>Причиной возникновения коматозного состояния может быть любое тяжелое поражение головного мозга. </a:t>
            </a:r>
          </a:p>
          <a:p>
            <a:r>
              <a:rPr lang="ru-RU" dirty="0">
                <a:solidFill>
                  <a:schemeClr val="tx1"/>
                </a:solidFill>
              </a:rPr>
              <a:t>Возникновение коматозного состояния обусловлено расстрой­ством кровообращения в головном мозге, приводящим к воз­никновению ишемии, гиперемии, венозному застою, </a:t>
            </a:r>
            <a:r>
              <a:rPr lang="ru-RU" dirty="0" err="1">
                <a:solidFill>
                  <a:schemeClr val="tx1"/>
                </a:solidFill>
              </a:rPr>
              <a:t>периваскулярному</a:t>
            </a:r>
            <a:r>
              <a:rPr lang="ru-RU" dirty="0">
                <a:solidFill>
                  <a:schemeClr val="tx1"/>
                </a:solidFill>
              </a:rPr>
              <a:t> отеку с </a:t>
            </a:r>
            <a:r>
              <a:rPr lang="ru-RU" dirty="0" err="1">
                <a:solidFill>
                  <a:schemeClr val="tx1"/>
                </a:solidFill>
              </a:rPr>
              <a:t>диапедезными</a:t>
            </a:r>
            <a:r>
              <a:rPr lang="ru-RU" dirty="0">
                <a:solidFill>
                  <a:schemeClr val="tx1"/>
                </a:solidFill>
              </a:rPr>
              <a:t> кровоизлияниями. Наблюдают­ся нарушения циркуляции ликвора, отек мозга и мозговых оболочек, гидроцефалия и внутричерепная гипертензия, подчас осложняющаяся смещениями и ущемлениями участков головно­го мозга. Немаловажную роль в развитии коматозных состояний играют травмы, непосредственное влияние эндогенных и экзоген­ных токсинов, нарушение кислотно-щелочного равновесия в его воздействии на паренхиму мозга.</a:t>
            </a:r>
          </a:p>
        </p:txBody>
      </p:sp>
    </p:spTree>
    <p:extLst>
      <p:ext uri="{BB962C8B-B14F-4D97-AF65-F5344CB8AC3E}">
        <p14:creationId xmlns:p14="http://schemas.microsoft.com/office/powerpoint/2010/main" val="3338596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Кома:</a:t>
            </a:r>
            <a:br>
              <a:rPr lang="ru-RU" dirty="0"/>
            </a:br>
            <a:r>
              <a:rPr lang="ru-RU" sz="3200" dirty="0"/>
              <a:t>степени выраженности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216309"/>
            <a:ext cx="7315200" cy="6145161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tx1"/>
                </a:solidFill>
              </a:rPr>
              <a:t>Лёгкая кома</a:t>
            </a:r>
            <a:r>
              <a:rPr lang="ru-RU" b="1" dirty="0">
                <a:solidFill>
                  <a:schemeClr val="tx1"/>
                </a:solidFill>
              </a:rPr>
              <a:t>:</a:t>
            </a:r>
            <a:r>
              <a:rPr lang="ru-RU" dirty="0">
                <a:solidFill>
                  <a:schemeClr val="tx1"/>
                </a:solidFill>
              </a:rPr>
              <a:t> защитные реакции на боле­вые раздражения (мимика страдания, расширение зрачков, движения конечностей), </a:t>
            </a:r>
            <a:r>
              <a:rPr lang="ru-RU" dirty="0" err="1">
                <a:solidFill>
                  <a:schemeClr val="tx1"/>
                </a:solidFill>
              </a:rPr>
              <a:t>корнеальные</a:t>
            </a:r>
            <a:r>
              <a:rPr lang="ru-RU" dirty="0">
                <a:solidFill>
                  <a:schemeClr val="tx1"/>
                </a:solidFill>
              </a:rPr>
              <a:t> рефлексы сохранены, мы­шечная гипотензия, снижение </a:t>
            </a:r>
            <a:r>
              <a:rPr lang="ru-RU" dirty="0" err="1">
                <a:solidFill>
                  <a:schemeClr val="tx1"/>
                </a:solidFill>
              </a:rPr>
              <a:t>периостальных</a:t>
            </a:r>
            <a:r>
              <a:rPr lang="ru-RU" dirty="0">
                <a:solidFill>
                  <a:schemeClr val="tx1"/>
                </a:solidFill>
              </a:rPr>
              <a:t> сухожильных и кожных рефлексов, суженные зрачки вяло реагируют на свет, глотание затруднено, расстройства дыхания и сердечной дея­тельности выражены слабо (сопор).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Выраженная кома</a:t>
            </a:r>
            <a:r>
              <a:rPr lang="ru-RU" b="1" dirty="0">
                <a:solidFill>
                  <a:schemeClr val="tx1"/>
                </a:solidFill>
              </a:rPr>
              <a:t>:</a:t>
            </a:r>
            <a:r>
              <a:rPr lang="ru-RU" dirty="0">
                <a:solidFill>
                  <a:schemeClr val="tx1"/>
                </a:solidFill>
              </a:rPr>
              <a:t> отсутствие реакций на внешние раздражители, узкие, вяло реагирующие на свет зрачки, резкое снижение </a:t>
            </a:r>
            <a:r>
              <a:rPr lang="ru-RU" dirty="0" err="1">
                <a:solidFill>
                  <a:schemeClr val="tx1"/>
                </a:solidFill>
              </a:rPr>
              <a:t>корнеальных</a:t>
            </a:r>
            <a:r>
              <a:rPr lang="ru-RU" dirty="0">
                <a:solidFill>
                  <a:schemeClr val="tx1"/>
                </a:solidFill>
              </a:rPr>
              <a:t> и сухожильных рефлексов, наличие симптомов </a:t>
            </a:r>
            <a:r>
              <a:rPr lang="ru-RU" dirty="0" err="1">
                <a:solidFill>
                  <a:schemeClr val="tx1"/>
                </a:solidFill>
              </a:rPr>
              <a:t>Бабинского</a:t>
            </a:r>
            <a:r>
              <a:rPr lang="ru-RU" dirty="0">
                <a:solidFill>
                  <a:schemeClr val="tx1"/>
                </a:solidFill>
              </a:rPr>
              <a:t>, расстройство глота­ния и функции тазовых органов, дыхания (стерторозное, типа </a:t>
            </a:r>
            <a:r>
              <a:rPr lang="ru-RU" dirty="0" err="1">
                <a:solidFill>
                  <a:schemeClr val="tx1"/>
                </a:solidFill>
              </a:rPr>
              <a:t>Чейна</a:t>
            </a:r>
            <a:r>
              <a:rPr lang="ru-RU" dirty="0">
                <a:solidFill>
                  <a:schemeClr val="tx1"/>
                </a:solidFill>
              </a:rPr>
              <a:t>-Стокса), сердечной деятельности (слабый аритмичный пульс, артериальная гипотензия, цианоз).</a:t>
            </a:r>
          </a:p>
          <a:p>
            <a:r>
              <a:rPr lang="ru-RU" b="1" dirty="0">
                <a:solidFill>
                  <a:schemeClr val="tx1"/>
                </a:solidFill>
              </a:rPr>
              <a:t>Глубокая кома (атоническая):</a:t>
            </a:r>
            <a:r>
              <a:rPr lang="ru-RU" dirty="0">
                <a:solidFill>
                  <a:schemeClr val="tx1"/>
                </a:solidFill>
              </a:rPr>
              <a:t> характеризуется отсутствием всех рефлексов, атонией мышц, дисфагией, грубыми расстрой­ствами дыхания (дыхание прерывистое, аритмичное, </a:t>
            </a:r>
            <a:r>
              <a:rPr lang="ru-RU" dirty="0" err="1">
                <a:solidFill>
                  <a:schemeClr val="tx1"/>
                </a:solidFill>
              </a:rPr>
              <a:t>Чейна</a:t>
            </a:r>
            <a:r>
              <a:rPr lang="ru-RU" dirty="0">
                <a:solidFill>
                  <a:schemeClr val="tx1"/>
                </a:solidFill>
              </a:rPr>
              <a:t>-Стокса, </a:t>
            </a:r>
            <a:r>
              <a:rPr lang="ru-RU" dirty="0" err="1">
                <a:solidFill>
                  <a:schemeClr val="tx1"/>
                </a:solidFill>
              </a:rPr>
              <a:t>биотовское</a:t>
            </a:r>
            <a:r>
              <a:rPr lang="ru-RU" dirty="0">
                <a:solidFill>
                  <a:schemeClr val="tx1"/>
                </a:solidFill>
              </a:rPr>
              <a:t>), падением сосудистого тонуса, цианозом и гипотермией. Стволовые и спинальные рефлексы отсутствуют.</a:t>
            </a:r>
          </a:p>
        </p:txBody>
      </p:sp>
    </p:spTree>
    <p:extLst>
      <p:ext uri="{BB962C8B-B14F-4D97-AF65-F5344CB8AC3E}">
        <p14:creationId xmlns:p14="http://schemas.microsoft.com/office/powerpoint/2010/main" val="294790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Нормативная база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3582988" y="863600"/>
            <a:ext cx="8395200" cy="5121275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</a:rPr>
              <a:t>Постановление Министерства здравоохранения Республики Беларусь от 06.06.2017 г. </a:t>
            </a:r>
            <a:r>
              <a:rPr lang="ru-RU" sz="2400" b="1" dirty="0">
                <a:solidFill>
                  <a:schemeClr val="tx1"/>
                </a:solidFill>
              </a:rPr>
              <a:t>№59 </a:t>
            </a:r>
            <a:r>
              <a:rPr lang="ru-RU" sz="2400" dirty="0">
                <a:solidFill>
                  <a:schemeClr val="tx1"/>
                </a:solidFill>
              </a:rPr>
              <a:t>«Об утверждении некоторых клинических протоколов диагностики и лечения заболеваний системы кровообращения»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Приказ Министерства здравоохранения Республики Беларусь </a:t>
            </a:r>
            <a:r>
              <a:rPr lang="ru-RU" sz="2800" b="1" dirty="0">
                <a:solidFill>
                  <a:schemeClr val="tx1"/>
                </a:solidFill>
              </a:rPr>
              <a:t>№1030 </a:t>
            </a:r>
            <a:r>
              <a:rPr lang="ru-RU" sz="2400" dirty="0">
                <a:solidFill>
                  <a:schemeClr val="tx1"/>
                </a:solidFill>
              </a:rPr>
              <a:t>от 30.09.2010 г. «Об утверждении клинического протокола оказания скорой (неотложной) медицинской помощи взрослому населению.»</a:t>
            </a:r>
          </a:p>
        </p:txBody>
      </p:sp>
    </p:spTree>
    <p:extLst>
      <p:ext uri="{BB962C8B-B14F-4D97-AF65-F5344CB8AC3E}">
        <p14:creationId xmlns:p14="http://schemas.microsoft.com/office/powerpoint/2010/main" val="2352905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Кома:</a:t>
            </a:r>
            <a:br>
              <a:rPr lang="ru-RU" dirty="0"/>
            </a:br>
            <a:r>
              <a:rPr lang="ru-RU" sz="3200" dirty="0"/>
              <a:t>причины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7387" y="94856"/>
            <a:ext cx="8461693" cy="6696000"/>
          </a:xfrm>
        </p:spPr>
        <p:txBody>
          <a:bodyPr numCol="2">
            <a:normAutofit fontScale="85000" lnSpcReduction="10000"/>
          </a:bodyPr>
          <a:lstStyle/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Нарушения мозгового кровообращения</a:t>
            </a:r>
            <a:endParaRPr lang="ru-RU" sz="14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Геморрагический инсульт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Ишемический инсульт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 err="1">
                <a:solidFill>
                  <a:schemeClr val="tx1"/>
                </a:solidFill>
              </a:rPr>
              <a:t>Апоплектиформная</a:t>
            </a:r>
            <a:r>
              <a:rPr lang="ru-RU" dirty="0">
                <a:solidFill>
                  <a:schemeClr val="tx1"/>
                </a:solidFill>
              </a:rPr>
              <a:t> кома при инфаркте миокарда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вследствие обильной кровопотери и острого нару­шения мозгового кровообращения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при легочно-сердечной недостаточности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Анемическая кома</a:t>
            </a:r>
            <a:endParaRPr lang="ru-RU" sz="12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Коматозные состояния при черепно-мозговой травме</a:t>
            </a:r>
            <a:endParaRPr lang="ru-RU" sz="1400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Коматозные состояния, обусловленные заболеванием желез внутренней секреции</a:t>
            </a:r>
            <a:endParaRPr lang="ru-RU" sz="14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Диабетическая кома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Гипогликемическая кома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Надпочечниковая кома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Тиреотоксическая кома</a:t>
            </a:r>
            <a:endParaRPr lang="ru-RU" sz="1200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Коматозные состояния, обусловленные заболеваниями внутренних органов</a:t>
            </a:r>
            <a:endParaRPr lang="ru-RU" sz="14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Печеночная кома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Уремическая кома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 err="1">
                <a:solidFill>
                  <a:schemeClr val="tx1"/>
                </a:solidFill>
              </a:rPr>
              <a:t>Гидрохлоремическая</a:t>
            </a:r>
            <a:r>
              <a:rPr lang="ru-RU" dirty="0">
                <a:solidFill>
                  <a:schemeClr val="tx1"/>
                </a:solidFill>
              </a:rPr>
              <a:t> кома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 err="1">
                <a:solidFill>
                  <a:schemeClr val="tx1"/>
                </a:solidFill>
              </a:rPr>
              <a:t>Ложноуремическая</a:t>
            </a:r>
            <a:r>
              <a:rPr lang="ru-RU" dirty="0">
                <a:solidFill>
                  <a:schemeClr val="tx1"/>
                </a:solidFill>
              </a:rPr>
              <a:t> кома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 err="1">
                <a:solidFill>
                  <a:schemeClr val="tx1"/>
                </a:solidFill>
              </a:rPr>
              <a:t>Экламптическая</a:t>
            </a:r>
            <a:r>
              <a:rPr lang="ru-RU" dirty="0">
                <a:solidFill>
                  <a:schemeClr val="tx1"/>
                </a:solidFill>
              </a:rPr>
              <a:t> кома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при остром панкреатите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Малярийная кома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при пневмониях</a:t>
            </a:r>
            <a:endParaRPr lang="ru-RU" sz="1200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Кома при анафилактическом шоке</a:t>
            </a:r>
            <a:endParaRPr lang="ru-RU" sz="1400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Гипертермическая кома</a:t>
            </a:r>
            <a:endParaRPr lang="ru-RU" sz="1400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Электрошоковая кома</a:t>
            </a:r>
            <a:endParaRPr lang="ru-RU" sz="1400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Терминальная кома </a:t>
            </a: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Коматозные состояния, обусловленные интоксикациями</a:t>
            </a:r>
            <a:endParaRPr lang="ru-RU" sz="14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при пищевых интоксикациях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Алкогольная кома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 результате отравления метиловым спиртом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вследствие отравления морфином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 результате отравления атропином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 результате отравления снотворными веществами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вследствие отравления наркотическими вещест­вами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вследствие отравления угарным газом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вследствие отравления тетраэтилсвинцом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 результате отравления мышьяком и его соеди­нениями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вследствие отравления антифризом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вследствие отравления ртутьорганическими соединениями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в результате отравления фосфорорганическими соединениями</a:t>
            </a:r>
            <a:endParaRPr lang="ru-RU" sz="1200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Коматозные состояния при заболеваниях головного мозга и его оболочек</a:t>
            </a:r>
            <a:endParaRPr lang="ru-RU" sz="14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при энцефалитах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при менингитах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при ревматических поражениях головного мозга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Травматическая кома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Кома при опухолях головного мозга</a:t>
            </a:r>
            <a:endParaRPr lang="ru-RU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</a:rPr>
              <a:t>Эпилептическая кома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515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Кома:</a:t>
            </a:r>
            <a:br>
              <a:rPr lang="ru-RU" dirty="0"/>
            </a:br>
            <a:r>
              <a:rPr lang="ru-RU" sz="3200" dirty="0"/>
              <a:t>врачебный осмотр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2872" y="0"/>
            <a:ext cx="8571812" cy="666193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Оценка состояния пациента по шкале Глазго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Установление уровня глюкозы крови – исключение гипогликемии!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Осмотр на наличие или отсут­ствие признаков очагового поражения головного мозга (гемипа­рез, гемиплегия или др.)  - исключение острого нарушение мозгового кровообращения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Исключение менингеальных симптомов, при их наличии – проведение </a:t>
            </a:r>
            <a:r>
              <a:rPr lang="ru-RU" sz="1600" b="1" dirty="0" err="1">
                <a:solidFill>
                  <a:schemeClr val="tx1"/>
                </a:solidFill>
              </a:rPr>
              <a:t>люмбальной</a:t>
            </a:r>
            <a:r>
              <a:rPr lang="ru-RU" sz="1600" b="1" dirty="0">
                <a:solidFill>
                  <a:schemeClr val="tx1"/>
                </a:solidFill>
              </a:rPr>
              <a:t> пункции.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Исследовать состояние глазного дна (</a:t>
            </a:r>
            <a:r>
              <a:rPr lang="ru-RU" sz="1600" b="1" dirty="0" err="1">
                <a:solidFill>
                  <a:schemeClr val="tx1"/>
                </a:solidFill>
              </a:rPr>
              <a:t>нейроретинит</a:t>
            </a:r>
            <a:r>
              <a:rPr lang="ru-RU" sz="1600" b="1" dirty="0">
                <a:solidFill>
                  <a:schemeClr val="tx1"/>
                </a:solidFill>
              </a:rPr>
              <a:t>, застой­ные соски, кровоизлияния по ходу сосудов и др.), состояние глазных яблок (дряблость и др.).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Запись ЭКГ – исключение инфаркта миокарда, 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Оценка свойств пульса – исключение обильной кровопотери.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Оценка наличия запаха изо рта (запах ацетона; алкоголя) – исключение заболеваний печени и почек, употребления алкоголя.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Оценка кожных покровов (цианоз, бледность, гиперемия, желтушность, землистость, наличие расчёсов) – подозрение на анемию, заболевания печени, сердца, отравление угарным газом.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Оценка полости рта, состояния дёсен (кровоточивость, налёты на языке)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Оценка состояния глазных яблок (экзо­фтальм), осмотр лица (заострённость черт), осмотр области щитовидной железы. 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Уточнение температуры тела – исключение гипертермии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Уточнить состояние диуреза, есть ли рвота, диарея, наличие или отсутствие судорожных припадков; наличие в моче большого количества лейкоцитов, </a:t>
            </a:r>
            <a:r>
              <a:rPr lang="ru-RU" sz="1600" b="1" dirty="0" err="1">
                <a:solidFill>
                  <a:schemeClr val="tx1"/>
                </a:solidFill>
              </a:rPr>
              <a:t>цилиндрурии</a:t>
            </a:r>
            <a:r>
              <a:rPr lang="ru-RU" sz="1600" b="1" dirty="0">
                <a:solidFill>
                  <a:schemeClr val="tx1"/>
                </a:solidFill>
              </a:rPr>
              <a:t>, гематурии, альбуминурии; уточнение со­держание 17-кетостероидов в моче (снижение при болезни </a:t>
            </a:r>
            <a:r>
              <a:rPr lang="ru-RU" sz="1600" b="1" dirty="0" err="1">
                <a:solidFill>
                  <a:schemeClr val="tx1"/>
                </a:solidFill>
              </a:rPr>
              <a:t>Аддисона</a:t>
            </a:r>
            <a:r>
              <a:rPr lang="ru-RU" sz="1600" b="1" dirty="0">
                <a:solidFill>
                  <a:schemeClr val="tx1"/>
                </a:solidFill>
              </a:rPr>
              <a:t>).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Рентгенограмма области надпочечников (</a:t>
            </a:r>
            <a:r>
              <a:rPr lang="ru-RU" sz="1600" b="1" dirty="0" err="1">
                <a:solidFill>
                  <a:schemeClr val="tx1"/>
                </a:solidFill>
              </a:rPr>
              <a:t>кальцификаты</a:t>
            </a:r>
            <a:r>
              <a:rPr lang="ru-RU" sz="1600" b="1" dirty="0">
                <a:solidFill>
                  <a:schemeClr val="tx1"/>
                </a:solidFill>
              </a:rPr>
              <a:t>) – исключение болезни </a:t>
            </a:r>
            <a:r>
              <a:rPr lang="ru-RU" sz="1600" b="1" dirty="0" err="1">
                <a:solidFill>
                  <a:schemeClr val="tx1"/>
                </a:solidFill>
              </a:rPr>
              <a:t>Аддисона</a:t>
            </a:r>
            <a:r>
              <a:rPr lang="ru-RU" sz="1600" b="1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</a:rPr>
              <a:t>Уточнение анамнеза: возможность беременности и родов, введения пациенту сывороток, вакцин, антибиотиков, крови; какую пищу пациент принимал до развития комы; возможность перегревания и </a:t>
            </a:r>
            <a:r>
              <a:rPr lang="ru-RU" sz="1600" b="1" dirty="0" err="1">
                <a:solidFill>
                  <a:schemeClr val="tx1"/>
                </a:solidFill>
              </a:rPr>
              <a:t>электротравмы</a:t>
            </a:r>
            <a:r>
              <a:rPr lang="ru-RU" sz="1600" b="1" dirty="0">
                <a:solidFill>
                  <a:schemeClr val="tx1"/>
                </a:solidFill>
              </a:rPr>
              <a:t>; возможность приёма алкоголя и других наркотических и психотропных и сильнодействующих веществ (атропин, белладонна, </a:t>
            </a:r>
            <a:r>
              <a:rPr lang="ru-RU" sz="1600" b="1" dirty="0" err="1">
                <a:solidFill>
                  <a:schemeClr val="tx1"/>
                </a:solidFill>
              </a:rPr>
              <a:t>скополамин</a:t>
            </a:r>
            <a:r>
              <a:rPr lang="ru-RU" sz="1600" b="1" dirty="0">
                <a:solidFill>
                  <a:schemeClr val="tx1"/>
                </a:solidFill>
              </a:rPr>
              <a:t>, снотворные вещества); не было ли отравления угарным газом, тетраэтилсвинцом, мышьяком или другими ток­сическими веществами. Для уточнения токсической комы не­обходимо проверить содержание в крови тетраэтилсвинца, а в моче — свинца, в крови содержание алкоголя, в моче — почеч­ного эпителия и ртути.</a:t>
            </a:r>
          </a:p>
        </p:txBody>
      </p:sp>
    </p:spTree>
    <p:extLst>
      <p:ext uri="{BB962C8B-B14F-4D97-AF65-F5344CB8AC3E}">
        <p14:creationId xmlns:p14="http://schemas.microsoft.com/office/powerpoint/2010/main" val="501537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21"/>
          <p:cNvSpPr>
            <a:spLocks noChangeArrowheads="1"/>
          </p:cNvSpPr>
          <p:nvPr/>
        </p:nvSpPr>
        <p:spPr bwMode="auto">
          <a:xfrm>
            <a:off x="6096000" y="210344"/>
            <a:ext cx="637246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52352" rIns="539580" bIns="38088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endParaRPr lang="ru-RU" altLang="ru-RU" b="1"/>
          </a:p>
        </p:txBody>
      </p:sp>
      <p:grpSp>
        <p:nvGrpSpPr>
          <p:cNvPr id="72709" name="Group 1"/>
          <p:cNvGrpSpPr>
            <a:grpSpLocks/>
          </p:cNvGrpSpPr>
          <p:nvPr/>
        </p:nvGrpSpPr>
        <p:grpSpPr bwMode="auto">
          <a:xfrm>
            <a:off x="4301661" y="670596"/>
            <a:ext cx="7377113" cy="6216901"/>
            <a:chOff x="1820" y="1685"/>
            <a:chExt cx="9920" cy="12696"/>
          </a:xfrm>
        </p:grpSpPr>
        <p:sp>
          <p:nvSpPr>
            <p:cNvPr id="72711" name="Rectangle 20"/>
            <p:cNvSpPr>
              <a:spLocks noChangeArrowheads="1"/>
            </p:cNvSpPr>
            <p:nvPr/>
          </p:nvSpPr>
          <p:spPr bwMode="auto">
            <a:xfrm>
              <a:off x="3548" y="12034"/>
              <a:ext cx="642" cy="5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</a:t>
              </a:r>
              <a:endParaRPr lang="pl-PL" altLang="ru-RU" b="1">
                <a:latin typeface="Times New Roman" panose="02020603050405020304" pitchFamily="18" charset="0"/>
              </a:endParaRPr>
            </a:p>
          </p:txBody>
        </p:sp>
        <p:cxnSp>
          <p:nvCxnSpPr>
            <p:cNvPr id="72712" name="AutoShape 19"/>
            <p:cNvCxnSpPr>
              <a:cxnSpLocks noChangeShapeType="1"/>
              <a:stCxn id="72715" idx="2"/>
              <a:endCxn id="72718" idx="0"/>
            </p:cNvCxnSpPr>
            <p:nvPr/>
          </p:nvCxnSpPr>
          <p:spPr bwMode="auto">
            <a:xfrm flipH="1">
              <a:off x="4120" y="4467"/>
              <a:ext cx="2572" cy="8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13" name="AutoShape 18"/>
            <p:cNvCxnSpPr>
              <a:cxnSpLocks noChangeShapeType="1"/>
              <a:stCxn id="72714" idx="2"/>
              <a:endCxn id="72715" idx="0"/>
            </p:cNvCxnSpPr>
            <p:nvPr/>
          </p:nvCxnSpPr>
          <p:spPr bwMode="auto">
            <a:xfrm>
              <a:off x="6688" y="2439"/>
              <a:ext cx="4" cy="6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714" name="Rectangle 17"/>
            <p:cNvSpPr>
              <a:spLocks noChangeArrowheads="1"/>
            </p:cNvSpPr>
            <p:nvPr/>
          </p:nvSpPr>
          <p:spPr bwMode="auto">
            <a:xfrm>
              <a:off x="4132" y="1685"/>
              <a:ext cx="5112" cy="7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Сахарный диабет в анамнезе</a:t>
              </a:r>
              <a:endParaRPr lang="pl-PL" altLang="ru-RU" sz="36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72715" name="Rectangle 16"/>
            <p:cNvSpPr>
              <a:spLocks noChangeArrowheads="1"/>
            </p:cNvSpPr>
            <p:nvPr/>
          </p:nvSpPr>
          <p:spPr bwMode="auto">
            <a:xfrm>
              <a:off x="4140" y="3109"/>
              <a:ext cx="5104" cy="13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pPr algn="l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Оценка сознания по шкале Глазго.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Оценка витальных функций.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Определение уровня гликемии.</a:t>
              </a:r>
              <a:endParaRPr lang="pl-PL" altLang="ru-RU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72716" name="Rectangle 15"/>
            <p:cNvSpPr>
              <a:spLocks noChangeArrowheads="1"/>
            </p:cNvSpPr>
            <p:nvPr/>
          </p:nvSpPr>
          <p:spPr bwMode="auto">
            <a:xfrm>
              <a:off x="1820" y="9120"/>
              <a:ext cx="4578" cy="13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pPr algn="just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Ввести 40% раствор глюкозы в/в не более 80-100 мл; при неэффектив-ности – 5% раствор глюкозы в/в капельно 400 мл.</a:t>
              </a:r>
              <a:endParaRPr lang="pl-PL" altLang="ru-RU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72717" name="Rectangle 14"/>
            <p:cNvSpPr>
              <a:spLocks noChangeArrowheads="1"/>
            </p:cNvSpPr>
            <p:nvPr/>
          </p:nvSpPr>
          <p:spPr bwMode="auto">
            <a:xfrm>
              <a:off x="7606" y="5396"/>
              <a:ext cx="4134" cy="28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Гипергликемическая кома.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Клинические признаки: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сухость кожных покровов;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дыхание Куссмауля с запахом ацетона;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тонус мышц снижен;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медленное развитие симпто­мов (от нескольких часов до нескольких суток).</a:t>
              </a:r>
              <a:endParaRPr lang="pl-PL" altLang="ru-RU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72718" name="Rectangle 13"/>
            <p:cNvSpPr>
              <a:spLocks noChangeArrowheads="1"/>
            </p:cNvSpPr>
            <p:nvPr/>
          </p:nvSpPr>
          <p:spPr bwMode="auto">
            <a:xfrm>
              <a:off x="1843" y="5325"/>
              <a:ext cx="4555" cy="32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Гипогликемическая кома.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Клинические признаки: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влажные кожные покровы;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повышенный тонус мышц;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клонико-тонические судороги;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тургор тканей не изменён;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уровень гликемии менее 3,5 ммоль/л;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быстрое развитие симптомов.</a:t>
              </a:r>
              <a:endParaRPr lang="pl-PL" altLang="ru-RU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72719" name="Rectangle 12"/>
            <p:cNvSpPr>
              <a:spLocks noChangeArrowheads="1"/>
            </p:cNvSpPr>
            <p:nvPr/>
          </p:nvSpPr>
          <p:spPr bwMode="auto">
            <a:xfrm>
              <a:off x="2560" y="10980"/>
              <a:ext cx="3120" cy="5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Восстановление сознания</a:t>
              </a:r>
              <a:endParaRPr lang="pl-PL" altLang="ru-RU" b="1">
                <a:latin typeface="Times New Roman" panose="02020603050405020304" pitchFamily="18" charset="0"/>
              </a:endParaRPr>
            </a:p>
          </p:txBody>
        </p:sp>
        <p:sp>
          <p:nvSpPr>
            <p:cNvPr id="72720" name="Rectangle 11"/>
            <p:cNvSpPr>
              <a:spLocks noChangeArrowheads="1"/>
            </p:cNvSpPr>
            <p:nvPr/>
          </p:nvSpPr>
          <p:spPr bwMode="auto">
            <a:xfrm>
              <a:off x="7606" y="9155"/>
              <a:ext cx="4134" cy="32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pPr algn="l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Неотложная помощь: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постановка воздуховода;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оксигенотерапия, при неадекватном дыхании – ИВЛ через ларин-геальную маску (интубационную трубку);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обеспечить венозный доступ,</a:t>
              </a:r>
              <a:endParaRPr lang="pl-PL" altLang="ru-RU" sz="800" b="1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- 0,9% раствор натрия хлорида</a:t>
              </a:r>
              <a:r>
                <a:rPr lang="ru-RU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500 мл в/в.</a:t>
              </a:r>
              <a:endParaRPr lang="pl-PL" altLang="ru-RU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72721" name="Rectangle 10"/>
            <p:cNvSpPr>
              <a:spLocks noChangeArrowheads="1"/>
            </p:cNvSpPr>
            <p:nvPr/>
          </p:nvSpPr>
          <p:spPr bwMode="auto">
            <a:xfrm>
              <a:off x="4432" y="13061"/>
              <a:ext cx="4559" cy="13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Доставка </a:t>
              </a:r>
              <a:b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стационар по профилю основного заболевания</a:t>
              </a:r>
              <a:endParaRPr lang="pl-PL" altLang="ru-RU" b="1" dirty="0">
                <a:latin typeface="Times New Roman" panose="02020603050405020304" pitchFamily="18" charset="0"/>
              </a:endParaRPr>
            </a:p>
          </p:txBody>
        </p:sp>
        <p:cxnSp>
          <p:nvCxnSpPr>
            <p:cNvPr id="72722" name="AutoShape 9"/>
            <p:cNvCxnSpPr>
              <a:cxnSpLocks noChangeShapeType="1"/>
              <a:stCxn id="72715" idx="2"/>
              <a:endCxn id="72717" idx="0"/>
            </p:cNvCxnSpPr>
            <p:nvPr/>
          </p:nvCxnSpPr>
          <p:spPr bwMode="auto">
            <a:xfrm>
              <a:off x="6692" y="4467"/>
              <a:ext cx="2981" cy="9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3" name="AutoShape 8"/>
            <p:cNvCxnSpPr>
              <a:cxnSpLocks noChangeShapeType="1"/>
              <a:stCxn id="72718" idx="2"/>
              <a:endCxn id="72716" idx="0"/>
            </p:cNvCxnSpPr>
            <p:nvPr/>
          </p:nvCxnSpPr>
          <p:spPr bwMode="auto">
            <a:xfrm flipH="1">
              <a:off x="4109" y="8531"/>
              <a:ext cx="11" cy="5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4" name="AutoShape 7"/>
            <p:cNvCxnSpPr>
              <a:cxnSpLocks noChangeShapeType="1"/>
              <a:stCxn id="72716" idx="2"/>
              <a:endCxn id="72719" idx="0"/>
            </p:cNvCxnSpPr>
            <p:nvPr/>
          </p:nvCxnSpPr>
          <p:spPr bwMode="auto">
            <a:xfrm>
              <a:off x="4109" y="10440"/>
              <a:ext cx="11" cy="5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5" name="AutoShape 6"/>
            <p:cNvCxnSpPr>
              <a:cxnSpLocks noChangeShapeType="1"/>
              <a:stCxn id="72719" idx="2"/>
              <a:endCxn id="72721" idx="0"/>
            </p:cNvCxnSpPr>
            <p:nvPr/>
          </p:nvCxnSpPr>
          <p:spPr bwMode="auto">
            <a:xfrm>
              <a:off x="4120" y="11546"/>
              <a:ext cx="2591" cy="15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6" name="AutoShape 5"/>
            <p:cNvCxnSpPr>
              <a:cxnSpLocks noChangeShapeType="1"/>
              <a:stCxn id="72717" idx="2"/>
              <a:endCxn id="72720" idx="0"/>
            </p:cNvCxnSpPr>
            <p:nvPr/>
          </p:nvCxnSpPr>
          <p:spPr bwMode="auto">
            <a:xfrm>
              <a:off x="9673" y="8225"/>
              <a:ext cx="0" cy="9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7" name="AutoShape 4"/>
            <p:cNvCxnSpPr>
              <a:cxnSpLocks noChangeShapeType="1"/>
              <a:stCxn id="72720" idx="2"/>
              <a:endCxn id="72721" idx="0"/>
            </p:cNvCxnSpPr>
            <p:nvPr/>
          </p:nvCxnSpPr>
          <p:spPr bwMode="auto">
            <a:xfrm flipH="1">
              <a:off x="6712" y="12361"/>
              <a:ext cx="2962" cy="7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8" name="AutoShape 3"/>
            <p:cNvCxnSpPr>
              <a:cxnSpLocks noChangeShapeType="1"/>
              <a:stCxn id="72719" idx="3"/>
              <a:endCxn id="72720" idx="1"/>
            </p:cNvCxnSpPr>
            <p:nvPr/>
          </p:nvCxnSpPr>
          <p:spPr bwMode="auto">
            <a:xfrm flipV="1">
              <a:off x="5680" y="10758"/>
              <a:ext cx="1926" cy="5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729" name="Rectangle 2"/>
            <p:cNvSpPr>
              <a:spLocks noChangeArrowheads="1"/>
            </p:cNvSpPr>
            <p:nvPr/>
          </p:nvSpPr>
          <p:spPr bwMode="auto">
            <a:xfrm>
              <a:off x="6712" y="10935"/>
              <a:ext cx="642" cy="5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</a:t>
              </a:r>
              <a:endParaRPr lang="pl-PL" altLang="ru-RU" b="1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26" name="Заголовок 1"/>
          <p:cNvSpPr txBox="1">
            <a:spLocks/>
          </p:cNvSpPr>
          <p:nvPr/>
        </p:nvSpPr>
        <p:spPr>
          <a:xfrm>
            <a:off x="571542" y="138639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Неотложная помощь при коме пациентам с сахарным диабетом</a:t>
            </a:r>
          </a:p>
          <a:p>
            <a:r>
              <a:rPr lang="ru-RU" sz="1600" dirty="0"/>
              <a:t>Основание: приказ Министерства здравоохранения Республики Беларусь №1030  от 30.09.2010 г.</a:t>
            </a:r>
          </a:p>
        </p:txBody>
      </p:sp>
    </p:spTree>
    <p:extLst>
      <p:ext uri="{BB962C8B-B14F-4D97-AF65-F5344CB8AC3E}">
        <p14:creationId xmlns:p14="http://schemas.microsoft.com/office/powerpoint/2010/main" val="3486167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ВНИМАНИЕ!</a:t>
            </a:r>
          </a:p>
        </p:txBody>
      </p:sp>
      <p:sp>
        <p:nvSpPr>
          <p:cNvPr id="3789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tx1"/>
                </a:solidFill>
              </a:rPr>
              <a:t>Формы контроля информации, представленной для УСР, на последнем занятии (тесты и задачи)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2800"/>
              <a:t>Порядок оказания неотложной медицинской помощи на приёме в поликлинике, близлежащей к ней территории и на дому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8738" y="781050"/>
            <a:ext cx="7315200" cy="5353050"/>
          </a:xfrm>
        </p:spPr>
        <p:txBody>
          <a:bodyPr rtlCol="0">
            <a:normAutofit fontScale="92500" lnSpcReduction="20000"/>
          </a:bodyPr>
          <a:lstStyle/>
          <a:p>
            <a:pPr marL="182880" indent="-182880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Оказание неотложной медицинской помощи является значимым разделом работы ЛЮБОГО лечебно-профилактического учреждения. В связи с этим в каждом лечебно-профилактическом учреждении издаётся приказ, подписанный главным врачом, об организации неотложной медицинской помощи в данном учреждении. В этом приказе утверждаются алгоритмы действий медицинского работника при возникновении неотложных состояний у пациентов. При этом оговариваются конкретные особенности организации помощи при возникновении неотложных состояний на приёме, во дворе поликлиники, близлежащей к ней территории, на каждом из этажей и т.д. Эти особенности включают способы передачи информации между медицинскими работниками, телефоны, организацию потоков, транспортировки пациента к месту оказания квалифицированной медицинской помощи, конкретные кабинеты приспособленные для оказания неотложной помощи, ответственных лиц, графики дежурств и т.п.</a:t>
            </a:r>
          </a:p>
          <a:p>
            <a:pPr marL="182880" indent="-182880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При поступлении сотрудника на работу при ознакомлении должностной инструкции сотрудник должен быть ознакомлен и с действующим приказом об организации неотложной помощи для чёткого представления того, где хранятся укладки для оказания неотложной медицинской помощи и как минимизировать возможные потери времени во время оказания неотложной медицинской помощи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Пример алгоритма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6150" y="285750"/>
            <a:ext cx="8286750" cy="6248400"/>
          </a:xfrm>
        </p:spPr>
        <p:txBody>
          <a:bodyPr rtlCol="0">
            <a:normAutofit fontScale="85000" lnSpcReduction="20000"/>
          </a:bodyPr>
          <a:lstStyle/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>
                <a:solidFill>
                  <a:schemeClr val="tx1"/>
                </a:solidFill>
              </a:rPr>
              <a:t>АЛГОРИТМ  ПОРЯДКА ОКАЗАНИЯ НЕОТЛОЖНОЙ МЕДИЦИНСКОЙ ПОМОЩИ</a:t>
            </a:r>
            <a:endParaRPr lang="ru-RU" dirty="0">
              <a:solidFill>
                <a:schemeClr val="tx1"/>
              </a:solidFill>
            </a:endParaRP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1. </a:t>
            </a:r>
            <a:r>
              <a:rPr lang="ru-RU" b="1" dirty="0">
                <a:solidFill>
                  <a:schemeClr val="tx1"/>
                </a:solidFill>
              </a:rPr>
              <a:t>Убедиться в личной безопасности и безопасности пациента. </a:t>
            </a:r>
            <a:r>
              <a:rPr lang="ru-RU" dirty="0">
                <a:solidFill>
                  <a:schemeClr val="tx1"/>
                </a:solidFill>
              </a:rPr>
              <a:t>Соблюдать следующие принципы: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сохранять спокойное, внимательное отношение ко всем пациентам без исключения;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соблюдать установленную форму одежды, иметь опрятный внешний вид;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использовать при оказании медицинской помощи принципы рациональной психотерапии для успокоения пациента.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2. </a:t>
            </a:r>
            <a:r>
              <a:rPr lang="ru-RU" b="1" dirty="0">
                <a:solidFill>
                  <a:schemeClr val="tx1"/>
                </a:solidFill>
              </a:rPr>
              <a:t>Осуществить первичный осмотр пациента </a:t>
            </a:r>
            <a:r>
              <a:rPr lang="ru-RU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ABCD</a:t>
            </a:r>
            <a:r>
              <a:rPr lang="ru-RU" dirty="0">
                <a:solidFill>
                  <a:schemeClr val="tx1"/>
                </a:solidFill>
              </a:rPr>
              <a:t>) для оценки нарушения витальных функций: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b="1" dirty="0">
                <a:solidFill>
                  <a:schemeClr val="tx1"/>
                </a:solidFill>
              </a:rPr>
              <a:t>проверить и обеспечить проходимость дыхательных путей </a:t>
            </a:r>
            <a:r>
              <a:rPr lang="ru-RU" dirty="0">
                <a:solidFill>
                  <a:schemeClr val="tx1"/>
                </a:solidFill>
              </a:rPr>
              <a:t>(провести очистку дыхательных путей: удаление инородных тел, зубных протезов, отсасывание рвотных масс, крови, слизи и др.; при подозрении на травму головы и шеи осуществить </a:t>
            </a:r>
            <a:r>
              <a:rPr lang="ru-RU" dirty="0" err="1">
                <a:solidFill>
                  <a:schemeClr val="tx1"/>
                </a:solidFill>
              </a:rPr>
              <a:t>шинирование</a:t>
            </a:r>
            <a:r>
              <a:rPr lang="ru-RU" dirty="0">
                <a:solidFill>
                  <a:schemeClr val="tx1"/>
                </a:solidFill>
              </a:rPr>
              <a:t> шейной шиной соответствующего размера);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b="1" dirty="0">
                <a:solidFill>
                  <a:schemeClr val="tx1"/>
                </a:solidFill>
              </a:rPr>
              <a:t>обеспечить адекватное дыхание </a:t>
            </a:r>
            <a:r>
              <a:rPr lang="ru-RU" dirty="0">
                <a:solidFill>
                  <a:schemeClr val="tx1"/>
                </a:solidFill>
              </a:rPr>
              <a:t>(нарушения функции дыхания: выраженная гипоксия (SpO</a:t>
            </a:r>
            <a:r>
              <a:rPr lang="ru-RU" baseline="-25000" dirty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 менее 90%), апноэ, диспноэ с цианозом кожи и слизистых, после аспирации, сознание по шкале Глазго менее 8 баллов. При показаниях установить воздуховод (при возможности – интубация трахеи), ингаляция воздушно-кислородной смесью, положение на боку при транспортировке (при отсутствии противопоказаний); при отсутствии эффекта использовать алгоритм «Обструкция дыхательных путей инородным телом»);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проверить состояние гемодинамики (наличие пульса на периферических артериях; при его отсутствии уточнить наличие признаков клинической смерти (реакция зрачков на свет, отсутствие сознания, самостоятельного дыхания) и использовать алгоритм «Внезапная смерть, сердечно-лёгочная реанимация»); 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b="1" dirty="0">
                <a:solidFill>
                  <a:schemeClr val="tx1"/>
                </a:solidFill>
              </a:rPr>
              <a:t>оценить признаки </a:t>
            </a:r>
            <a:r>
              <a:rPr lang="ru-RU" b="1" dirty="0" err="1">
                <a:solidFill>
                  <a:schemeClr val="tx1"/>
                </a:solidFill>
              </a:rPr>
              <a:t>гиповолемического</a:t>
            </a:r>
            <a:r>
              <a:rPr lang="ru-RU" b="1" dirty="0">
                <a:solidFill>
                  <a:schemeClr val="tx1"/>
                </a:solidFill>
              </a:rPr>
              <a:t> шока </a:t>
            </a:r>
            <a:r>
              <a:rPr lang="ru-RU" dirty="0">
                <a:solidFill>
                  <a:schemeClr val="tx1"/>
                </a:solidFill>
              </a:rPr>
              <a:t>(1) холодная, бледная, влажная кожа; 2) САД менее 90 мм рт. ст.; 3) ЧСС более 100 в 1 мин; 4) нарушение сознания (менее 12 баллов), при наличии использовать алгоритм «</a:t>
            </a:r>
            <a:r>
              <a:rPr lang="ru-RU" dirty="0" err="1">
                <a:solidFill>
                  <a:schemeClr val="tx1"/>
                </a:solidFill>
              </a:rPr>
              <a:t>Гиповолемический</a:t>
            </a:r>
            <a:r>
              <a:rPr lang="ru-RU" dirty="0">
                <a:solidFill>
                  <a:schemeClr val="tx1"/>
                </a:solidFill>
              </a:rPr>
              <a:t> шок»)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провести остановку профузного кровотечения, </a:t>
            </a:r>
            <a:r>
              <a:rPr lang="ru-RU" dirty="0" err="1">
                <a:solidFill>
                  <a:schemeClr val="tx1"/>
                </a:solidFill>
              </a:rPr>
              <a:t>пульсоксиметрию</a:t>
            </a:r>
            <a:r>
              <a:rPr lang="ru-RU" dirty="0">
                <a:solidFill>
                  <a:schemeClr val="tx1"/>
                </a:solidFill>
              </a:rPr>
              <a:t> (по показаниям).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Пример алгоритма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6149" y="285750"/>
            <a:ext cx="8453437" cy="6248400"/>
          </a:xfrm>
        </p:spPr>
        <p:txBody>
          <a:bodyPr rtlCol="0">
            <a:normAutofit fontScale="92500"/>
          </a:bodyPr>
          <a:lstStyle/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>
                <a:solidFill>
                  <a:schemeClr val="tx1"/>
                </a:solidFill>
              </a:rPr>
              <a:t>АЛГОРИТМ  ПОРЯДКА ОКАЗАНИЯ НЕОТЛОЖНОЙ МЕДИЦИНСКОЙ ПОМОЩИ</a:t>
            </a:r>
            <a:endParaRPr lang="ru-RU" dirty="0">
              <a:solidFill>
                <a:schemeClr val="tx1"/>
              </a:solidFill>
            </a:endParaRP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3. Вызвать СМП.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4. Неотложная медицинская помощь (по экстренным показаниям):  </a:t>
            </a:r>
          </a:p>
          <a:p>
            <a:pPr marL="269875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обеспечить венозный доступ и </a:t>
            </a:r>
            <a:r>
              <a:rPr lang="ru-RU" dirty="0" err="1">
                <a:solidFill>
                  <a:schemeClr val="tx1"/>
                </a:solidFill>
              </a:rPr>
              <a:t>инфузионную</a:t>
            </a:r>
            <a:r>
              <a:rPr lang="ru-RU" dirty="0">
                <a:solidFill>
                  <a:schemeClr val="tx1"/>
                </a:solidFill>
              </a:rPr>
              <a:t> терапию под контролем АД;</a:t>
            </a:r>
          </a:p>
          <a:p>
            <a:pPr marL="269875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ЭКГ-</a:t>
            </a:r>
            <a:r>
              <a:rPr lang="ru-RU" dirty="0" err="1">
                <a:solidFill>
                  <a:schemeClr val="tx1"/>
                </a:solidFill>
              </a:rPr>
              <a:t>мониторирование</a:t>
            </a:r>
            <a:r>
              <a:rPr lang="ru-RU" dirty="0">
                <a:solidFill>
                  <a:schemeClr val="tx1"/>
                </a:solidFill>
              </a:rPr>
              <a:t> по показаниям;</a:t>
            </a:r>
          </a:p>
          <a:p>
            <a:pPr marL="269875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оказание медицинской помощи в соответствии с выявленной патологией;</a:t>
            </a:r>
          </a:p>
          <a:p>
            <a:pPr marL="269875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 обеспечить необходимую иммобилизацию и способ транспортировки с учётом имеющейся патологии.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5. Выполнить углубленный осмотр пациента: 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1) оценка основных витальных функций, осмотр «с головы до пят»; 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2) сбор анамнестических сведений:</a:t>
            </a:r>
          </a:p>
          <a:p>
            <a:pPr marL="269875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 перенесенные заболевания;</a:t>
            </a:r>
          </a:p>
          <a:p>
            <a:pPr marL="269875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 осложняющие факторы (наличие сопутствующих заболеваний);</a:t>
            </a:r>
          </a:p>
          <a:p>
            <a:pPr marL="269875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 </a:t>
            </a:r>
            <a:r>
              <a:rPr lang="ru-RU" dirty="0" err="1">
                <a:solidFill>
                  <a:schemeClr val="tx1"/>
                </a:solidFill>
              </a:rPr>
              <a:t>аллергоанамнез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269875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 принятые лекарственные средства;</a:t>
            </a:r>
          </a:p>
          <a:p>
            <a:pPr marL="269875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- наблюдение врача.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6. Передать пациента бригаде СМП, не прекращая оказания медицинской помощи</a:t>
            </a:r>
          </a:p>
        </p:txBody>
      </p:sp>
    </p:spTree>
    <p:extLst>
      <p:ext uri="{BB962C8B-B14F-4D97-AF65-F5344CB8AC3E}">
        <p14:creationId xmlns:p14="http://schemas.microsoft.com/office/powerpoint/2010/main" val="1790400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Врачебная тактика при неотложных состояниях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tx1"/>
                </a:solidFill>
              </a:rPr>
              <a:t>ИТАК, в любом ЛПУ каждый врач должен быть ознакомлен с действующим приказом об оказании неотложной медицинской помощи и знать оптимальные маршруты при возникновении неотложного состояния у пациентов в любой точке конкретного ЛПУ</a:t>
            </a:r>
          </a:p>
          <a:p>
            <a:r>
              <a:rPr lang="ru-RU" sz="2400" dirty="0">
                <a:solidFill>
                  <a:schemeClr val="tx1"/>
                </a:solidFill>
              </a:rPr>
              <a:t>Оказание неотложной помощи осуществляется строго с действующими клиническими протоколами в максимально сжатые сроки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sz="2400"/>
              <a:t>Перечень лекарственных препаратов и медицинских принадлежностей</a:t>
            </a:r>
            <a:br>
              <a:rPr lang="ru-RU" sz="2400"/>
            </a:br>
            <a:r>
              <a:rPr lang="ru-RU" sz="2400"/>
              <a:t>СУМКИ ВРАЧА-ТЕРАПЕВТА УЧАСТКОВОГО (ВРАЧА ОБЩЕЙ ПРАКТИКИ)</a:t>
            </a:r>
            <a:br>
              <a:rPr lang="ru-RU" sz="2400"/>
            </a:br>
            <a:r>
              <a:rPr lang="ru-RU" sz="2400"/>
              <a:t>для обслуживания визитов на дому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533775" y="188913"/>
          <a:ext cx="4227095" cy="6015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0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3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 п/п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лекарственного препарата / медицинских принадлежностей 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Срок годности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 хранения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1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Адреналин (</a:t>
                      </a:r>
                      <a:r>
                        <a:rPr lang="ru-RU" sz="1000" dirty="0" err="1">
                          <a:effectLst/>
                        </a:rPr>
                        <a:t>Эпинефрин</a:t>
                      </a:r>
                      <a:r>
                        <a:rPr lang="ru-RU" sz="1000" dirty="0">
                          <a:effectLst/>
                        </a:rPr>
                        <a:t>) 0,1%-1,0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упаковка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Холодильник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Анальгин (</a:t>
                      </a:r>
                      <a:r>
                        <a:rPr lang="ru-RU" sz="1000" dirty="0" err="1">
                          <a:effectLst/>
                        </a:rPr>
                        <a:t>Метамизол</a:t>
                      </a:r>
                      <a:r>
                        <a:rPr lang="ru-RU" sz="1000" dirty="0">
                          <a:effectLst/>
                        </a:rPr>
                        <a:t>) 50%-1,0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 1 упаковке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Амиодарон</a:t>
                      </a:r>
                      <a:r>
                        <a:rPr lang="ru-RU" sz="1000" dirty="0">
                          <a:effectLst/>
                        </a:rPr>
                        <a:t> 5%-3,0 №5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Аммоний 10%-1,0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Ацетилсалициловая кислота 0,5 №10, таблетки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блистер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Валидол 0,06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 1 упаковке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Глюкоза 40%-5,0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Дибазол (бендазол) 0,5%-2,0 №10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9.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Димедрод</a:t>
                      </a:r>
                      <a:r>
                        <a:rPr lang="ru-RU" sz="1000" dirty="0">
                          <a:effectLst/>
                        </a:rPr>
                        <a:t> 1%-1,0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Дротаверина</a:t>
                      </a:r>
                      <a:r>
                        <a:rPr lang="ru-RU" sz="1000" dirty="0">
                          <a:effectLst/>
                        </a:rPr>
                        <a:t> гидрохлорид 2%-2,0 №5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11.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Верапамил</a:t>
                      </a:r>
                      <a:r>
                        <a:rPr lang="ru-RU" sz="1000" dirty="0">
                          <a:effectLst/>
                        </a:rPr>
                        <a:t> 20%-2,0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12.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Кеторолак</a:t>
                      </a:r>
                      <a:r>
                        <a:rPr lang="ru-RU" sz="1000" dirty="0">
                          <a:effectLst/>
                        </a:rPr>
                        <a:t> 3%-1,0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13.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Клопидогрель</a:t>
                      </a:r>
                      <a:r>
                        <a:rPr lang="ru-RU" sz="1000" dirty="0">
                          <a:effectLst/>
                        </a:rPr>
                        <a:t> 0,075 №10, таблетки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блистер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14.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Каптоприл</a:t>
                      </a:r>
                      <a:r>
                        <a:rPr lang="ru-RU" sz="1000" dirty="0">
                          <a:effectLst/>
                        </a:rPr>
                        <a:t> 0,025 №40, таблетки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 1 упаковке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15.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Корвалол</a:t>
                      </a:r>
                      <a:r>
                        <a:rPr lang="ru-RU" sz="1000" dirty="0">
                          <a:effectLst/>
                        </a:rPr>
                        <a:t> 25 мл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16.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Коргликон</a:t>
                      </a:r>
                      <a:r>
                        <a:rPr lang="ru-RU" sz="1000" dirty="0">
                          <a:effectLst/>
                        </a:rPr>
                        <a:t> 0,06%-1,0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17.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Магния сульфат 25%-5,0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18.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Метоклопрамил</a:t>
                      </a:r>
                      <a:r>
                        <a:rPr lang="ru-RU" sz="1000" dirty="0">
                          <a:effectLst/>
                        </a:rPr>
                        <a:t> 0,5%-2,0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19.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Метопролол</a:t>
                      </a:r>
                      <a:r>
                        <a:rPr lang="ru-RU" sz="1000" dirty="0">
                          <a:effectLst/>
                        </a:rPr>
                        <a:t> 0,025 №10, таблетки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блистер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Натрия хлорид 0,9%-10,0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упаковка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21.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Нитроглицерин 0,0005 №40, таблетки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упаковка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22.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Нифедипин</a:t>
                      </a:r>
                      <a:r>
                        <a:rPr lang="ru-RU" sz="1000" dirty="0">
                          <a:effectLst/>
                        </a:rPr>
                        <a:t> 0,01 №10, таблетки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блистер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688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23.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Преднизолон 30 мг – 1,0 №3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2 упаковки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 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</a:rPr>
                        <a:t>Сумка-укладка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688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</a:t>
                      </a: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Пропранолол</a:t>
                      </a: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0,04№20</a:t>
                      </a: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упаковка</a:t>
                      </a: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Сумка-укладка</a:t>
                      </a: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/>
          </p:cNvGraphicFramePr>
          <p:nvPr/>
        </p:nvGraphicFramePr>
        <p:xfrm>
          <a:off x="7843838" y="188913"/>
          <a:ext cx="4126105" cy="5852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2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0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1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3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 п/п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лекарственного препарата / медицинских принадлежностей 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Срок годности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 хранения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25.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Хлоропирамин 2%-1,0 №2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ампулы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26.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Фуросемид 1%-2,0 №10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 1 упаковке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27.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Эмоксипин 3%-5,0 №5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28.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Эуфиллин 2,4%-5,0 №10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29.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Уголь активированный 0,5 №10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30.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Стетофонендоскоп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31.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Тонометр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32.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Термометр медицинский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33.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Шпатель стерильный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34.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Шприц одноразовый 2,0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35.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Шприц одноразовый 5,0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 шт.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36.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Шприц одноразовый 20,0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37.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Бинт стерильный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38.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Жгут кровоостанавливающий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39.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Жгут для венопункции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40.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Ватные шарики стерильные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41.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Антисептик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флакон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3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42.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Пробирка с тампоном для взятия мазков из зева на палочку дифтерии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Сумка-укладка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3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43.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Ёмкости для отходов группы «Б» непрокалываемые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Сумка-укладка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44.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Перчатки нестерильные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Сумка-укладка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45.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Перчатки стерильные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Сумка-укладка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46.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Повязка марлевая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Сумка-укладка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47.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Халат медицинский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шт.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Сумка-укладка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9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48.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Шапочка медицинская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шт.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Сумка-укладка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38" marR="40638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Обморок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182880" indent="-182880"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Обморок</a:t>
            </a:r>
            <a:r>
              <a:rPr lang="ru-RU" dirty="0">
                <a:solidFill>
                  <a:schemeClr val="tx1"/>
                </a:solidFill>
              </a:rPr>
              <a:t> (синкопе) – приступ кратковременной утраты сознания, обусловленный временным нарушением мозгового кровотока. </a:t>
            </a:r>
          </a:p>
          <a:p>
            <a:pPr marL="182880" indent="-182880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Обморок может являться симптомом какого-либо первичного заболевания. Существует большое количество патологических состояний, сопровождающихся образованием обмороков:</a:t>
            </a:r>
          </a:p>
          <a:p>
            <a:pPr marL="900112" indent="-457200" fontAlgn="auto">
              <a:spcAft>
                <a:spcPts val="0"/>
              </a:spcAft>
              <a:buClrTx/>
              <a:buFont typeface="+mj-lt"/>
              <a:buAutoNum type="arabicParenR"/>
              <a:defRPr/>
            </a:pPr>
            <a:r>
              <a:rPr lang="ru-RU" b="1" dirty="0">
                <a:solidFill>
                  <a:schemeClr val="tx1"/>
                </a:solidFill>
              </a:rPr>
              <a:t>заболевания, сопровождающиеся снижением сердечного выброса (нарушения ритма, стенозы аорты, ИБС);</a:t>
            </a:r>
          </a:p>
          <a:p>
            <a:pPr marL="900112" indent="-457200" fontAlgn="auto">
              <a:spcAft>
                <a:spcPts val="0"/>
              </a:spcAft>
              <a:buClrTx/>
              <a:buFont typeface="+mj-lt"/>
              <a:buAutoNum type="arabicParenR"/>
              <a:defRPr/>
            </a:pPr>
            <a:r>
              <a:rPr lang="ru-RU" b="1" dirty="0">
                <a:solidFill>
                  <a:schemeClr val="tx1"/>
                </a:solidFill>
              </a:rPr>
              <a:t>состояния, сопровождающиеся нарушением нервной регуляции сосудов;</a:t>
            </a:r>
          </a:p>
          <a:p>
            <a:pPr marL="900112" indent="-457200" fontAlgn="auto">
              <a:spcAft>
                <a:spcPts val="0"/>
              </a:spcAft>
              <a:buClrTx/>
              <a:buFont typeface="+mj-lt"/>
              <a:buAutoNum type="arabicParenR"/>
              <a:defRPr/>
            </a:pPr>
            <a:r>
              <a:rPr lang="ru-RU" b="1" dirty="0">
                <a:solidFill>
                  <a:schemeClr val="tx1"/>
                </a:solidFill>
              </a:rPr>
              <a:t>состояния гипоксии.</a:t>
            </a:r>
          </a:p>
          <a:p>
            <a:pPr marL="182880" indent="-182880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Несмотря на то, что обморок зачастую является функциональным состоянием, сама потеря сознания диктует необходимость унифицированного врачебного подхода к оказанию неотложной помощи, чтобы не пропустить более значимые причины потери сознания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Шкала комы Глазго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890827"/>
              </p:ext>
            </p:extLst>
          </p:nvPr>
        </p:nvGraphicFramePr>
        <p:xfrm>
          <a:off x="3058177" y="233997"/>
          <a:ext cx="9021528" cy="600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8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</a:t>
                      </a:r>
                      <a:r>
                        <a:rPr lang="ru-RU" sz="1400" dirty="0"/>
                        <a:t>,</a:t>
                      </a:r>
                      <a:r>
                        <a:rPr lang="ru-RU" sz="1400" baseline="0" dirty="0"/>
                        <a:t> </a:t>
                      </a:r>
                      <a:r>
                        <a:rPr lang="en-US" sz="1400" baseline="0" dirty="0"/>
                        <a:t>Eye response,</a:t>
                      </a:r>
                      <a:r>
                        <a:rPr lang="ru-RU" sz="1400" baseline="0" dirty="0"/>
                        <a:t> открывание глаз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V,</a:t>
                      </a:r>
                      <a:r>
                        <a:rPr lang="en-US" sz="1400" baseline="0" dirty="0"/>
                        <a:t> Verbal response, </a:t>
                      </a:r>
                      <a:r>
                        <a:rPr lang="ru-RU" sz="1400" baseline="0" dirty="0"/>
                        <a:t>речевая реакция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M, motor response, </a:t>
                      </a:r>
                      <a:r>
                        <a:rPr lang="ru-RU" sz="1400" dirty="0"/>
                        <a:t>двигательная</a:t>
                      </a:r>
                      <a:r>
                        <a:rPr lang="ru-RU" sz="1400" baseline="0" dirty="0"/>
                        <a:t> реакция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Количество баллов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Выполнение движений по команде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Пациент ориентирован, быстрый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 и правильный ответ на заданный вопрос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Целенаправленное движение в ответ на болевое раздражение (отталкивание)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Произвольное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Пациент дезориентирован, спутанная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 речь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Отдёргивание конечности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 в ответ на болевое раздражение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4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Как реакция на вербальный стимул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«Словесная окрошка» – ответ по смыслу не соответствует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 вопросу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Патологическое сгибание в ответ на болевое раздражение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Как реакция на болевое раздражение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Нечленораздельные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 звуки в ответ на заданный вопрос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Патологическое разгибание в ответ на болевое раздражение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Отсутствует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Отсутствие речи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Отсутствие движений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Итого =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Рама">
  <a:themeElements>
    <a:clrScheme name="Рам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а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25773</TotalTime>
  <Words>4507</Words>
  <Application>Microsoft Office PowerPoint</Application>
  <PresentationFormat>Широкоэкранный</PresentationFormat>
  <Paragraphs>612</Paragraphs>
  <Slides>23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Arial Black</vt:lpstr>
      <vt:lpstr>Calibri</vt:lpstr>
      <vt:lpstr>Corbel</vt:lpstr>
      <vt:lpstr>Times New Roman</vt:lpstr>
      <vt:lpstr>Wingdings 2</vt:lpstr>
      <vt:lpstr>Рама</vt:lpstr>
      <vt:lpstr>Информационные материалы для УСР: скорая медицинская помощь при обмороке, коллапсе, врачебная тактика </vt:lpstr>
      <vt:lpstr>Нормативная база</vt:lpstr>
      <vt:lpstr>Порядок оказания неотложной медицинской помощи на приёме в поликлинике, близлежащей к ней территории и на дому</vt:lpstr>
      <vt:lpstr>Пример алгоритма</vt:lpstr>
      <vt:lpstr>Пример алгоритма</vt:lpstr>
      <vt:lpstr>Врачебная тактика при неотложных состояниях</vt:lpstr>
      <vt:lpstr>Перечень лекарственных препаратов и медицинских принадлежностей СУМКИ ВРАЧА-ТЕРАПЕВТА УЧАСТКОВОГО (ВРАЧА ОБЩЕЙ ПРАКТИКИ) для обслуживания визитов на дому</vt:lpstr>
      <vt:lpstr>Обморок</vt:lpstr>
      <vt:lpstr>Шкала комы Глазго</vt:lpstr>
      <vt:lpstr>Шкала комы Глазго, методика и интерпретация</vt:lpstr>
      <vt:lpstr>Обморок, алгоритм</vt:lpstr>
      <vt:lpstr>Алгоритм-протокол: пароксизмальная тахикардия</vt:lpstr>
      <vt:lpstr>Алгоритм: внезапная сердечная смерть и сердечно-лёгочная реанимация</vt:lpstr>
      <vt:lpstr>Алгоритм-протокол: фибрилляция желудочков / желудочковая тахикардия</vt:lpstr>
      <vt:lpstr>Алгоритм-протокол: асистолия</vt:lpstr>
      <vt:lpstr>Перечень лекарственных препаратов и медицинских принадлежностей для оказания врачами экстренной медицинской помощи пациентам  при ВНЕЗАПНОЙ СМЕРТИ в условиях поликлиники</vt:lpstr>
      <vt:lpstr>Перечень лекарственных препаратов и медицинских принадлежностей для оказания врачами экстренной медицинской помощи пациентам  при АРИТМИЯХ в условиях поликлиники</vt:lpstr>
      <vt:lpstr>Кома: определение и патогенез</vt:lpstr>
      <vt:lpstr>Кома: степени выраженности</vt:lpstr>
      <vt:lpstr>Кома: причины</vt:lpstr>
      <vt:lpstr>Кома: врачебный осмотр</vt:lpstr>
      <vt:lpstr>Презентация PowerPoint</vt:lpstr>
      <vt:lpstr>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Sony</dc:creator>
  <cp:lastModifiedBy>user</cp:lastModifiedBy>
  <cp:revision>143</cp:revision>
  <dcterms:created xsi:type="dcterms:W3CDTF">2018-09-03T10:37:01Z</dcterms:created>
  <dcterms:modified xsi:type="dcterms:W3CDTF">2021-09-07T19:33:30Z</dcterms:modified>
</cp:coreProperties>
</file>