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3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9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5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1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9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CE97-24EA-4B8A-999F-3D1496D327F4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CF3A-8D61-4871-8982-0A11D23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3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rgbClr val="0E3272"/>
            </a:gs>
            <a:gs pos="0">
              <a:schemeClr val="bg2">
                <a:tint val="80000"/>
                <a:satMod val="300000"/>
              </a:schemeClr>
            </a:gs>
            <a:gs pos="8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1764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PUERPERIUM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Normal and abnormal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postpartum period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1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8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0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5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5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6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0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8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5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78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5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0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5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6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4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5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6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9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3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3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5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3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1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5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6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76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7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8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2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PUERPERIUM Normal and abnormal  postpartum period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2018-10-21T08:10:37Z</dcterms:created>
  <dcterms:modified xsi:type="dcterms:W3CDTF">2018-10-21T08:28:55Z</dcterms:modified>
</cp:coreProperties>
</file>