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VESTA</cp:lastModifiedBy>
  <cp:revision>22</cp:revision>
  <cp:lastPrinted>2024-09-11T06:19:16Z</cp:lastPrinted>
  <dcterms:created xsi:type="dcterms:W3CDTF">2024-08-30T07:54:52Z</dcterms:created>
  <dcterms:modified xsi:type="dcterms:W3CDTF">2025-04-04T08:43:24Z</dcterms:modified>
</cp:coreProperties>
</file>