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57" r:id="rId6"/>
    <p:sldId id="269" r:id="rId7"/>
    <p:sldId id="260" r:id="rId8"/>
    <p:sldId id="270" r:id="rId9"/>
    <p:sldId id="271" r:id="rId10"/>
    <p:sldId id="272" r:id="rId11"/>
    <p:sldId id="274" r:id="rId12"/>
    <p:sldId id="273" r:id="rId13"/>
    <p:sldId id="277" r:id="rId14"/>
    <p:sldId id="275" r:id="rId15"/>
    <p:sldId id="276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8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Исследование зависимости сопротивления полупроводникового материала от температуры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зависимости сопротивления термистора от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температуры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98884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Кратковременно нажать на ключ и заметить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движения стрелки гальванометра от нулевого деления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Скомпенсировать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изменяя положение ползунка реохорда.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3" descr="DSCN68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508" r="4854" b="31812"/>
          <a:stretch>
            <a:fillRect/>
          </a:stretch>
        </p:blipFill>
        <p:spPr>
          <a:xfrm>
            <a:off x="1115616" y="3645024"/>
            <a:ext cx="705678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зависимости сопротивления термистора от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температуры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98884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Измерить плечи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формуле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каждой температуры.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этом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i="1" baseline="-25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должно быть постоянным.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140968"/>
            <a:ext cx="261950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зависимости сопротивления термистора от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температуры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91683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Включить электроплитку. Помешивая воду в калориметре мешалкой, через каждые 5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определить сопротивление термистора. Результаты измерений занесите в таблицу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9552" y="3429000"/>
          <a:ext cx="8136905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/>
                <a:gridCol w="1224136"/>
                <a:gridCol w="1152128"/>
                <a:gridCol w="1152128"/>
                <a:gridCol w="1152128"/>
                <a:gridCol w="1080120"/>
                <a:gridCol w="936105"/>
              </a:tblGrid>
              <a:tr h="37183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рука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см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см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кОм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зависимости сопротивления термистора от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температуры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060848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Построить график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52498"/>
            <a:ext cx="5328592" cy="4305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548680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Измерение температуры руки с помощью термистора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98884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Взять термистор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руку. Уравновесить мост и снять показания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плеч реохорда.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DSCN68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140968"/>
            <a:ext cx="4824536" cy="300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508104" y="3212976"/>
          <a:ext cx="3096344" cy="2016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6571"/>
                <a:gridCol w="1219773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рука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см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см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кОм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548680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Измерение температуры руки с помощью термистора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98884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графику определить температуру.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08892"/>
            <a:ext cx="5544616" cy="4449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062912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результатам проведенного опыта сделать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6815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работы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132856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исследовать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зависимость сопротивления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термис-тора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температуры, определить термический коэффициент сопротивления и ширину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запрещен-ной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зоны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полупроводника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измерить температуру с помощью термистора.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7668344" cy="136815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algn="ctr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Приборы и принадлежности</a:t>
            </a:r>
            <a:endParaRPr lang="ru-RU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204864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гальванометр,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магазин сопротивлений на 10 кОм, реохорд, термистор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стеклянной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трубке,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термометр с ценой деления 1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источник постоянного тока на 4-6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кнопочный ключ, соединительные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провода.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604448" cy="1368153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выполнения работы</a:t>
            </a:r>
            <a:endParaRPr lang="ru-RU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6552728" cy="72008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Описание установки</a:t>
            </a:r>
            <a:endParaRPr lang="ru-RU" sz="4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рис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411971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16016" y="2420888"/>
          <a:ext cx="4032448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7968"/>
                <a:gridCol w="3174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Термистор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Магазин сопротивлений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Гальванометр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Реохорд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Реостат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Источник тока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Кнопочный ключ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6552728" cy="72008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Описание установки</a:t>
            </a:r>
            <a:endParaRPr lang="ru-RU" sz="4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DSCN6813.JPG"/>
          <p:cNvPicPr>
            <a:picLocks noChangeAspect="1"/>
          </p:cNvPicPr>
          <p:nvPr/>
        </p:nvPicPr>
        <p:blipFill>
          <a:blip r:embed="rId2" cstate="print"/>
          <a:srcRect t="6717"/>
          <a:stretch>
            <a:fillRect/>
          </a:stretch>
        </p:blipFill>
        <p:spPr>
          <a:xfrm>
            <a:off x="1619672" y="1916832"/>
            <a:ext cx="5760640" cy="3038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99592" y="5085184"/>
          <a:ext cx="72008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0089"/>
                <a:gridCol w="2800311"/>
                <a:gridCol w="800089"/>
                <a:gridCol w="28003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Реохорд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Магазин сопротивлений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Кнопочный ключ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Термометр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Источник тока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Гальванометр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Реостат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N68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200" t="9450" r="9701" b="776"/>
          <a:stretch>
            <a:fillRect/>
          </a:stretch>
        </p:blipFill>
        <p:spPr>
          <a:xfrm>
            <a:off x="5724128" y="2204864"/>
            <a:ext cx="295232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404664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зависимости сопротивления термистора от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температуры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204864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Поместить термометр  и термистор в калориметрический сосуд,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запол-ненный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2/3 объема водой или водой со льдом и поставить его на электроплитку.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зависимости сопротивления термистора от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температуры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060848"/>
            <a:ext cx="82809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Собрать схему, установить ползунок реохорда на его середину. Тогда  при равновесии моста сопротивление магазина будет равно сопротивлению термистора.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DSCN6813.JPG"/>
          <p:cNvPicPr>
            <a:picLocks noChangeAspect="1"/>
          </p:cNvPicPr>
          <p:nvPr/>
        </p:nvPicPr>
        <p:blipFill>
          <a:blip r:embed="rId2" cstate="print"/>
          <a:srcRect t="30050" r="16138" b="26900"/>
          <a:stretch>
            <a:fillRect/>
          </a:stretch>
        </p:blipFill>
        <p:spPr>
          <a:xfrm>
            <a:off x="827584" y="3356992"/>
            <a:ext cx="766834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Выгнутая вверх стрелка 12"/>
          <p:cNvSpPr/>
          <p:nvPr/>
        </p:nvSpPr>
        <p:spPr>
          <a:xfrm rot="11471775">
            <a:off x="5820730" y="5526413"/>
            <a:ext cx="869446" cy="338537"/>
          </a:xfrm>
          <a:prstGeom prst="curved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зависимости сопротивления термистора от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температуры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06084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Установить на магазине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8000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Ом. Для этого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переключателем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кратностью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1000 установить цифру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против стрелки, остальные переключатели установить на 0.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DSCN68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417" t="12728" r="14563" b="1358"/>
          <a:stretch>
            <a:fillRect/>
          </a:stretch>
        </p:blipFill>
        <p:spPr>
          <a:xfrm>
            <a:off x="2555776" y="3284984"/>
            <a:ext cx="4248472" cy="3373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313</TotalTime>
  <Words>383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Исследование зависимости сопротивления полупроводникового материала от температуры</vt:lpstr>
      <vt:lpstr>Цель работы</vt:lpstr>
      <vt:lpstr>Приборы и принадлежности</vt:lpstr>
      <vt:lpstr>Порядок выполнения работы</vt:lpstr>
      <vt:lpstr>Описание установки</vt:lpstr>
      <vt:lpstr>Описание установки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По результатам проведенного опыта сделать 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зависимости сопротивления полупроводникового материала от температуры</dc:title>
  <dc:creator>Мария</dc:creator>
  <cp:lastModifiedBy>admin</cp:lastModifiedBy>
  <cp:revision>36</cp:revision>
  <dcterms:created xsi:type="dcterms:W3CDTF">2016-04-29T19:42:02Z</dcterms:created>
  <dcterms:modified xsi:type="dcterms:W3CDTF">2016-05-15T14:08:51Z</dcterms:modified>
</cp:coreProperties>
</file>