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8" r:id="rId5"/>
    <p:sldId id="258" r:id="rId6"/>
    <p:sldId id="279" r:id="rId7"/>
    <p:sldId id="259" r:id="rId8"/>
    <p:sldId id="289" r:id="rId9"/>
    <p:sldId id="292" r:id="rId10"/>
    <p:sldId id="261" r:id="rId11"/>
    <p:sldId id="280" r:id="rId12"/>
    <p:sldId id="281" r:id="rId13"/>
    <p:sldId id="282" r:id="rId14"/>
    <p:sldId id="283" r:id="rId15"/>
    <p:sldId id="284" r:id="rId16"/>
    <p:sldId id="291" r:id="rId17"/>
    <p:sldId id="285" r:id="rId18"/>
    <p:sldId id="286" r:id="rId19"/>
    <p:sldId id="287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54A75-688D-4967-ADC7-F9A71409684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237457-B03F-4BD7-B915-C81447B3A9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03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59B8-E180-4223-ABDA-62AF4EE91D99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4CB75-AC16-4269-B82D-B275FB0114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D1D8-B418-493F-A8FB-69F049EA9F3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01C4-8E06-48BC-89A2-D27445871C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2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1EFC-B865-4FF8-902F-9F707AF958B8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7D69-FC0B-4F8A-A5BC-C23A53ED81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168A-4640-41CA-BA80-3AA41F0EC09F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53F3-DFF5-4CFE-84BC-B2EF9AC749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0BE6-A9D1-41B5-8F19-1FC723C3EEC3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3775-5283-40BF-B617-8C48D86194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3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E474-D5E4-4928-B261-10E3A8FF35BC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3693-2A2A-4FE1-808B-231B743C6A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4857-8197-4E15-BF2F-4ED9D42CD186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B8FB-BF65-499A-AC51-DF9E403F87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2568-D022-4C4B-A920-81A498486B5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30955-13E7-4C6B-B4C1-45314B9431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7714-D650-4E81-96C7-AC2530B3D24E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E656-46DB-4D00-8D85-8C02FD090E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6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84A0-85DC-490A-8C44-977B83870F11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5D56-BC51-46AD-AE2D-F34C37C70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1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0D6B-50BA-46A6-9D74-A89027C7CFC3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867A-9FC4-41F2-AED4-286FBC6C24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CD01F-21C0-4528-B796-DF3FDD21AEA1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663566-2974-4CD9-A9D4-8E9690F3C1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ПОКАЗАТЕЛЯ ПРЕЛОМЛЕНИЯ ВЕЩЕСТВА С ПОМОЩЬЮ РЕФРАКТОМЕТРА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6505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39750" y="1844675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Установить источник света так, чтобы освещалась верхняя призма.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0825" y="177323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Откинуть верхнюю призму  и нанести пипеткой 3-4 капли воды на измерительную призму.</a:t>
            </a: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5516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50825" y="177323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Плавно опустить призму</a:t>
            </a:r>
          </a:p>
        </p:txBody>
      </p:sp>
      <p:pic>
        <p:nvPicPr>
          <p:cNvPr id="1229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6985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гнутая влево стрелка 7"/>
          <p:cNvSpPr/>
          <p:nvPr/>
        </p:nvSpPr>
        <p:spPr>
          <a:xfrm rot="4342616">
            <a:off x="3333750" y="2305050"/>
            <a:ext cx="620713" cy="1179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79388" y="1844675"/>
            <a:ext cx="8713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Вращая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окуляр,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четкого изображения шкалы и трех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штрихов. </a:t>
            </a:r>
          </a:p>
        </p:txBody>
      </p:sp>
      <p:pic>
        <p:nvPicPr>
          <p:cNvPr id="13316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37084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79388" y="2565400"/>
            <a:ext cx="46085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Перемещая окуляр  рычагом, найти границу светотени. Если граница окрашена, то рычагом компенсатора устранить  окраску, зафиксировать рычаг винтом и, вращая рычаг, точно совместить границу светотени с тремя штрихами.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433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341947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916113"/>
            <a:ext cx="5040312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По левой шкале отсчитать показатель преломления.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правильной настройке прибора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штриховая линия для воды совпадает с делением 1,333 шкалы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если показания будут другие, необходимо промыть тщательно призму и вновь определить n для воды; в случае отличия показаний от 1,333 необходимо учесть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систематическую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ошибку в последующих измерениях.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79388" y="1916113"/>
            <a:ext cx="874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Протереть нижнюю призму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003" r="21651" b="-4662"/>
          <a:stretch/>
        </p:blipFill>
        <p:spPr>
          <a:xfrm>
            <a:off x="1907704" y="2492896"/>
            <a:ext cx="554461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79388" y="1916113"/>
            <a:ext cx="8748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нижнюю призму нанести поочередно растворы различной концентрации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448151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50825" y="1844675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показатели преломления растворов различной концентрации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описанные в п.5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п.6).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 занести в таблицу.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78173"/>
              </p:ext>
            </p:extLst>
          </p:nvPr>
        </p:nvGraphicFramePr>
        <p:xfrm>
          <a:off x="515939" y="3319641"/>
          <a:ext cx="8004171" cy="93618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143453"/>
                <a:gridCol w="1143453"/>
                <a:gridCol w="1143453"/>
                <a:gridCol w="1143453"/>
                <a:gridCol w="1143453"/>
                <a:gridCol w="1143453"/>
                <a:gridCol w="1143453"/>
              </a:tblGrid>
              <a:tr h="38510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1,333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1,336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1,345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1,349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1,352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1,354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450" y="5732463"/>
            <a:ext cx="67881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Результаты, представленные в таблице, являются приблизительными 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50825" y="1916113"/>
            <a:ext cx="849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зависимости показателя преломления от концентрации раствора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0" y="1844675"/>
            <a:ext cx="6994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показатель преломления раствора неизвестной концентрации и по графику найти концентрацию этого раствора.</a:t>
            </a: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>
            <a:fillRect/>
          </a:stretch>
        </p:blipFill>
        <p:spPr bwMode="auto">
          <a:xfrm>
            <a:off x="7164388" y="1989138"/>
            <a:ext cx="1508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060575"/>
            <a:ext cx="8316913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устройство и принципы работы рефрактометра, исследовать зависимости показателя преломления раствора от его концентрации, ознакомиться с некоторыми методами исследования и анализа вещества, основанными на измерении его показателя преломления.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ЛАБОРАТОРНОЙ РАБОТЫ СДЕЛАЙТЕ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38" y="1773238"/>
            <a:ext cx="8461375" cy="2154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Приборы и принадлежности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рефрактометр, растворы сахара различной концентрации, дистиллированная вода, спирт, глицерин, вата или бинт для протирки призм рефрактометра.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1844675"/>
            <a:ext cx="84963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Рефрактометр лабораторный (РЛ) предназначен для </a:t>
            </a:r>
            <a:r>
              <a:rPr lang="ru-RU" sz="2400" b="1">
                <a:solidFill>
                  <a:srgbClr val="7793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определения показателя преломления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жидкости в пределах 1,3000 – 1,5400 (шкала показателей преломления) и содержание сухих веществ по сахарозе в продуктах в пределах 0-95%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(шкала сухих веществ).</a:t>
            </a:r>
          </a:p>
          <a:p>
            <a:pPr algn="just" eaLnBrk="0" hangingPunct="0">
              <a:spcAft>
                <a:spcPts val="120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основу конструкции прибора положен </a:t>
            </a:r>
            <a:r>
              <a:rPr lang="ru-RU" sz="2400" b="1">
                <a:solidFill>
                  <a:srgbClr val="7793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определения показателя преломления исследуемого раствора по предельному углу преломления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(для прозрачных жидкостей) или углу полного внутреннего отражения (для мутных, окрашенных жидкостей).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3861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3928" y="2420888"/>
          <a:ext cx="4968553" cy="329126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"/>
                <a:gridCol w="410445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осветительная призма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28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измерительная призма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1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света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93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рычаг компенсатора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22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окуляр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рычаг окуляра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фиксирующий винт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188" y="404813"/>
            <a:ext cx="8229600" cy="922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40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9769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404813"/>
            <a:ext cx="71056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Оптическая схема прибора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688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581128"/>
          <a:ext cx="8496944" cy="1854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20080"/>
                <a:gridCol w="3528392"/>
                <a:gridCol w="792088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осветительная призма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объектив зрительной трубы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измерительная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призма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окуляр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белого света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шкала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компенсатор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стеклянная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пластина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поворотная призма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45224"/>
            <a:ext cx="85693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ОПЫТ  1.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578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Описание установки</vt:lpstr>
      <vt:lpstr>Презентация PowerPoint</vt:lpstr>
      <vt:lpstr>Описание установки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2016-04-18T19:40:26Z</dcterms:created>
  <dcterms:modified xsi:type="dcterms:W3CDTF">2020-05-15T09:15:53Z</dcterms:modified>
</cp:coreProperties>
</file>