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07" r:id="rId2"/>
    <p:sldMasterId id="2147483708" r:id="rId3"/>
  </p:sldMasterIdLst>
  <p:sldIdLst>
    <p:sldId id="256" r:id="rId4"/>
    <p:sldId id="257" r:id="rId5"/>
    <p:sldId id="258" r:id="rId6"/>
    <p:sldId id="259" r:id="rId7"/>
    <p:sldId id="260"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5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5" r:id="rId41"/>
    <p:sldId id="297" r:id="rId42"/>
    <p:sldId id="298" r:id="rId43"/>
    <p:sldId id="299" r:id="rId44"/>
    <p:sldId id="300" r:id="rId45"/>
    <p:sldId id="301" r:id="rId46"/>
    <p:sldId id="302" r:id="rId47"/>
    <p:sldId id="303" r:id="rId48"/>
    <p:sldId id="304" r:id="rId49"/>
    <p:sldId id="360" r:id="rId50"/>
    <p:sldId id="305" r:id="rId51"/>
    <p:sldId id="306" r:id="rId52"/>
    <p:sldId id="307" r:id="rId53"/>
    <p:sldId id="308" r:id="rId54"/>
    <p:sldId id="361" r:id="rId55"/>
    <p:sldId id="309" r:id="rId56"/>
    <p:sldId id="310" r:id="rId57"/>
    <p:sldId id="311" r:id="rId58"/>
    <p:sldId id="312" r:id="rId59"/>
    <p:sldId id="313" r:id="rId60"/>
    <p:sldId id="314" r:id="rId61"/>
    <p:sldId id="315" r:id="rId62"/>
    <p:sldId id="316" r:id="rId63"/>
    <p:sldId id="318" r:id="rId64"/>
    <p:sldId id="319" r:id="rId65"/>
    <p:sldId id="358" r:id="rId66"/>
    <p:sldId id="322" r:id="rId67"/>
    <p:sldId id="323" r:id="rId68"/>
    <p:sldId id="324" r:id="rId69"/>
    <p:sldId id="325" r:id="rId70"/>
    <p:sldId id="326" r:id="rId71"/>
    <p:sldId id="327" r:id="rId72"/>
    <p:sldId id="328" r:id="rId73"/>
    <p:sldId id="329" r:id="rId74"/>
    <p:sldId id="330" r:id="rId75"/>
    <p:sldId id="359"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6" r:id="rId91"/>
    <p:sldId id="348" r:id="rId92"/>
    <p:sldId id="349" r:id="rId93"/>
    <p:sldId id="351" r:id="rId94"/>
    <p:sldId id="353" r:id="rId95"/>
    <p:sldId id="354" r:id="rId9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19.wmf"/><Relationship Id="rId1" Type="http://schemas.openxmlformats.org/officeDocument/2006/relationships/image" Target="../media/image120.wmf"/><Relationship Id="rId4" Type="http://schemas.openxmlformats.org/officeDocument/2006/relationships/image" Target="../media/image1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CC5406-F74D-417D-9D83-59A4C5553299}" type="slidenum">
              <a:rPr lang="ru-RU" altLang="ru-RU"/>
              <a:pPr>
                <a:defRPr/>
              </a:pPr>
              <a:t>‹#›</a:t>
            </a:fld>
            <a:endParaRPr lang="ru-RU" altLang="ru-RU"/>
          </a:p>
        </p:txBody>
      </p:sp>
    </p:spTree>
    <p:extLst>
      <p:ext uri="{BB962C8B-B14F-4D97-AF65-F5344CB8AC3E}">
        <p14:creationId xmlns:p14="http://schemas.microsoft.com/office/powerpoint/2010/main" val="84529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D6BBCC3-F46D-400E-8C53-991A76E10166}" type="slidenum">
              <a:rPr lang="ru-RU" altLang="ru-RU"/>
              <a:pPr>
                <a:defRPr/>
              </a:pPr>
              <a:t>‹#›</a:t>
            </a:fld>
            <a:endParaRPr lang="ru-RU" altLang="ru-RU"/>
          </a:p>
        </p:txBody>
      </p:sp>
    </p:spTree>
    <p:extLst>
      <p:ext uri="{BB962C8B-B14F-4D97-AF65-F5344CB8AC3E}">
        <p14:creationId xmlns:p14="http://schemas.microsoft.com/office/powerpoint/2010/main" val="257964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05124A-6D64-4C76-B6CC-17607C0B0F69}" type="slidenum">
              <a:rPr lang="ru-RU" altLang="ru-RU"/>
              <a:pPr>
                <a:defRPr/>
              </a:pPr>
              <a:t>‹#›</a:t>
            </a:fld>
            <a:endParaRPr lang="ru-RU" altLang="ru-RU"/>
          </a:p>
        </p:txBody>
      </p:sp>
    </p:spTree>
    <p:extLst>
      <p:ext uri="{BB962C8B-B14F-4D97-AF65-F5344CB8AC3E}">
        <p14:creationId xmlns:p14="http://schemas.microsoft.com/office/powerpoint/2010/main" val="192104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7B9A685D-1873-4CEC-9EAD-F32E208A0DF9}"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2CB9520-D41C-4A3F-9C51-405E45B793E1}" type="slidenum">
              <a:rPr lang="ru-RU" altLang="ru-RU"/>
              <a:pPr>
                <a:defRPr/>
              </a:pPr>
              <a:t>‹#›</a:t>
            </a:fld>
            <a:endParaRPr lang="ru-RU" altLang="ru-RU"/>
          </a:p>
        </p:txBody>
      </p:sp>
    </p:spTree>
    <p:extLst>
      <p:ext uri="{BB962C8B-B14F-4D97-AF65-F5344CB8AC3E}">
        <p14:creationId xmlns:p14="http://schemas.microsoft.com/office/powerpoint/2010/main" val="237843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2680B70-643B-41D5-BA49-4F897634AF1D}"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541C13E-5035-44F8-B2F0-43BD60B8D082}" type="slidenum">
              <a:rPr lang="ru-RU" altLang="ru-RU"/>
              <a:pPr>
                <a:defRPr/>
              </a:pPr>
              <a:t>‹#›</a:t>
            </a:fld>
            <a:endParaRPr lang="ru-RU" altLang="ru-RU"/>
          </a:p>
        </p:txBody>
      </p:sp>
    </p:spTree>
    <p:extLst>
      <p:ext uri="{BB962C8B-B14F-4D97-AF65-F5344CB8AC3E}">
        <p14:creationId xmlns:p14="http://schemas.microsoft.com/office/powerpoint/2010/main" val="3559158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3ACB8F65-292D-4A87-8888-D230F18C4741}"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834DFCE-91CA-4230-AA6E-0BE11FA2C7FD}" type="slidenum">
              <a:rPr lang="ru-RU" altLang="ru-RU"/>
              <a:pPr>
                <a:defRPr/>
              </a:pPr>
              <a:t>‹#›</a:t>
            </a:fld>
            <a:endParaRPr lang="ru-RU" altLang="ru-RU"/>
          </a:p>
        </p:txBody>
      </p:sp>
    </p:spTree>
    <p:extLst>
      <p:ext uri="{BB962C8B-B14F-4D97-AF65-F5344CB8AC3E}">
        <p14:creationId xmlns:p14="http://schemas.microsoft.com/office/powerpoint/2010/main" val="124600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B5F63A58-54FC-44D0-868B-D3CEEFD932A6}"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0F29C4F-D5AE-4AC2-9FA7-139981D46883}" type="slidenum">
              <a:rPr lang="ru-RU" altLang="ru-RU"/>
              <a:pPr>
                <a:defRPr/>
              </a:pPr>
              <a:t>‹#›</a:t>
            </a:fld>
            <a:endParaRPr lang="ru-RU" altLang="ru-RU"/>
          </a:p>
        </p:txBody>
      </p:sp>
    </p:spTree>
    <p:extLst>
      <p:ext uri="{BB962C8B-B14F-4D97-AF65-F5344CB8AC3E}">
        <p14:creationId xmlns:p14="http://schemas.microsoft.com/office/powerpoint/2010/main" val="1147247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7CDFB882-2930-41D0-8732-E147183EC39E}" type="datetimeFigureOut">
              <a:rPr lang="ru-RU"/>
              <a:pPr>
                <a:defRPr/>
              </a:pPr>
              <a:t>27.10.2016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FE16C80-55E0-4D16-B387-99F64CB8FB04}" type="slidenum">
              <a:rPr lang="ru-RU" altLang="ru-RU"/>
              <a:pPr>
                <a:defRPr/>
              </a:pPr>
              <a:t>‹#›</a:t>
            </a:fld>
            <a:endParaRPr lang="ru-RU" altLang="ru-RU"/>
          </a:p>
        </p:txBody>
      </p:sp>
    </p:spTree>
    <p:extLst>
      <p:ext uri="{BB962C8B-B14F-4D97-AF65-F5344CB8AC3E}">
        <p14:creationId xmlns:p14="http://schemas.microsoft.com/office/powerpoint/2010/main" val="78917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B4B07AE-272A-4DD1-B83F-6414F215E89E}" type="datetimeFigureOut">
              <a:rPr lang="ru-RU"/>
              <a:pPr>
                <a:defRPr/>
              </a:pPr>
              <a:t>27.10.2016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26679519-81D7-4D27-881B-55C608A6CD00}" type="slidenum">
              <a:rPr lang="ru-RU" altLang="ru-RU"/>
              <a:pPr>
                <a:defRPr/>
              </a:pPr>
              <a:t>‹#›</a:t>
            </a:fld>
            <a:endParaRPr lang="ru-RU" altLang="ru-RU"/>
          </a:p>
        </p:txBody>
      </p:sp>
    </p:spTree>
    <p:extLst>
      <p:ext uri="{BB962C8B-B14F-4D97-AF65-F5344CB8AC3E}">
        <p14:creationId xmlns:p14="http://schemas.microsoft.com/office/powerpoint/2010/main" val="361284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5C811DC-EDDA-41E9-85C4-7FBB2886EF7B}" type="datetimeFigureOut">
              <a:rPr lang="ru-RU"/>
              <a:pPr>
                <a:defRPr/>
              </a:pPr>
              <a:t>27.10.2016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A55DB60-8356-4D80-8D6B-A9B602A346EC}" type="slidenum">
              <a:rPr lang="ru-RU" altLang="ru-RU"/>
              <a:pPr>
                <a:defRPr/>
              </a:pPr>
              <a:t>‹#›</a:t>
            </a:fld>
            <a:endParaRPr lang="ru-RU" altLang="ru-RU"/>
          </a:p>
        </p:txBody>
      </p:sp>
    </p:spTree>
    <p:extLst>
      <p:ext uri="{BB962C8B-B14F-4D97-AF65-F5344CB8AC3E}">
        <p14:creationId xmlns:p14="http://schemas.microsoft.com/office/powerpoint/2010/main" val="220960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D3D4D36-2E22-4394-B0CD-080350E8A350}"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97D41D-E002-46D4-9AB5-959FA3E4B49D}" type="slidenum">
              <a:rPr lang="ru-RU" altLang="ru-RU"/>
              <a:pPr>
                <a:defRPr/>
              </a:pPr>
              <a:t>‹#›</a:t>
            </a:fld>
            <a:endParaRPr lang="ru-RU" altLang="ru-RU"/>
          </a:p>
        </p:txBody>
      </p:sp>
    </p:spTree>
    <p:extLst>
      <p:ext uri="{BB962C8B-B14F-4D97-AF65-F5344CB8AC3E}">
        <p14:creationId xmlns:p14="http://schemas.microsoft.com/office/powerpoint/2010/main" val="358266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624590C-3A0F-4913-990F-F93C389F1FC8}" type="slidenum">
              <a:rPr lang="ru-RU" altLang="ru-RU"/>
              <a:pPr>
                <a:defRPr/>
              </a:pPr>
              <a:t>‹#›</a:t>
            </a:fld>
            <a:endParaRPr lang="ru-RU" altLang="ru-RU"/>
          </a:p>
        </p:txBody>
      </p:sp>
    </p:spTree>
    <p:extLst>
      <p:ext uri="{BB962C8B-B14F-4D97-AF65-F5344CB8AC3E}">
        <p14:creationId xmlns:p14="http://schemas.microsoft.com/office/powerpoint/2010/main" val="2965496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AE8A4A7-6555-4750-B533-374188B03AB4}"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E772C02-D3AE-467B-B6C6-7AE82F6D4100}" type="slidenum">
              <a:rPr lang="ru-RU" altLang="ru-RU"/>
              <a:pPr>
                <a:defRPr/>
              </a:pPr>
              <a:t>‹#›</a:t>
            </a:fld>
            <a:endParaRPr lang="ru-RU" altLang="ru-RU"/>
          </a:p>
        </p:txBody>
      </p:sp>
    </p:spTree>
    <p:extLst>
      <p:ext uri="{BB962C8B-B14F-4D97-AF65-F5344CB8AC3E}">
        <p14:creationId xmlns:p14="http://schemas.microsoft.com/office/powerpoint/2010/main" val="1962546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67BEB6C-25EE-4404-A47E-135572C8AAB6}"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2468DB-CCB5-4A02-94F2-3C26507493C2}" type="slidenum">
              <a:rPr lang="ru-RU" altLang="ru-RU"/>
              <a:pPr>
                <a:defRPr/>
              </a:pPr>
              <a:t>‹#›</a:t>
            </a:fld>
            <a:endParaRPr lang="ru-RU" altLang="ru-RU"/>
          </a:p>
        </p:txBody>
      </p:sp>
    </p:spTree>
    <p:extLst>
      <p:ext uri="{BB962C8B-B14F-4D97-AF65-F5344CB8AC3E}">
        <p14:creationId xmlns:p14="http://schemas.microsoft.com/office/powerpoint/2010/main" val="1022593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D103CC51-A671-4C46-B630-2545E7085A32}"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C9E1779-94FC-4049-BE22-165126280CF8}" type="slidenum">
              <a:rPr lang="ru-RU" altLang="ru-RU"/>
              <a:pPr>
                <a:defRPr/>
              </a:pPr>
              <a:t>‹#›</a:t>
            </a:fld>
            <a:endParaRPr lang="ru-RU" altLang="ru-RU"/>
          </a:p>
        </p:txBody>
      </p:sp>
    </p:spTree>
    <p:extLst>
      <p:ext uri="{BB962C8B-B14F-4D97-AF65-F5344CB8AC3E}">
        <p14:creationId xmlns:p14="http://schemas.microsoft.com/office/powerpoint/2010/main" val="170666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mtClean="0"/>
          </a:p>
        </p:txBody>
      </p:sp>
      <p:sp>
        <p:nvSpPr>
          <p:cNvPr id="113669"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ru-RU" noProof="0" smtClean="0"/>
              <a:t>Образец заголовка</a:t>
            </a:r>
          </a:p>
        </p:txBody>
      </p:sp>
      <p:sp>
        <p:nvSpPr>
          <p:cNvPr id="113670" name="Rectangle 6"/>
          <p:cNvSpPr>
            <a:spLocks noGrp="1" noChangeArrowheads="1"/>
          </p:cNvSpPr>
          <p:nvPr>
            <p:ph type="subTitle" idx="1"/>
          </p:nvPr>
        </p:nvSpPr>
        <p:spPr>
          <a:xfrm>
            <a:off x="1752600" y="3567113"/>
            <a:ext cx="5410200" cy="1905000"/>
          </a:xfrm>
        </p:spPr>
        <p:txBody>
          <a:bodyPr anchor="ctr"/>
          <a:lstStyle>
            <a:lvl1pPr marL="0" indent="0" algn="ctr">
              <a:buFont typeface="Wingdings" panose="05000000000000000000" pitchFamily="2" charset="2"/>
              <a:buNone/>
              <a:defRPr sz="3300"/>
            </a:lvl1pPr>
          </a:lstStyle>
          <a:p>
            <a:pPr lvl="0"/>
            <a:r>
              <a:rPr lang="ru-RU" noProof="0" smtClean="0"/>
              <a:t>Образец подзаголовка</a:t>
            </a:r>
          </a:p>
        </p:txBody>
      </p:sp>
      <p:sp>
        <p:nvSpPr>
          <p:cNvPr id="7" name="Rectangle 7"/>
          <p:cNvSpPr>
            <a:spLocks noGrp="1" noChangeArrowheads="1"/>
          </p:cNvSpPr>
          <p:nvPr>
            <p:ph type="dt" sz="half" idx="10"/>
          </p:nvPr>
        </p:nvSpPr>
        <p:spPr/>
        <p:txBody>
          <a:bodyPr/>
          <a:lstStyle>
            <a:lvl1pPr>
              <a:defRPr/>
            </a:lvl1pPr>
          </a:lstStyle>
          <a:p>
            <a:pPr>
              <a:defRPr/>
            </a:pPr>
            <a:fld id="{9B4C5AF9-1F46-4118-AD39-901945DE5DEC}" type="datetimeFigureOut">
              <a:rPr lang="ru-RU"/>
              <a:pPr>
                <a:defRPr/>
              </a:pPr>
              <a:t>27.10.2016</a:t>
            </a:fld>
            <a:endParaRPr lang="ru-RU"/>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ru-RU"/>
          </a:p>
        </p:txBody>
      </p:sp>
      <p:sp>
        <p:nvSpPr>
          <p:cNvPr id="9" name="Rectangle 9"/>
          <p:cNvSpPr>
            <a:spLocks noGrp="1" noChangeArrowheads="1"/>
          </p:cNvSpPr>
          <p:nvPr>
            <p:ph type="sldNum" sz="quarter" idx="12"/>
          </p:nvPr>
        </p:nvSpPr>
        <p:spPr>
          <a:xfrm>
            <a:off x="6858000" y="6391275"/>
            <a:ext cx="1600200" cy="457200"/>
          </a:xfrm>
        </p:spPr>
        <p:txBody>
          <a:bodyPr/>
          <a:lstStyle>
            <a:lvl1pPr>
              <a:defRPr smtClean="0"/>
            </a:lvl1pPr>
          </a:lstStyle>
          <a:p>
            <a:pPr>
              <a:defRPr/>
            </a:pPr>
            <a:fld id="{E18E9D49-3C34-448C-A474-5D6919BBE193}" type="slidenum">
              <a:rPr lang="ru-RU" altLang="ru-RU"/>
              <a:pPr>
                <a:defRPr/>
              </a:pPr>
              <a:t>‹#›</a:t>
            </a:fld>
            <a:endParaRPr lang="ru-RU" altLang="ru-RU"/>
          </a:p>
        </p:txBody>
      </p:sp>
    </p:spTree>
    <p:extLst>
      <p:ext uri="{BB962C8B-B14F-4D97-AF65-F5344CB8AC3E}">
        <p14:creationId xmlns:p14="http://schemas.microsoft.com/office/powerpoint/2010/main" val="1621379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0C99158-FD6E-4574-A3F0-5B411B5FC7F0}"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CC0685-8A15-4B6D-986E-1A090088E8F1}" type="slidenum">
              <a:rPr lang="ru-RU" altLang="ru-RU"/>
              <a:pPr>
                <a:defRPr/>
              </a:pPr>
              <a:t>‹#›</a:t>
            </a:fld>
            <a:endParaRPr lang="ru-RU" altLang="ru-RU"/>
          </a:p>
        </p:txBody>
      </p:sp>
    </p:spTree>
    <p:extLst>
      <p:ext uri="{BB962C8B-B14F-4D97-AF65-F5344CB8AC3E}">
        <p14:creationId xmlns:p14="http://schemas.microsoft.com/office/powerpoint/2010/main" val="1282271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9C6649E-F098-4E78-8EA8-E41508F618AE}"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3D16172-63DC-46F4-AC5D-6FF96B89EC84}" type="slidenum">
              <a:rPr lang="ru-RU" altLang="ru-RU"/>
              <a:pPr>
                <a:defRPr/>
              </a:pPr>
              <a:t>‹#›</a:t>
            </a:fld>
            <a:endParaRPr lang="ru-RU" altLang="ru-RU"/>
          </a:p>
        </p:txBody>
      </p:sp>
    </p:spTree>
    <p:extLst>
      <p:ext uri="{BB962C8B-B14F-4D97-AF65-F5344CB8AC3E}">
        <p14:creationId xmlns:p14="http://schemas.microsoft.com/office/powerpoint/2010/main" val="878591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620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86300" y="1905000"/>
            <a:ext cx="37719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DF5B0C51-5436-4694-B9EF-9FFC68BCDAED}"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FECBADF-804C-4BD7-AE82-1DD332170A26}" type="slidenum">
              <a:rPr lang="ru-RU" altLang="ru-RU"/>
              <a:pPr>
                <a:defRPr/>
              </a:pPr>
              <a:t>‹#›</a:t>
            </a:fld>
            <a:endParaRPr lang="ru-RU" altLang="ru-RU"/>
          </a:p>
        </p:txBody>
      </p:sp>
    </p:spTree>
    <p:extLst>
      <p:ext uri="{BB962C8B-B14F-4D97-AF65-F5344CB8AC3E}">
        <p14:creationId xmlns:p14="http://schemas.microsoft.com/office/powerpoint/2010/main" val="2243180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848E0C11-CC3E-4F2A-9D1C-AFD4D0BD2F7F}" type="datetimeFigureOut">
              <a:rPr lang="ru-RU"/>
              <a:pPr>
                <a:defRPr/>
              </a:pPr>
              <a:t>27.10.2016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73722C7-BFDA-435E-94BF-61C8475C4BFF}" type="slidenum">
              <a:rPr lang="ru-RU" altLang="ru-RU"/>
              <a:pPr>
                <a:defRPr/>
              </a:pPr>
              <a:t>‹#›</a:t>
            </a:fld>
            <a:endParaRPr lang="ru-RU" altLang="ru-RU"/>
          </a:p>
        </p:txBody>
      </p:sp>
    </p:spTree>
    <p:extLst>
      <p:ext uri="{BB962C8B-B14F-4D97-AF65-F5344CB8AC3E}">
        <p14:creationId xmlns:p14="http://schemas.microsoft.com/office/powerpoint/2010/main" val="1366195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40209F21-77A0-4DEE-9913-1DC16937B2E8}" type="datetimeFigureOut">
              <a:rPr lang="ru-RU"/>
              <a:pPr>
                <a:defRPr/>
              </a:pPr>
              <a:t>27.10.2016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6E9077F-FA1C-4754-B404-7EB43C93C3B4}" type="slidenum">
              <a:rPr lang="ru-RU" altLang="ru-RU"/>
              <a:pPr>
                <a:defRPr/>
              </a:pPr>
              <a:t>‹#›</a:t>
            </a:fld>
            <a:endParaRPr lang="ru-RU" altLang="ru-RU"/>
          </a:p>
        </p:txBody>
      </p:sp>
    </p:spTree>
    <p:extLst>
      <p:ext uri="{BB962C8B-B14F-4D97-AF65-F5344CB8AC3E}">
        <p14:creationId xmlns:p14="http://schemas.microsoft.com/office/powerpoint/2010/main" val="2911172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A55990E-1E2F-43A6-9D3C-9C1A9D8F5D7E}" type="datetimeFigureOut">
              <a:rPr lang="ru-RU"/>
              <a:pPr>
                <a:defRPr/>
              </a:pPr>
              <a:t>27.10.2016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D842551-59D8-44AC-B247-3295CB100386}" type="slidenum">
              <a:rPr lang="ru-RU" altLang="ru-RU"/>
              <a:pPr>
                <a:defRPr/>
              </a:pPr>
              <a:t>‹#›</a:t>
            </a:fld>
            <a:endParaRPr lang="ru-RU" altLang="ru-RU"/>
          </a:p>
        </p:txBody>
      </p:sp>
    </p:spTree>
    <p:extLst>
      <p:ext uri="{BB962C8B-B14F-4D97-AF65-F5344CB8AC3E}">
        <p14:creationId xmlns:p14="http://schemas.microsoft.com/office/powerpoint/2010/main" val="149642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177615F-E64C-4F3E-8F90-A8A11959EDC1}" type="slidenum">
              <a:rPr lang="ru-RU" altLang="ru-RU"/>
              <a:pPr>
                <a:defRPr/>
              </a:pPr>
              <a:t>‹#›</a:t>
            </a:fld>
            <a:endParaRPr lang="ru-RU" altLang="ru-RU"/>
          </a:p>
        </p:txBody>
      </p:sp>
    </p:spTree>
    <p:extLst>
      <p:ext uri="{BB962C8B-B14F-4D97-AF65-F5344CB8AC3E}">
        <p14:creationId xmlns:p14="http://schemas.microsoft.com/office/powerpoint/2010/main" val="167685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5AFA33D8-AA43-449B-A660-D042867FBB2C}"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1B3776C-9CCD-4E84-8931-21CFC2B87E12}" type="slidenum">
              <a:rPr lang="ru-RU" altLang="ru-RU"/>
              <a:pPr>
                <a:defRPr/>
              </a:pPr>
              <a:t>‹#›</a:t>
            </a:fld>
            <a:endParaRPr lang="ru-RU" altLang="ru-RU"/>
          </a:p>
        </p:txBody>
      </p:sp>
    </p:spTree>
    <p:extLst>
      <p:ext uri="{BB962C8B-B14F-4D97-AF65-F5344CB8AC3E}">
        <p14:creationId xmlns:p14="http://schemas.microsoft.com/office/powerpoint/2010/main" val="1426287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0042144F-0CC8-4E3E-8430-EFE6EFA5D57D}" type="datetimeFigureOut">
              <a:rPr lang="ru-RU"/>
              <a:pPr>
                <a:defRPr/>
              </a:pPr>
              <a:t>27.10.2016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BAA34E2-3029-4DCA-858B-31F991314766}" type="slidenum">
              <a:rPr lang="ru-RU" altLang="ru-RU"/>
              <a:pPr>
                <a:defRPr/>
              </a:pPr>
              <a:t>‹#›</a:t>
            </a:fld>
            <a:endParaRPr lang="ru-RU" altLang="ru-RU"/>
          </a:p>
        </p:txBody>
      </p:sp>
    </p:spTree>
    <p:extLst>
      <p:ext uri="{BB962C8B-B14F-4D97-AF65-F5344CB8AC3E}">
        <p14:creationId xmlns:p14="http://schemas.microsoft.com/office/powerpoint/2010/main" val="1009607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447FEF1-FEC8-4DFC-83A6-80DD68929D59}"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7F1510-6901-435A-8C12-BBA718E2DAA6}" type="slidenum">
              <a:rPr lang="ru-RU" altLang="ru-RU"/>
              <a:pPr>
                <a:defRPr/>
              </a:pPr>
              <a:t>‹#›</a:t>
            </a:fld>
            <a:endParaRPr lang="ru-RU" altLang="ru-RU"/>
          </a:p>
        </p:txBody>
      </p:sp>
    </p:spTree>
    <p:extLst>
      <p:ext uri="{BB962C8B-B14F-4D97-AF65-F5344CB8AC3E}">
        <p14:creationId xmlns:p14="http://schemas.microsoft.com/office/powerpoint/2010/main" val="317970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98225E1C-5F59-44AD-A9FD-570D551FA7F1}" type="datetimeFigureOut">
              <a:rPr lang="ru-RU"/>
              <a:pPr>
                <a:defRPr/>
              </a:pPr>
              <a:t>27.10.2016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EAB701-8382-4DF9-99AC-648E53EFF29C}" type="slidenum">
              <a:rPr lang="ru-RU" altLang="ru-RU"/>
              <a:pPr>
                <a:defRPr/>
              </a:pPr>
              <a:t>‹#›</a:t>
            </a:fld>
            <a:endParaRPr lang="ru-RU" altLang="ru-RU"/>
          </a:p>
        </p:txBody>
      </p:sp>
    </p:spTree>
    <p:extLst>
      <p:ext uri="{BB962C8B-B14F-4D97-AF65-F5344CB8AC3E}">
        <p14:creationId xmlns:p14="http://schemas.microsoft.com/office/powerpoint/2010/main" val="347982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EC946C0-BAB6-47C6-846B-8955EB6807BA}" type="slidenum">
              <a:rPr lang="ru-RU" altLang="ru-RU"/>
              <a:pPr>
                <a:defRPr/>
              </a:pPr>
              <a:t>‹#›</a:t>
            </a:fld>
            <a:endParaRPr lang="ru-RU" altLang="ru-RU"/>
          </a:p>
        </p:txBody>
      </p:sp>
    </p:spTree>
    <p:extLst>
      <p:ext uri="{BB962C8B-B14F-4D97-AF65-F5344CB8AC3E}">
        <p14:creationId xmlns:p14="http://schemas.microsoft.com/office/powerpoint/2010/main" val="282184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60540B-A087-4231-A3E3-AC2874383784}" type="slidenum">
              <a:rPr lang="ru-RU" altLang="ru-RU"/>
              <a:pPr>
                <a:defRPr/>
              </a:pPr>
              <a:t>‹#›</a:t>
            </a:fld>
            <a:endParaRPr lang="ru-RU" altLang="ru-RU"/>
          </a:p>
        </p:txBody>
      </p:sp>
    </p:spTree>
    <p:extLst>
      <p:ext uri="{BB962C8B-B14F-4D97-AF65-F5344CB8AC3E}">
        <p14:creationId xmlns:p14="http://schemas.microsoft.com/office/powerpoint/2010/main" val="354987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ECE9D7A-B2B2-470E-A651-ACBC24071F0F}" type="slidenum">
              <a:rPr lang="ru-RU" altLang="ru-RU"/>
              <a:pPr>
                <a:defRPr/>
              </a:pPr>
              <a:t>‹#›</a:t>
            </a:fld>
            <a:endParaRPr lang="ru-RU" altLang="ru-RU"/>
          </a:p>
        </p:txBody>
      </p:sp>
    </p:spTree>
    <p:extLst>
      <p:ext uri="{BB962C8B-B14F-4D97-AF65-F5344CB8AC3E}">
        <p14:creationId xmlns:p14="http://schemas.microsoft.com/office/powerpoint/2010/main" val="39596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2C7134D-79B0-48BF-9162-A297218ED507}" type="slidenum">
              <a:rPr lang="ru-RU" altLang="ru-RU"/>
              <a:pPr>
                <a:defRPr/>
              </a:pPr>
              <a:t>‹#›</a:t>
            </a:fld>
            <a:endParaRPr lang="ru-RU" altLang="ru-RU"/>
          </a:p>
        </p:txBody>
      </p:sp>
    </p:spTree>
    <p:extLst>
      <p:ext uri="{BB962C8B-B14F-4D97-AF65-F5344CB8AC3E}">
        <p14:creationId xmlns:p14="http://schemas.microsoft.com/office/powerpoint/2010/main" val="127853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4CFEB88-1796-4C7E-A04E-23E5000F6AD7}" type="slidenum">
              <a:rPr lang="ru-RU" altLang="ru-RU"/>
              <a:pPr>
                <a:defRPr/>
              </a:pPr>
              <a:t>‹#›</a:t>
            </a:fld>
            <a:endParaRPr lang="ru-RU" altLang="ru-RU"/>
          </a:p>
        </p:txBody>
      </p:sp>
    </p:spTree>
    <p:extLst>
      <p:ext uri="{BB962C8B-B14F-4D97-AF65-F5344CB8AC3E}">
        <p14:creationId xmlns:p14="http://schemas.microsoft.com/office/powerpoint/2010/main" val="407462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ru-RU" noProof="0" smtClean="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18E5DD-AD5D-41F6-AEAB-D178C20F8A6B}" type="slidenum">
              <a:rPr lang="ru-RU" altLang="ru-RU"/>
              <a:pPr>
                <a:defRPr/>
              </a:pPr>
              <a:t>‹#›</a:t>
            </a:fld>
            <a:endParaRPr lang="ru-RU" altLang="ru-RU"/>
          </a:p>
        </p:txBody>
      </p:sp>
    </p:spTree>
    <p:extLst>
      <p:ext uri="{BB962C8B-B14F-4D97-AF65-F5344CB8AC3E}">
        <p14:creationId xmlns:p14="http://schemas.microsoft.com/office/powerpoint/2010/main" val="194081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F1F825C1-7FC8-4D5C-B3D6-D7D553AD266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105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mn-cs"/>
              </a:defRPr>
            </a:lvl1pPr>
          </a:lstStyle>
          <a:p>
            <a:pPr>
              <a:defRPr/>
            </a:pPr>
            <a:fld id="{EA2CE46A-C8DF-4312-8B3A-B7101FB23BF5}" type="datetimeFigureOut">
              <a:rPr lang="ru-RU"/>
              <a:pPr>
                <a:defRPr/>
              </a:pPr>
              <a:t>27.10.2016</a:t>
            </a:fld>
            <a:endParaRPr lang="ru-RU"/>
          </a:p>
        </p:txBody>
      </p:sp>
      <p:sp>
        <p:nvSpPr>
          <p:cNvPr id="1105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mn-cs"/>
              </a:defRPr>
            </a:lvl1pPr>
          </a:lstStyle>
          <a:p>
            <a:pPr>
              <a:defRPr/>
            </a:pPr>
            <a:endParaRPr lang="ru-RU"/>
          </a:p>
        </p:txBody>
      </p:sp>
      <p:sp>
        <p:nvSpPr>
          <p:cNvPr id="1105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F72597D-10BB-4478-9029-1A363C1C5CC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altLang="ru-RU" smtClean="0"/>
              <a:t>Образец заголовка</a:t>
            </a:r>
          </a:p>
        </p:txBody>
      </p:sp>
      <p:sp>
        <p:nvSpPr>
          <p:cNvPr id="3075"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12644"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fld id="{E0CDEC00-2404-4386-A9E4-08A6983E34DA}" type="datetimeFigureOut">
              <a:rPr lang="ru-RU"/>
              <a:pPr>
                <a:defRPr/>
              </a:pPr>
              <a:t>27.10.2016</a:t>
            </a:fld>
            <a:endParaRPr lang="ru-RU"/>
          </a:p>
        </p:txBody>
      </p:sp>
      <p:sp>
        <p:nvSpPr>
          <p:cNvPr id="112645"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ru-RU"/>
          </a:p>
        </p:txBody>
      </p:sp>
      <p:sp>
        <p:nvSpPr>
          <p:cNvPr id="112646"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E2818B0B-9D92-41BF-8A5E-2B10CB85729F}" type="slidenum">
              <a:rPr lang="ru-RU" altLang="ru-RU"/>
              <a:pPr>
                <a:defRPr/>
              </a:pPr>
              <a:t>‹#›</a:t>
            </a:fld>
            <a:endParaRPr lang="ru-RU" altLang="ru-RU"/>
          </a:p>
        </p:txBody>
      </p:sp>
      <p:grpSp>
        <p:nvGrpSpPr>
          <p:cNvPr id="3079" name="Group 7"/>
          <p:cNvGrpSpPr>
            <a:grpSpLocks/>
          </p:cNvGrpSpPr>
          <p:nvPr/>
        </p:nvGrpSpPr>
        <p:grpSpPr bwMode="auto">
          <a:xfrm>
            <a:off x="168275" y="228600"/>
            <a:ext cx="8823325" cy="6096000"/>
            <a:chOff x="106" y="144"/>
            <a:chExt cx="5558" cy="3840"/>
          </a:xfrm>
        </p:grpSpPr>
        <p:sp>
          <p:nvSpPr>
            <p:cNvPr id="308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sz="2400" smtClean="0">
                <a:latin typeface="Times New Roman" panose="02020603050405020304" pitchFamily="18" charset="0"/>
              </a:endParaRPr>
            </a:p>
          </p:txBody>
        </p:sp>
        <p:sp>
          <p:nvSpPr>
            <p:cNvPr id="3081"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cSld>
  <p:clrMap bg1="lt1" tx1="dk1" bg2="lt2" tx2="dk2" accent1="accent1" accent2="accent2" accent3="accent3" accent4="accent4" accent5="accent5" accent6="accent6" hlink="hlink" folHlink="folHlink"/>
  <p:sldLayoutIdLst>
    <p:sldLayoutId id="2147483877"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0" fontAlgn="base" hangingPunct="0">
        <a:spcBef>
          <a:spcPct val="0"/>
        </a:spcBef>
        <a:spcAft>
          <a:spcPct val="0"/>
        </a:spcAft>
        <a:defRPr sz="3300" kern="12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3300">
          <a:solidFill>
            <a:schemeClr val="tx2"/>
          </a:solidFill>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3300">
          <a:solidFill>
            <a:schemeClr val="tx2"/>
          </a:solidFill>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3300">
          <a:solidFill>
            <a:schemeClr val="tx2"/>
          </a:solidFill>
          <a:latin typeface="Arial Black" panose="020B0A04020102020204" pitchFamily="34" charset="0"/>
          <a:cs typeface="Arial" panose="020B0604020202020204" pitchFamily="34" charset="0"/>
        </a:defRPr>
      </a:lvl5pPr>
      <a:lvl6pPr marL="4572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6pPr>
      <a:lvl7pPr marL="9144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7pPr>
      <a:lvl8pPr marL="13716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8pPr>
      <a:lvl9pPr marL="1828800" algn="l" rtl="0" fontAlgn="base">
        <a:spcBef>
          <a:spcPct val="0"/>
        </a:spcBef>
        <a:spcAft>
          <a:spcPct val="0"/>
        </a:spcAft>
        <a:defRPr sz="3300">
          <a:solidFill>
            <a:schemeClr val="tx2"/>
          </a:solidFill>
          <a:latin typeface="Arial Black" panose="020B0A040201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15000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22.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4.jpeg" Type="http://schemas.openxmlformats.org/officeDocument/2006/relationships/image"/><Relationship Id="rId2" Target="../media/image23.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26.jpe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2.xml" Type="http://schemas.openxmlformats.org/officeDocument/2006/relationships/slideLayout"/><Relationship Id="rId4" Target="../media/image29.jpeg" Type="http://schemas.openxmlformats.org/officeDocument/2006/relationships/image"/></Relationships>
</file>

<file path=ppt/slides/_rels/slide14.xml.rels><?xml version="1.0" encoding="UTF-8" standalone="yes" ?><Relationships xmlns="http://schemas.openxmlformats.org/package/2006/relationships"><Relationship Id="rId3" Target="../media/image31.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 Id="rId5" Target="../media/image33.jpeg" Type="http://schemas.openxmlformats.org/officeDocument/2006/relationships/image"/><Relationship Id="rId4" Target="../media/image32.jpeg" Type="http://schemas.openxmlformats.org/officeDocument/2006/relationships/image"/></Relationships>
</file>

<file path=ppt/slides/_rels/slide15.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36.jpeg" Type="http://schemas.openxmlformats.org/officeDocument/2006/relationships/image"/><Relationship Id="rId2" Target="../media/image35.jpeg" Type="http://schemas.openxmlformats.org/officeDocument/2006/relationships/image"/><Relationship Id="rId1" Target="../slideLayouts/slideLayout2.xml" Type="http://schemas.openxmlformats.org/officeDocument/2006/relationships/slideLayout"/><Relationship Id="rId4" Target="../media/image37.jpeg" Type="http://schemas.openxmlformats.org/officeDocument/2006/relationships/image"/></Relationships>
</file>

<file path=ppt/slides/_rels/slide17.xml.rels><?xml version="1.0" encoding="UTF-8" standalone="yes" ?><Relationships xmlns="http://schemas.openxmlformats.org/package/2006/relationships"><Relationship Id="rId3" Target="../media/image39.jpeg" Type="http://schemas.openxmlformats.org/officeDocument/2006/relationships/image"/><Relationship Id="rId2" Target="../media/image38.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41.jpeg" Type="http://schemas.openxmlformats.org/officeDocument/2006/relationships/image"/><Relationship Id="rId2" Target="../media/image40.jpeg" Type="http://schemas.openxmlformats.org/officeDocument/2006/relationships/image"/><Relationship Id="rId1" Target="../slideLayouts/slideLayout2.xml" Type="http://schemas.openxmlformats.org/officeDocument/2006/relationships/slideLayout"/><Relationship Id="rId4" Target="../media/image42.jpeg" Type="http://schemas.openxmlformats.org/officeDocument/2006/relationships/image"/></Relationships>
</file>

<file path=ppt/slides/_rels/slide19.xml.rels><?xml version="1.0" encoding="UTF-8" standalone="yes" ?><Relationships xmlns="http://schemas.openxmlformats.org/package/2006/relationships"><Relationship Id="rId3" Target="../media/image44.jpeg" Type="http://schemas.openxmlformats.org/officeDocument/2006/relationships/image"/><Relationship Id="rId2" Target="../media/image43.jpeg" Type="http://schemas.openxmlformats.org/officeDocument/2006/relationships/imag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47.jpeg" Type="http://schemas.openxmlformats.org/officeDocument/2006/relationships/image"/><Relationship Id="rId2" Target="../media/image46.jpeg" Type="http://schemas.openxmlformats.org/officeDocument/2006/relationships/image"/><Relationship Id="rId1" Target="../slideLayouts/slideLayout2.xml" Type="http://schemas.openxmlformats.org/officeDocument/2006/relationships/slideLayout"/><Relationship Id="rId4" Target="../media/image48.jpeg" Type="http://schemas.openxmlformats.org/officeDocument/2006/relationships/image"/></Relationships>
</file>

<file path=ppt/slides/_rels/slide21.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9.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51.jpeg" Type="http://schemas.openxmlformats.org/officeDocument/2006/relationships/image"/><Relationship Id="rId2" Target="../media/image50.jpeg" Type="http://schemas.openxmlformats.org/officeDocument/2006/relationships/image"/><Relationship Id="rId1" Target="../slideLayouts/slideLayout2.xml" Type="http://schemas.openxmlformats.org/officeDocument/2006/relationships/slideLayout"/><Relationship Id="rId4" Target="../media/image52.jpeg" Type="http://schemas.openxmlformats.org/officeDocument/2006/relationships/image"/></Relationships>
</file>

<file path=ppt/slides/_rels/slide23.xml.rels><?xml version="1.0" encoding="UTF-8" standalone="yes" ?><Relationships xmlns="http://schemas.openxmlformats.org/package/2006/relationships"><Relationship Id="rId3" Target="../media/image54.jpeg" Type="http://schemas.openxmlformats.org/officeDocument/2006/relationships/image"/><Relationship Id="rId2" Target="../media/image53.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arget="../media/image56.jpeg" Type="http://schemas.openxmlformats.org/officeDocument/2006/relationships/image"/><Relationship Id="rId2" Target="../media/image55.jpeg" Type="http://schemas.openxmlformats.org/officeDocument/2006/relationships/image"/><Relationship Id="rId1" Target="../slideLayouts/slideLayout2.xml" Type="http://schemas.openxmlformats.org/officeDocument/2006/relationships/slideLayout"/><Relationship Id="rId4" Target="../media/image57.jpeg" Type="http://schemas.openxmlformats.org/officeDocument/2006/relationships/image"/></Relationships>
</file>

<file path=ppt/slides/_rels/slide25.xml.rels><?xml version="1.0" encoding="UTF-8" standalone="yes" ?><Relationships xmlns="http://schemas.openxmlformats.org/package/2006/relationships"><Relationship Id="rId3" Target="../media/image59.jpeg" Type="http://schemas.openxmlformats.org/officeDocument/2006/relationships/image"/><Relationship Id="rId2" Target="../media/image58.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60.png" Type="http://schemas.openxmlformats.org/officeDocument/2006/relationships/image"/><Relationship Id="rId2" Target="../media/image23.jpeg" Type="http://schemas.openxmlformats.org/officeDocument/2006/relationships/image"/><Relationship Id="rId1" Target="../slideLayouts/slideLayout2.xml" Type="http://schemas.openxmlformats.org/officeDocument/2006/relationships/slideLayout"/><Relationship Id="rId4" Target="../media/image61.jpeg" Type="http://schemas.openxmlformats.org/officeDocument/2006/relationships/image"/></Relationships>
</file>

<file path=ppt/slides/_rels/slide27.xml.rels><?xml version="1.0" encoding="UTF-8" standalone="yes" ?><Relationships xmlns="http://schemas.openxmlformats.org/package/2006/relationships"><Relationship Id="rId3" Target="../media/image62.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arget="../media/image64.jpeg" Type="http://schemas.openxmlformats.org/officeDocument/2006/relationships/image"/><Relationship Id="rId2" Target="../media/image63.jpeg" Type="http://schemas.openxmlformats.org/officeDocument/2006/relationships/image"/><Relationship Id="rId1" Target="../slideLayouts/slideLayout2.xml" Type="http://schemas.openxmlformats.org/officeDocument/2006/relationships/slideLayout"/><Relationship Id="rId4" Target="../media/image65.jpeg" Type="http://schemas.openxmlformats.org/officeDocument/2006/relationships/image"/></Relationships>
</file>

<file path=ppt/slides/_rels/slide29.xml.rels><?xml version="1.0" encoding="UTF-8" standalone="yes" ?><Relationships xmlns="http://schemas.openxmlformats.org/package/2006/relationships"><Relationship Id="rId3" Target="../media/image66.jpeg" Type="http://schemas.openxmlformats.org/officeDocument/2006/relationships/image"/><Relationship Id="rId2" Target="../media/image58.jpeg" Type="http://schemas.openxmlformats.org/officeDocument/2006/relationships/image"/><Relationship Id="rId1" Target="../slideLayouts/slideLayout2.xml" Type="http://schemas.openxmlformats.org/officeDocument/2006/relationships/slideLayout"/><Relationship Id="rId5" Target="../media/image68.jpeg" Type="http://schemas.openxmlformats.org/officeDocument/2006/relationships/image"/><Relationship Id="rId4" Target="../media/image67.jpeg" Type="http://schemas.openxmlformats.org/officeDocument/2006/relationships/image"/></Relationships>
</file>

<file path=ppt/slides/_rels/slide3.xml.rels><?xml version="1.0" encoding="UTF-8" standalone="yes" ?><Relationships xmlns="http://schemas.openxmlformats.org/package/2006/relationships"><Relationship Id="rId3" Target="../media/image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70.jpeg" Type="http://schemas.openxmlformats.org/officeDocument/2006/relationships/image"/><Relationship Id="rId2" Target="../media/image69.jpe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3" Target="../media/image72.jpeg" Type="http://schemas.openxmlformats.org/officeDocument/2006/relationships/image"/><Relationship Id="rId2" Target="../media/image71.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yes" ?><Relationships xmlns="http://schemas.openxmlformats.org/package/2006/relationships"><Relationship Id="rId3" Target="../media/image73.jpe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3" Target="../media/image10.jpeg" Type="http://schemas.openxmlformats.org/officeDocument/2006/relationships/image"/><Relationship Id="rId2" Target="../media/image74.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76.png" Type="http://schemas.openxmlformats.org/officeDocument/2006/relationships/image"/><Relationship Id="rId2" Target="../media/image75.jpeg" Type="http://schemas.openxmlformats.org/officeDocument/2006/relationships/image"/><Relationship Id="rId1" Target="../slideLayouts/slideLayout2.xml" Type="http://schemas.openxmlformats.org/officeDocument/2006/relationships/slideLayout"/><Relationship Id="rId5" Target="../media/image78.jpeg" Type="http://schemas.openxmlformats.org/officeDocument/2006/relationships/image"/><Relationship Id="rId4" Target="../media/image77.jpeg" Type="http://schemas.openxmlformats.org/officeDocument/2006/relationships/image"/></Relationships>
</file>

<file path=ppt/slides/_rels/slide35.xml.rels><?xml version="1.0" encoding="UTF-8" standalone="yes" ?><Relationships xmlns="http://schemas.openxmlformats.org/package/2006/relationships"><Relationship Id="rId3" Target="../media/image80.jpeg" Type="http://schemas.openxmlformats.org/officeDocument/2006/relationships/image"/><Relationship Id="rId2" Target="../media/image79.jpeg" Type="http://schemas.openxmlformats.org/officeDocument/2006/relationships/image"/><Relationship Id="rId1" Target="../slideLayouts/slideLayout2.xml" Type="http://schemas.openxmlformats.org/officeDocument/2006/relationships/slideLayout"/><Relationship Id="rId4" Target="../media/image81.jpeg" Type="http://schemas.openxmlformats.org/officeDocument/2006/relationships/image"/></Relationships>
</file>

<file path=ppt/slides/_rels/slide36.xml.rels><?xml version="1.0" encoding="UTF-8" standalone="yes" ?><Relationships xmlns="http://schemas.openxmlformats.org/package/2006/relationships"><Relationship Id="rId3" Target="../media/image83.jpeg" Type="http://schemas.openxmlformats.org/officeDocument/2006/relationships/image"/><Relationship Id="rId2" Target="../media/image82.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85.jpeg" Type="http://schemas.openxmlformats.org/officeDocument/2006/relationships/image"/><Relationship Id="rId2" Target="../media/image84.jpeg" Type="http://schemas.openxmlformats.org/officeDocument/2006/relationships/image"/><Relationship Id="rId1" Target="../slideLayouts/slideLayout2.xml" Type="http://schemas.openxmlformats.org/officeDocument/2006/relationships/slideLayout"/><Relationship Id="rId5" Target="../media/image87.png" Type="http://schemas.openxmlformats.org/officeDocument/2006/relationships/image"/><Relationship Id="rId4" Target="../media/image86.pn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arget="../media/image90.jpeg" Type="http://schemas.openxmlformats.org/officeDocument/2006/relationships/image"/><Relationship Id="rId2" Target="../media/image88.jpeg" Type="http://schemas.openxmlformats.org/officeDocument/2006/relationships/image"/><Relationship Id="rId1" Target="../slideLayouts/slideLayout2.xml" Type="http://schemas.openxmlformats.org/officeDocument/2006/relationships/slideLayout"/><Relationship Id="rId4" Target="../media/image91.jpeg" Type="http://schemas.openxmlformats.org/officeDocument/2006/relationships/image"/></Relationships>
</file>

<file path=ppt/slides/_rels/slide4.xml.rels><?xml version="1.0" encoding="UTF-8" standalone="yes" ?><Relationships xmlns="http://schemas.openxmlformats.org/package/2006/relationships"><Relationship Id="rId3" Target="../media/image8.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92.jpeg" Type="http://schemas.openxmlformats.org/officeDocument/2006/relationships/image"/><Relationship Id="rId2" Target="../media/image88.jpeg" Type="http://schemas.openxmlformats.org/officeDocument/2006/relationships/image"/><Relationship Id="rId1" Target="../slideLayouts/slideLayout2.xml" Type="http://schemas.openxmlformats.org/officeDocument/2006/relationships/slideLayout"/><Relationship Id="rId5" Target="../media/image94.jpeg" Type="http://schemas.openxmlformats.org/officeDocument/2006/relationships/image"/><Relationship Id="rId4" Target="../media/image93.jpeg" Type="http://schemas.openxmlformats.org/officeDocument/2006/relationships/image"/></Relationships>
</file>

<file path=ppt/slides/_rels/slide41.xml.rels><?xml version="1.0" encoding="UTF-8" standalone="yes" ?><Relationships xmlns="http://schemas.openxmlformats.org/package/2006/relationships"><Relationship Id="rId3" Target="../media/image95.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42.xml.rels><?xml version="1.0" encoding="UTF-8" standalone="yes" ?><Relationships xmlns="http://schemas.openxmlformats.org/package/2006/relationships"><Relationship Id="rId3" Target="../media/image96.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 Id="rId4" Target="../media/image97.jpeg" Type="http://schemas.openxmlformats.org/officeDocument/2006/relationships/image"/></Relationships>
</file>

<file path=ppt/slides/_rels/slide43.xml.rels><?xml version="1.0" encoding="UTF-8" standalone="yes" ?><Relationships xmlns="http://schemas.openxmlformats.org/package/2006/relationships"><Relationship Id="rId3" Target="../media/image98.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yes" ?><Relationships xmlns="http://schemas.openxmlformats.org/package/2006/relationships"><Relationship Id="rId3" Target="../media/image99.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yes" ?><Relationships xmlns="http://schemas.openxmlformats.org/package/2006/relationships"><Relationship Id="rId3" Target="../media/image100.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2.xml" Type="http://schemas.openxmlformats.org/officeDocument/2006/relationships/slideLayout"/></Relationships>
</file>

<file path=ppt/slides/_rels/slide48.xml.rels><?xml version="1.0" encoding="UTF-8" standalone="yes" ?><Relationships xmlns="http://schemas.openxmlformats.org/package/2006/relationships"><Relationship Id="rId3" Target="../media/image102.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103.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slideLayouts/slideLayout2.xml" Type="http://schemas.openxmlformats.org/officeDocument/2006/relationships/slideLayout"/><Relationship Id="rId1" Target="../drawings/vmlDrawing1.vml" Type="http://schemas.openxmlformats.org/officeDocument/2006/relationships/vmlDrawing"/><Relationship Id="rId6" Target="../media/image10.jpeg" Type="http://schemas.openxmlformats.org/officeDocument/2006/relationships/image"/><Relationship Id="rId5" Target="../media/image9.wmf" Type="http://schemas.openxmlformats.org/officeDocument/2006/relationships/image"/><Relationship Id="rId4" Target="../embeddings/oleObject1.bin" Type="http://schemas.openxmlformats.org/officeDocument/2006/relationships/oleObject"/></Relationships>
</file>

<file path=ppt/slides/_rels/slide50.xml.rels><?xml version="1.0" encoding="UTF-8" standalone="yes" ?><Relationships xmlns="http://schemas.openxmlformats.org/package/2006/relationships"><Relationship Id="rId3" Target="../media/image104.jpeg" Type="http://schemas.openxmlformats.org/officeDocument/2006/relationships/image"/><Relationship Id="rId2" Target="../media/image30.jpeg" Type="http://schemas.openxmlformats.org/officeDocument/2006/relationships/image"/><Relationship Id="rId1" Target="../slideLayouts/slideLayout2.xml" Type="http://schemas.openxmlformats.org/officeDocument/2006/relationships/slideLayout"/><Relationship Id="rId4" Target="../media/image105.jpeg" Type="http://schemas.openxmlformats.org/officeDocument/2006/relationships/image"/></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arget="../media/image107.jpeg" Type="http://schemas.openxmlformats.org/officeDocument/2006/relationships/image"/><Relationship Id="rId2" Target="../slideLayouts/slideLayout2.xml" Type="http://schemas.openxmlformats.org/officeDocument/2006/relationships/slideLayout"/><Relationship Id="rId1" Target="../drawings/vmlDrawing4.vml" Type="http://schemas.openxmlformats.org/officeDocument/2006/relationships/vmlDrawing"/><Relationship Id="rId6" Target="../media/image109.jpeg" Type="http://schemas.openxmlformats.org/officeDocument/2006/relationships/image"/><Relationship Id="rId5" Target="../media/image108.wmf" Type="http://schemas.openxmlformats.org/officeDocument/2006/relationships/image"/><Relationship Id="rId4" Target="../embeddings/oleObject4.bin" Type="http://schemas.openxmlformats.org/officeDocument/2006/relationships/oleObject"/></Relationships>
</file>

<file path=ppt/slides/_rels/slide56.xml.rels><?xml version="1.0" encoding="UTF-8" standalone="yes" ?><Relationships xmlns="http://schemas.openxmlformats.org/package/2006/relationships"><Relationship Id="rId3" Target="../media/image111.jpeg" Type="http://schemas.openxmlformats.org/officeDocument/2006/relationships/image"/><Relationship Id="rId2" Target="../media/image110.jpeg" Type="http://schemas.openxmlformats.org/officeDocument/2006/relationships/image"/><Relationship Id="rId1" Target="../slideLayouts/slideLayout18.xml" Type="http://schemas.openxmlformats.org/officeDocument/2006/relationships/slideLayout"/><Relationship Id="rId4" Target="../media/image112.jpeg" Type="http://schemas.openxmlformats.org/officeDocument/2006/relationships/image"/></Relationships>
</file>

<file path=ppt/slides/_rels/slide57.xml.rels><?xml version="1.0" encoding="UTF-8" standalone="yes" ?><Relationships xmlns="http://schemas.openxmlformats.org/package/2006/relationships"><Relationship Id="rId3" Target="../embeddings/oleObject5.bin" Type="http://schemas.openxmlformats.org/officeDocument/2006/relationships/oleObject"/><Relationship Id="rId7" Target="../media/image116.jpeg" Type="http://schemas.openxmlformats.org/officeDocument/2006/relationships/image"/><Relationship Id="rId2" Target="../slideLayouts/slideLayout2.xml" Type="http://schemas.openxmlformats.org/officeDocument/2006/relationships/slideLayout"/><Relationship Id="rId1" Target="../drawings/vmlDrawing5.vml" Type="http://schemas.openxmlformats.org/officeDocument/2006/relationships/vmlDrawing"/><Relationship Id="rId6" Target="../media/image115.jpeg" Type="http://schemas.openxmlformats.org/officeDocument/2006/relationships/image"/><Relationship Id="rId5" Target="../media/image114.png" Type="http://schemas.openxmlformats.org/officeDocument/2006/relationships/image"/><Relationship Id="rId4" Target="../media/image113.wmf" Type="http://schemas.openxmlformats.org/officeDocument/2006/relationships/image"/></Relationships>
</file>

<file path=ppt/slides/_rels/slide58.xml.rels><?xml version="1.0" encoding="UTF-8" standalone="yes" ?><Relationships xmlns="http://schemas.openxmlformats.org/package/2006/relationships"><Relationship Id="rId3" Target="../media/image118.jpeg" Type="http://schemas.openxmlformats.org/officeDocument/2006/relationships/image"/><Relationship Id="rId2" Target="../media/image117.jpe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9.w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arget="../media/image12.jpeg" Type="http://schemas.openxmlformats.org/officeDocument/2006/relationships/image"/><Relationship Id="rId7" Target="../media/image14.jpeg" Type="http://schemas.openxmlformats.org/officeDocument/2006/relationships/image"/><Relationship Id="rId2" Target="../slideLayouts/slideLayout2.xml" Type="http://schemas.openxmlformats.org/officeDocument/2006/relationships/slideLayout"/><Relationship Id="rId1" Target="../drawings/vmlDrawing2.vml" Type="http://schemas.openxmlformats.org/officeDocument/2006/relationships/vmlDrawing"/><Relationship Id="rId6" Target="../media/image13.jpeg" Type="http://schemas.openxmlformats.org/officeDocument/2006/relationships/image"/><Relationship Id="rId5" Target="../media/image11.wmf" Type="http://schemas.openxmlformats.org/officeDocument/2006/relationships/image"/><Relationship Id="rId4" Target="../embeddings/oleObject2.bin" Type="http://schemas.openxmlformats.org/officeDocument/2006/relationships/oleObject"/></Relationships>
</file>

<file path=ppt/slides/_rels/slide60.xml.rels><?xml version="1.0" encoding="UTF-8" standalone="yes" ?><Relationships xmlns="http://schemas.openxmlformats.org/package/2006/relationships"><Relationship Id="rId8" Target="../media/image121.wmf" Type="http://schemas.openxmlformats.org/officeDocument/2006/relationships/image"/><Relationship Id="rId3" Target="../embeddings/oleObject7.bin" Type="http://schemas.openxmlformats.org/officeDocument/2006/relationships/oleObject"/><Relationship Id="rId7" Target="../embeddings/oleObject9.bin" Type="http://schemas.openxmlformats.org/officeDocument/2006/relationships/oleObject"/><Relationship Id="rId2" Target="../slideLayouts/slideLayout2.xml" Type="http://schemas.openxmlformats.org/officeDocument/2006/relationships/slideLayout"/><Relationship Id="rId1" Target="../drawings/vmlDrawing7.vml" Type="http://schemas.openxmlformats.org/officeDocument/2006/relationships/vmlDrawing"/><Relationship Id="rId6" Target="../media/image119.wmf" Type="http://schemas.openxmlformats.org/officeDocument/2006/relationships/image"/><Relationship Id="rId11" Target="../media/image123.jpeg" Type="http://schemas.openxmlformats.org/officeDocument/2006/relationships/image"/><Relationship Id="rId5" Target="../embeddings/oleObject8.bin" Type="http://schemas.openxmlformats.org/officeDocument/2006/relationships/oleObject"/><Relationship Id="rId10" Target="../media/image122.wmf" Type="http://schemas.openxmlformats.org/officeDocument/2006/relationships/image"/><Relationship Id="rId4" Target="../media/image120.wmf" Type="http://schemas.openxmlformats.org/officeDocument/2006/relationships/image"/><Relationship Id="rId9" Target="../embeddings/oleObject10.bin" Type="http://schemas.openxmlformats.org/officeDocument/2006/relationships/oleObject"/></Relationships>
</file>

<file path=ppt/slides/_rels/slide61.xml.rels><?xml version="1.0" encoding="UTF-8" standalone="yes" ?><Relationships xmlns="http://schemas.openxmlformats.org/package/2006/relationships"><Relationship Id="rId3" Target="../media/image125.jpeg" Type="http://schemas.openxmlformats.org/officeDocument/2006/relationships/image"/><Relationship Id="rId2" Target="../media/image124.jpeg" Type="http://schemas.openxmlformats.org/officeDocument/2006/relationships/image"/><Relationship Id="rId1" Target="../slideLayouts/slideLayout2.xml" Type="http://schemas.openxmlformats.org/officeDocument/2006/relationships/slideLayout"/></Relationships>
</file>

<file path=ppt/slides/_rels/slide62.xml.rels><?xml version="1.0" encoding="UTF-8" standalone="yes" ?><Relationships xmlns="http://schemas.openxmlformats.org/package/2006/relationships"><Relationship Id="rId3" Target="../media/image127.jpeg" Type="http://schemas.openxmlformats.org/officeDocument/2006/relationships/image"/><Relationship Id="rId2" Target="../media/image126.jpeg" Type="http://schemas.openxmlformats.org/officeDocument/2006/relationships/image"/><Relationship Id="rId1" Target="../slideLayouts/slideLayout2.xml" Type="http://schemas.openxmlformats.org/officeDocument/2006/relationships/slideLayout"/><Relationship Id="rId4" Target="../media/image128.jpeg" Type="http://schemas.openxmlformats.org/officeDocument/2006/relationships/image"/></Relationships>
</file>

<file path=ppt/slides/_rels/slide63.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2.xml" Type="http://schemas.openxmlformats.org/officeDocument/2006/relationships/slideLayout"/></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0.wmf"/><Relationship Id="rId4" Type="http://schemas.openxmlformats.org/officeDocument/2006/relationships/oleObject" Target="../embeddings/oleObject11.bin"/></Relationships>
</file>

<file path=ppt/slides/_rels/slide6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31.wmf"/><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3" Target="../media/image74.jpeg" Type="http://schemas.openxmlformats.org/officeDocument/2006/relationships/image"/><Relationship Id="rId2" Target="../slideLayouts/slideLayout2.xml" Type="http://schemas.openxmlformats.org/officeDocument/2006/relationships/slideLayout"/><Relationship Id="rId1" Target="../drawings/vmlDrawing10.vml" Type="http://schemas.openxmlformats.org/officeDocument/2006/relationships/vmlDrawing"/><Relationship Id="rId6" Target="../media/image133.jpeg" Type="http://schemas.openxmlformats.org/officeDocument/2006/relationships/image"/><Relationship Id="rId5" Target="../media/image132.wmf" Type="http://schemas.openxmlformats.org/officeDocument/2006/relationships/image"/><Relationship Id="rId4" Target="../embeddings/oleObject13.bin" Type="http://schemas.openxmlformats.org/officeDocument/2006/relationships/oleObject"/></Relationships>
</file>

<file path=ppt/slides/_rels/slide67.xml.rels><?xml version="1.0" encoding="UTF-8" standalone="yes" ?><Relationships xmlns="http://schemas.openxmlformats.org/package/2006/relationships"><Relationship Id="rId3" Target="../media/image134.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4" Target="../media/image135.jpeg" Type="http://schemas.openxmlformats.org/officeDocument/2006/relationships/image"/></Relationships>
</file>

<file path=ppt/slides/_rels/slide68.xml.rels><?xml version="1.0" encoding="UTF-8" standalone="yes" ?><Relationships xmlns="http://schemas.openxmlformats.org/package/2006/relationships"><Relationship Id="rId3" Target="../media/image136.jpeg" Type="http://schemas.openxmlformats.org/officeDocument/2006/relationships/image"/><Relationship Id="rId2" Target="../media/image5.jpeg" Type="http://schemas.openxmlformats.org/officeDocument/2006/relationships/image"/><Relationship Id="rId1" Target="../slideLayouts/slideLayout2.xml" Type="http://schemas.openxmlformats.org/officeDocument/2006/relationships/slideLayout"/><Relationship Id="rId4" Target="../media/image137.png" Type="http://schemas.openxmlformats.org/officeDocument/2006/relationships/image"/></Relationships>
</file>

<file path=ppt/slides/_rels/slide69.xml.rels><?xml version="1.0" encoding="UTF-8" standalone="yes" ?><Relationships xmlns="http://schemas.openxmlformats.org/package/2006/relationships"><Relationship Id="rId3" Target="../media/image139.jpeg" Type="http://schemas.openxmlformats.org/officeDocument/2006/relationships/image"/><Relationship Id="rId2" Target="../media/image138.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70.xml.rels><?xml version="1.0" encoding="UTF-8" standalone="yes" ?><Relationships xmlns="http://schemas.openxmlformats.org/package/2006/relationships"><Relationship Id="rId3" Target="../media/image141.jpeg" Type="http://schemas.openxmlformats.org/officeDocument/2006/relationships/image"/><Relationship Id="rId2" Target="../media/image140.jpeg" Type="http://schemas.openxmlformats.org/officeDocument/2006/relationships/image"/><Relationship Id="rId1" Target="../slideLayouts/slideLayout2.xml" Type="http://schemas.openxmlformats.org/officeDocument/2006/relationships/slideLayout"/></Relationships>
</file>

<file path=ppt/slides/_rels/slide71.xml.rels><?xml version="1.0" encoding="UTF-8" standalone="yes" ?><Relationships xmlns="http://schemas.openxmlformats.org/package/2006/relationships"><Relationship Id="rId3" Target="../media/image143.jpeg" Type="http://schemas.openxmlformats.org/officeDocument/2006/relationships/image"/><Relationship Id="rId2" Target="../media/image142.jpeg" Type="http://schemas.openxmlformats.org/officeDocument/2006/relationships/image"/><Relationship Id="rId1" Target="../slideLayouts/slideLayout2.xml" Type="http://schemas.openxmlformats.org/officeDocument/2006/relationships/slideLayout"/><Relationship Id="rId4" Target="../media/image144.jpeg" Type="http://schemas.openxmlformats.org/officeDocument/2006/relationships/image"/></Relationships>
</file>

<file path=ppt/slides/_rels/slide72.xml.rels><?xml version="1.0" encoding="UTF-8" standalone="yes" ?><Relationships xmlns="http://schemas.openxmlformats.org/package/2006/relationships"><Relationship Id="rId3" Target="../media/image146.jpeg" Type="http://schemas.openxmlformats.org/officeDocument/2006/relationships/image"/><Relationship Id="rId2" Target="../media/image145.jpeg" Type="http://schemas.openxmlformats.org/officeDocument/2006/relationships/image"/><Relationship Id="rId1" Target="../slideLayouts/slideLayout2.xml" Type="http://schemas.openxmlformats.org/officeDocument/2006/relationships/slideLayout"/></Relationships>
</file>

<file path=ppt/slides/_rels/slide73.xml.rels><?xml version="1.0" encoding="UTF-8" standalone="yes" ?><Relationships xmlns="http://schemas.openxmlformats.org/package/2006/relationships"><Relationship Id="rId3" Target="../media/image148.jpeg" Type="http://schemas.openxmlformats.org/officeDocument/2006/relationships/image"/><Relationship Id="rId2" Target="../media/image147.jpeg" Type="http://schemas.openxmlformats.org/officeDocument/2006/relationships/image"/><Relationship Id="rId1" Target="../slideLayouts/slideLayout2.xml" Type="http://schemas.openxmlformats.org/officeDocument/2006/relationships/slideLayout"/></Relationships>
</file>

<file path=ppt/slides/_rels/slide74.xml.rels><?xml version="1.0" encoding="UTF-8" standalone="yes" ?><Relationships xmlns="http://schemas.openxmlformats.org/package/2006/relationships"><Relationship Id="rId3" Target="../media/image150.jpeg" Type="http://schemas.openxmlformats.org/officeDocument/2006/relationships/image"/><Relationship Id="rId2" Target="../media/image149.jpeg" Type="http://schemas.openxmlformats.org/officeDocument/2006/relationships/image"/><Relationship Id="rId1" Target="../slideLayouts/slideLayout2.xml" Type="http://schemas.openxmlformats.org/officeDocument/2006/relationships/slideLayout"/><Relationship Id="rId4" Target="../media/image151.jpeg" Type="http://schemas.openxmlformats.org/officeDocument/2006/relationships/image"/></Relationships>
</file>

<file path=ppt/slides/_rels/slide75.xml.rels><?xml version="1.0" encoding="UTF-8" standalone="yes" ?><Relationships xmlns="http://schemas.openxmlformats.org/package/2006/relationships"><Relationship Id="rId3" Target="../media/image153.jpeg" Type="http://schemas.openxmlformats.org/officeDocument/2006/relationships/image"/><Relationship Id="rId2" Target="../media/image152.jpeg" Type="http://schemas.openxmlformats.org/officeDocument/2006/relationships/image"/><Relationship Id="rId1" Target="../slideLayouts/slideLayout2.xml" Type="http://schemas.openxmlformats.org/officeDocument/2006/relationships/slideLayout"/><Relationship Id="rId4" Target="../media/image154.jpeg" Type="http://schemas.openxmlformats.org/officeDocument/2006/relationships/image"/></Relationships>
</file>

<file path=ppt/slides/_rels/slide76.xml.rels><?xml version="1.0" encoding="UTF-8" standalone="yes" ?><Relationships xmlns="http://schemas.openxmlformats.org/package/2006/relationships"><Relationship Id="rId3" Target="../media/image156.jpeg" Type="http://schemas.openxmlformats.org/officeDocument/2006/relationships/image"/><Relationship Id="rId2" Target="../media/image155.jpeg" Type="http://schemas.openxmlformats.org/officeDocument/2006/relationships/image"/><Relationship Id="rId1" Target="../slideLayouts/slideLayout2.xml" Type="http://schemas.openxmlformats.org/officeDocument/2006/relationships/slideLayout"/><Relationship Id="rId4" Target="../media/image157.jpeg" Type="http://schemas.openxmlformats.org/officeDocument/2006/relationships/image"/></Relationships>
</file>

<file path=ppt/slides/_rels/slide77.xml.rels><?xml version="1.0" encoding="UTF-8" standalone="yes" ?><Relationships xmlns="http://schemas.openxmlformats.org/package/2006/relationships"><Relationship Id="rId3" Target="../media/image159.jpeg" Type="http://schemas.openxmlformats.org/officeDocument/2006/relationships/image"/><Relationship Id="rId2" Target="../media/image158.jpeg" Type="http://schemas.openxmlformats.org/officeDocument/2006/relationships/image"/><Relationship Id="rId1" Target="../slideLayouts/slideLayout2.xml" Type="http://schemas.openxmlformats.org/officeDocument/2006/relationships/slideLayout"/><Relationship Id="rId4" Target="../media/image160.jpeg" Type="http://schemas.openxmlformats.org/officeDocument/2006/relationships/image"/></Relationships>
</file>

<file path=ppt/slides/_rels/slide78.xml.rels><?xml version="1.0" encoding="UTF-8" standalone="yes" ?><Relationships xmlns="http://schemas.openxmlformats.org/package/2006/relationships"><Relationship Id="rId3" Target="../media/image162.jpeg" Type="http://schemas.openxmlformats.org/officeDocument/2006/relationships/image"/><Relationship Id="rId2" Target="../media/image161.jpeg" Type="http://schemas.openxmlformats.org/officeDocument/2006/relationships/image"/><Relationship Id="rId1" Target="../slideLayouts/slideLayout2.xml" Type="http://schemas.openxmlformats.org/officeDocument/2006/relationships/slideLayout"/><Relationship Id="rId4" Target="../media/image163.jpeg" Type="http://schemas.openxmlformats.org/officeDocument/2006/relationships/image"/></Relationships>
</file>

<file path=ppt/slides/_rels/slide79.xml.rels><?xml version="1.0" encoding="UTF-8" standalone="yes" ?><Relationships xmlns="http://schemas.openxmlformats.org/package/2006/relationships"><Relationship Id="rId3" Target="../media/image165.jpeg" Type="http://schemas.openxmlformats.org/officeDocument/2006/relationships/image"/><Relationship Id="rId2" Target="../media/image164.jpeg" Type="http://schemas.openxmlformats.org/officeDocument/2006/relationships/image"/><Relationship Id="rId1" Target="../slideLayouts/slideLayout2.xml" Type="http://schemas.openxmlformats.org/officeDocument/2006/relationships/slideLayout"/><Relationship Id="rId4" Target="../media/image166.jpe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arget="../media/image168.jpeg" Type="http://schemas.openxmlformats.org/officeDocument/2006/relationships/image"/><Relationship Id="rId2" Target="../media/image167.png" Type="http://schemas.openxmlformats.org/officeDocument/2006/relationships/image"/><Relationship Id="rId1" Target="../slideLayouts/slideLayout2.xml" Type="http://schemas.openxmlformats.org/officeDocument/2006/relationships/slideLayout"/></Relationships>
</file>

<file path=ppt/slides/_rels/slide81.xml.rels><?xml version="1.0" encoding="UTF-8" standalone="yes" ?><Relationships xmlns="http://schemas.openxmlformats.org/package/2006/relationships"><Relationship Id="rId3" Target="../media/image169.jpeg" Type="http://schemas.openxmlformats.org/officeDocument/2006/relationships/image"/><Relationship Id="rId2" Target="../media/image75.jpeg" Type="http://schemas.openxmlformats.org/officeDocument/2006/relationships/image"/><Relationship Id="rId1" Target="../slideLayouts/slideLayout2.xml" Type="http://schemas.openxmlformats.org/officeDocument/2006/relationships/slideLayout"/><Relationship Id="rId4" Target="../media/image170.jpeg" Type="http://schemas.openxmlformats.org/officeDocument/2006/relationships/image"/></Relationships>
</file>

<file path=ppt/slides/_rels/slide82.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arget="../media/image81.jpeg" Type="http://schemas.openxmlformats.org/officeDocument/2006/relationships/image"/><Relationship Id="rId2" Target="../media/image173.jpeg" Type="http://schemas.openxmlformats.org/officeDocument/2006/relationships/image"/><Relationship Id="rId1" Target="../slideLayouts/slideLayout2.xml" Type="http://schemas.openxmlformats.org/officeDocument/2006/relationships/slideLayout"/><Relationship Id="rId4" Target="../media/image174.jpeg" Type="http://schemas.openxmlformats.org/officeDocument/2006/relationships/image"/></Relationships>
</file>

<file path=ppt/slides/_rels/slide85.xml.rels><?xml version="1.0" encoding="UTF-8" standalone="yes" ?><Relationships xmlns="http://schemas.openxmlformats.org/package/2006/relationships"><Relationship Id="rId3" Target="../media/image175.jpeg" Type="http://schemas.openxmlformats.org/officeDocument/2006/relationships/image"/><Relationship Id="rId2" Target="../media/image173.jpeg" Type="http://schemas.openxmlformats.org/officeDocument/2006/relationships/imag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3" Target="../media/image177.pn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4" Target="../media/image178.jpeg" Type="http://schemas.openxmlformats.org/officeDocument/2006/relationships/image"/></Relationships>
</file>

<file path=ppt/slides/_rels/slide87.xml.rels><?xml version="1.0" encoding="UTF-8" standalone="yes" ?><Relationships xmlns="http://schemas.openxmlformats.org/package/2006/relationships"><Relationship Id="rId3" Target="../media/image179.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4" Target="../media/image180.png" Type="http://schemas.openxmlformats.org/officeDocument/2006/relationships/image"/></Relationships>
</file>

<file path=ppt/slides/_rels/slide88.xml.rels><?xml version="1.0" encoding="UTF-8" standalone="yes" ?><Relationships xmlns="http://schemas.openxmlformats.org/package/2006/relationships"><Relationship Id="rId3" Target="../media/image181.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s>
</file>

<file path=ppt/slides/_rels/slide89.xml.rels><?xml version="1.0" encoding="UTF-8" standalone="yes" ?><Relationships xmlns="http://schemas.openxmlformats.org/package/2006/relationships"><Relationship Id="rId3" Target="../media/image182.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5" Target="../media/image184.jpeg" Type="http://schemas.openxmlformats.org/officeDocument/2006/relationships/image"/><Relationship Id="rId4" Target="../media/image183.jpeg" Type="http://schemas.openxmlformats.org/officeDocument/2006/relationships/image"/></Relationships>
</file>

<file path=ppt/slides/_rels/slide9.xml.rels><?xml version="1.0" encoding="UTF-8" standalone="yes" ?><Relationships xmlns="http://schemas.openxmlformats.org/package/2006/relationships"><Relationship Id="rId3" Target="../embeddings/oleObject3.bin" Type="http://schemas.openxmlformats.org/officeDocument/2006/relationships/oleObject"/><Relationship Id="rId7" Target="../media/image21.jpeg" Type="http://schemas.openxmlformats.org/officeDocument/2006/relationships/image"/><Relationship Id="rId2" Target="../slideLayouts/slideLayout4.xml" Type="http://schemas.openxmlformats.org/officeDocument/2006/relationships/slideLayout"/><Relationship Id="rId1" Target="../drawings/vmlDrawing3.vml" Type="http://schemas.openxmlformats.org/officeDocument/2006/relationships/vmlDrawing"/><Relationship Id="rId6" Target="../media/image20.jpeg" Type="http://schemas.openxmlformats.org/officeDocument/2006/relationships/image"/><Relationship Id="rId5" Target="../media/image19.png" Type="http://schemas.openxmlformats.org/officeDocument/2006/relationships/image"/><Relationship Id="rId4" Target="../media/image18.wmf" Type="http://schemas.openxmlformats.org/officeDocument/2006/relationships/image"/></Relationships>
</file>

<file path=ppt/slides/_rels/slide90.xml.rels><?xml version="1.0" encoding="UTF-8" standalone="yes" ?><Relationships xmlns="http://schemas.openxmlformats.org/package/2006/relationships"><Relationship Id="rId3" Target="../media/image185.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s>
</file>

<file path=ppt/slides/_rels/slide91.xml.rels><?xml version="1.0" encoding="UTF-8" standalone="yes" ?><Relationships xmlns="http://schemas.openxmlformats.org/package/2006/relationships"><Relationship Id="rId3" Target="../media/image186.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4" Target="../media/image187.jpeg" Type="http://schemas.openxmlformats.org/officeDocument/2006/relationships/image"/></Relationships>
</file>

<file path=ppt/slides/_rels/slide92.xml.rels><?xml version="1.0" encoding="UTF-8" standalone="yes" ?><Relationships xmlns="http://schemas.openxmlformats.org/package/2006/relationships"><Relationship Id="rId3" Target="../media/image188.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5" Target="../media/image190.jpeg" Type="http://schemas.openxmlformats.org/officeDocument/2006/relationships/image"/><Relationship Id="rId4" Target="../media/image189.jpeg" Type="http://schemas.openxmlformats.org/officeDocument/2006/relationships/image"/></Relationships>
</file>

<file path=ppt/slides/_rels/slide93.xml.rels><?xml version="1.0" encoding="UTF-8" standalone="yes" ?><Relationships xmlns="http://schemas.openxmlformats.org/package/2006/relationships"><Relationship Id="rId3" Target="../media/image191.jpeg" Type="http://schemas.openxmlformats.org/officeDocument/2006/relationships/image"/><Relationship Id="rId2" Target="../media/image176.jpeg" Type="http://schemas.openxmlformats.org/officeDocument/2006/relationships/image"/><Relationship Id="rId1" Target="../slideLayouts/slideLayout2.xml" Type="http://schemas.openxmlformats.org/officeDocument/2006/relationships/slideLayout"/><Relationship Id="rId4" Target="../media/image192.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7950" y="908050"/>
            <a:ext cx="7200900" cy="2332038"/>
          </a:xfrm>
        </p:spPr>
        <p:txBody>
          <a:bodyPr/>
          <a:lstStyle/>
          <a:p>
            <a:pPr eaLnBrk="1" hangingPunct="1"/>
            <a:r>
              <a:rPr lang="ru-RU" altLang="ru-RU" sz="5400" b="1" smtClean="0">
                <a:solidFill>
                  <a:srgbClr val="FF0000"/>
                </a:solidFill>
              </a:rPr>
              <a:t>Ионизация воды. </a:t>
            </a:r>
            <a:br>
              <a:rPr lang="ru-RU" altLang="ru-RU" sz="5400" b="1" smtClean="0">
                <a:solidFill>
                  <a:srgbClr val="FF0000"/>
                </a:solidFill>
              </a:rPr>
            </a:br>
            <a:r>
              <a:rPr lang="ru-RU" altLang="ru-RU" sz="5400" b="1" smtClean="0">
                <a:solidFill>
                  <a:srgbClr val="FF0000"/>
                </a:solidFill>
              </a:rPr>
              <a:t>Теория кислот и оснований</a:t>
            </a:r>
          </a:p>
        </p:txBody>
      </p:sp>
      <p:sp>
        <p:nvSpPr>
          <p:cNvPr id="2051" name="Rectangle 3"/>
          <p:cNvSpPr>
            <a:spLocks noGrp="1" noChangeArrowheads="1"/>
          </p:cNvSpPr>
          <p:nvPr>
            <p:ph type="subTitle" idx="1"/>
          </p:nvPr>
        </p:nvSpPr>
        <p:spPr>
          <a:xfrm>
            <a:off x="0" y="4437063"/>
            <a:ext cx="6443663" cy="576262"/>
          </a:xfrm>
          <a:solidFill>
            <a:srgbClr val="CCFFFF">
              <a:alpha val="50999"/>
            </a:srgbClr>
          </a:solidFill>
        </p:spPr>
        <p:txBody>
          <a:bodyPr rtlCol="0">
            <a:normAutofit lnSpcReduction="10000"/>
          </a:bodyPr>
          <a:lstStyle/>
          <a:p>
            <a:pPr algn="l" eaLnBrk="1" hangingPunct="1">
              <a:buFont typeface="Arial" panose="020B0604020202020204" pitchFamily="34" charset="0"/>
              <a:buNone/>
              <a:defRPr/>
            </a:pPr>
            <a:r>
              <a:rPr lang="ru-RU" sz="3600" smtClean="0"/>
              <a:t>Лектор профессор З.С.Кунцевич</a:t>
            </a:r>
          </a:p>
        </p:txBody>
      </p:sp>
      <p:pic>
        <p:nvPicPr>
          <p:cNvPr id="5124"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5010150"/>
            <a:ext cx="2495551"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179388" y="333375"/>
            <a:ext cx="8355012" cy="3671888"/>
          </a:xfrm>
        </p:spPr>
        <p:txBody>
          <a:bodyPr/>
          <a:lstStyle/>
          <a:p>
            <a:pPr algn="ctr" eaLnBrk="1" hangingPunct="1">
              <a:buFont typeface="Wingdings" pitchFamily="2" charset="2"/>
              <a:buNone/>
            </a:pPr>
            <a:r>
              <a:rPr lang="ru-RU" altLang="ru-RU" sz="2600" smtClean="0"/>
              <a:t>   В </a:t>
            </a:r>
            <a:r>
              <a:rPr lang="ru-RU" altLang="ru-RU" sz="2600" b="1" smtClean="0">
                <a:solidFill>
                  <a:srgbClr val="FF0000"/>
                </a:solidFill>
              </a:rPr>
              <a:t>нейтральных</a:t>
            </a:r>
            <a:r>
              <a:rPr lang="ru-RU" altLang="ru-RU" sz="2600" smtClean="0"/>
              <a:t> средах </a:t>
            </a:r>
          </a:p>
          <a:p>
            <a:pPr algn="ctr" eaLnBrk="1" hangingPunct="1">
              <a:buFont typeface="Wingdings" pitchFamily="2" charset="2"/>
              <a:buNone/>
            </a:pPr>
            <a:r>
              <a:rPr lang="ru-RU" altLang="ru-RU" sz="2600" smtClean="0"/>
              <a:t>   [</a:t>
            </a:r>
            <a:r>
              <a:rPr lang="en-US" altLang="ru-RU" sz="2600" smtClean="0"/>
              <a:t>H</a:t>
            </a:r>
            <a:r>
              <a:rPr lang="ru-RU" altLang="ru-RU" sz="2600" baseline="30000" smtClean="0"/>
              <a:t>+</a:t>
            </a:r>
            <a:r>
              <a:rPr lang="ru-RU" altLang="ru-RU" sz="2600" smtClean="0"/>
              <a:t>] = [</a:t>
            </a:r>
            <a:r>
              <a:rPr lang="en-US" altLang="ru-RU" sz="2600" smtClean="0"/>
              <a:t>OH</a:t>
            </a:r>
            <a:r>
              <a:rPr lang="ru-RU" altLang="ru-RU" sz="2600" baseline="30000" smtClean="0"/>
              <a:t>–</a:t>
            </a:r>
            <a:r>
              <a:rPr lang="ru-RU" altLang="ru-RU" sz="2600" smtClean="0"/>
              <a:t>] = 10</a:t>
            </a:r>
            <a:r>
              <a:rPr lang="ru-RU" altLang="ru-RU" sz="2600" baseline="30000" smtClean="0"/>
              <a:t>-7</a:t>
            </a:r>
            <a:r>
              <a:rPr lang="ru-RU" altLang="ru-RU" sz="2600" smtClean="0"/>
              <a:t> моль/л. При помещении в чистую воду вещества кислотного характера (</a:t>
            </a:r>
            <a:r>
              <a:rPr lang="en-US" altLang="ru-RU" sz="2600" smtClean="0"/>
              <a:t>HCl</a:t>
            </a:r>
            <a:r>
              <a:rPr lang="ru-RU" altLang="ru-RU" sz="2600" smtClean="0"/>
              <a:t>, </a:t>
            </a:r>
            <a:r>
              <a:rPr lang="en-US" altLang="ru-RU" sz="2600" smtClean="0"/>
              <a:t>H</a:t>
            </a:r>
            <a:r>
              <a:rPr lang="ru-RU" altLang="ru-RU" sz="2600" baseline="-25000" smtClean="0"/>
              <a:t>2</a:t>
            </a:r>
            <a:r>
              <a:rPr lang="en-US" altLang="ru-RU" sz="2600" smtClean="0"/>
              <a:t>SO</a:t>
            </a:r>
            <a:r>
              <a:rPr lang="ru-RU" altLang="ru-RU" sz="2600" baseline="-25000" smtClean="0"/>
              <a:t>4</a:t>
            </a:r>
            <a:r>
              <a:rPr lang="ru-RU" altLang="ru-RU" sz="2600" smtClean="0"/>
              <a:t>, </a:t>
            </a:r>
            <a:r>
              <a:rPr lang="en-US" altLang="ru-RU" sz="2600" smtClean="0"/>
              <a:t>NH</a:t>
            </a:r>
            <a:r>
              <a:rPr lang="ru-RU" altLang="ru-RU" sz="2600" baseline="-25000" smtClean="0"/>
              <a:t>4</a:t>
            </a:r>
            <a:r>
              <a:rPr lang="en-US" altLang="ru-RU" sz="2600" smtClean="0"/>
              <a:t>Cl</a:t>
            </a:r>
            <a:r>
              <a:rPr lang="ru-RU" altLang="ru-RU" sz="2600" smtClean="0"/>
              <a:t>) или основного характера (КОН, </a:t>
            </a:r>
            <a:r>
              <a:rPr lang="en-US" altLang="ru-RU" sz="2600" smtClean="0"/>
              <a:t>NaOH</a:t>
            </a:r>
            <a:r>
              <a:rPr lang="ru-RU" altLang="ru-RU" sz="2600" smtClean="0"/>
              <a:t>, </a:t>
            </a:r>
            <a:r>
              <a:rPr lang="en-US" altLang="ru-RU" sz="2600" smtClean="0"/>
              <a:t>K</a:t>
            </a:r>
            <a:r>
              <a:rPr lang="ru-RU" altLang="ru-RU" sz="2600" baseline="-25000" smtClean="0"/>
              <a:t>2</a:t>
            </a:r>
            <a:r>
              <a:rPr lang="en-US" altLang="ru-RU" sz="2600" smtClean="0"/>
              <a:t>CO</a:t>
            </a:r>
            <a:r>
              <a:rPr lang="ru-RU" altLang="ru-RU" sz="2600" baseline="-25000" smtClean="0"/>
              <a:t>3</a:t>
            </a:r>
            <a:r>
              <a:rPr lang="ru-RU" altLang="ru-RU" sz="2600" smtClean="0"/>
              <a:t>) равенство между [</a:t>
            </a:r>
            <a:r>
              <a:rPr lang="en-US" altLang="ru-RU" sz="2600" smtClean="0"/>
              <a:t>H</a:t>
            </a:r>
            <a:r>
              <a:rPr lang="ru-RU" altLang="ru-RU" sz="2600" baseline="30000" smtClean="0"/>
              <a:t>+</a:t>
            </a:r>
            <a:r>
              <a:rPr lang="ru-RU" altLang="ru-RU" sz="2600" smtClean="0"/>
              <a:t>] и [</a:t>
            </a:r>
            <a:r>
              <a:rPr lang="en-US" altLang="ru-RU" sz="2600" smtClean="0"/>
              <a:t>OH</a:t>
            </a:r>
            <a:r>
              <a:rPr lang="ru-RU" altLang="ru-RU" sz="2600" baseline="30000" smtClean="0"/>
              <a:t>–</a:t>
            </a:r>
            <a:r>
              <a:rPr lang="ru-RU" altLang="ru-RU" sz="2600" smtClean="0"/>
              <a:t>] нарушается, то есть [</a:t>
            </a:r>
            <a:r>
              <a:rPr lang="en-US" altLang="ru-RU" sz="2600" smtClean="0"/>
              <a:t>H</a:t>
            </a:r>
            <a:r>
              <a:rPr lang="ru-RU" altLang="ru-RU" sz="2600" baseline="30000" smtClean="0"/>
              <a:t>+</a:t>
            </a:r>
            <a:r>
              <a:rPr lang="ru-RU" altLang="ru-RU" sz="2600" smtClean="0"/>
              <a:t>] ≠ [</a:t>
            </a:r>
            <a:r>
              <a:rPr lang="en-US" altLang="ru-RU" sz="2600" smtClean="0"/>
              <a:t>OH</a:t>
            </a:r>
            <a:r>
              <a:rPr lang="ru-RU" altLang="ru-RU" sz="2600" baseline="30000" smtClean="0"/>
              <a:t>–</a:t>
            </a:r>
            <a:r>
              <a:rPr lang="ru-RU" altLang="ru-RU" sz="2600" smtClean="0"/>
              <a:t>], но ионное произведение воды </a:t>
            </a:r>
          </a:p>
          <a:p>
            <a:pPr algn="ctr" eaLnBrk="1" hangingPunct="1">
              <a:buFont typeface="Wingdings" pitchFamily="2" charset="2"/>
              <a:buNone/>
            </a:pPr>
            <a:r>
              <a:rPr lang="ru-RU" altLang="ru-RU" sz="2600" smtClean="0"/>
              <a:t>[</a:t>
            </a:r>
            <a:r>
              <a:rPr lang="en-US" altLang="ru-RU" sz="2600" smtClean="0"/>
              <a:t>H</a:t>
            </a:r>
            <a:r>
              <a:rPr lang="ru-RU" altLang="ru-RU" sz="2600" baseline="30000" smtClean="0"/>
              <a:t>+</a:t>
            </a:r>
            <a:r>
              <a:rPr lang="ru-RU" altLang="ru-RU" sz="2600" smtClean="0"/>
              <a:t>]</a:t>
            </a:r>
            <a:r>
              <a:rPr lang="en-US" altLang="ru-RU" sz="2600" smtClean="0">
                <a:cs typeface="Arial" charset="0"/>
              </a:rPr>
              <a:t>·</a:t>
            </a:r>
            <a:r>
              <a:rPr lang="ru-RU" altLang="ru-RU" sz="2600" smtClean="0"/>
              <a:t>[</a:t>
            </a:r>
            <a:r>
              <a:rPr lang="en-US" altLang="ru-RU" sz="2600" smtClean="0"/>
              <a:t>OH</a:t>
            </a:r>
            <a:r>
              <a:rPr lang="ru-RU" altLang="ru-RU" sz="2600" baseline="30000" smtClean="0"/>
              <a:t>–</a:t>
            </a:r>
            <a:r>
              <a:rPr lang="ru-RU" altLang="ru-RU" sz="2600" smtClean="0"/>
              <a:t>] все равно будет всегда 10</a:t>
            </a:r>
            <a:r>
              <a:rPr lang="ru-RU" altLang="ru-RU" sz="2600" baseline="30000" smtClean="0"/>
              <a:t>-14</a:t>
            </a:r>
            <a:r>
              <a:rPr lang="ru-RU" altLang="ru-RU" sz="2600" smtClean="0"/>
              <a:t> (при 25</a:t>
            </a:r>
            <a:r>
              <a:rPr lang="ru-RU" altLang="ru-RU" sz="2600" baseline="30000" smtClean="0"/>
              <a:t>о</a:t>
            </a:r>
            <a:r>
              <a:rPr lang="ru-RU" altLang="ru-RU" sz="2600" smtClean="0"/>
              <a:t>С), то есть значение К</a:t>
            </a:r>
            <a:r>
              <a:rPr lang="ru-RU" altLang="ru-RU" sz="2600" baseline="-25000" smtClean="0"/>
              <a:t>в</a:t>
            </a:r>
            <a:r>
              <a:rPr lang="ru-RU" altLang="ru-RU" sz="2600" smtClean="0"/>
              <a:t> будет постоянным. Поэтому, зная концентрацию [</a:t>
            </a:r>
            <a:r>
              <a:rPr lang="en-US" altLang="ru-RU" sz="2600" smtClean="0"/>
              <a:t>H</a:t>
            </a:r>
            <a:r>
              <a:rPr lang="ru-RU" altLang="ru-RU" sz="2600" baseline="30000" smtClean="0"/>
              <a:t>+</a:t>
            </a:r>
            <a:r>
              <a:rPr lang="ru-RU" altLang="ru-RU" sz="2600" smtClean="0"/>
              <a:t>] и К</a:t>
            </a:r>
            <a:r>
              <a:rPr lang="ru-RU" altLang="ru-RU" sz="2600" baseline="-25000" smtClean="0"/>
              <a:t>в</a:t>
            </a:r>
            <a:r>
              <a:rPr lang="ru-RU" altLang="ru-RU" sz="2600" smtClean="0"/>
              <a:t>, можно найти [</a:t>
            </a:r>
            <a:r>
              <a:rPr lang="en-US" altLang="ru-RU" sz="2600" smtClean="0"/>
              <a:t>OH</a:t>
            </a:r>
            <a:r>
              <a:rPr lang="ru-RU" altLang="ru-RU" sz="2600" baseline="30000" smtClean="0"/>
              <a:t>–</a:t>
            </a:r>
            <a:r>
              <a:rPr lang="ru-RU" altLang="ru-RU" sz="2600" smtClean="0"/>
              <a:t>] и наоборот.</a:t>
            </a:r>
          </a:p>
        </p:txBody>
      </p:sp>
      <p:pic>
        <p:nvPicPr>
          <p:cNvPr id="14339"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005263"/>
            <a:ext cx="59817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900113" y="549275"/>
            <a:ext cx="7453312" cy="863600"/>
          </a:xfrm>
        </p:spPr>
        <p:txBody>
          <a:bodyPr/>
          <a:lstStyle/>
          <a:p>
            <a:pPr lvl="1" eaLnBrk="1" hangingPunct="1">
              <a:buFont typeface="Wingdings" pitchFamily="2" charset="2"/>
              <a:buNone/>
            </a:pPr>
            <a:r>
              <a:rPr lang="ru-RU" altLang="ru-RU" sz="2800" smtClean="0"/>
              <a:t>Раствор, в котором [</a:t>
            </a:r>
            <a:r>
              <a:rPr lang="en-US" altLang="ru-RU" sz="2800" smtClean="0"/>
              <a:t>H</a:t>
            </a:r>
            <a:r>
              <a:rPr lang="ru-RU" altLang="ru-RU" sz="2800" baseline="30000" smtClean="0"/>
              <a:t>+</a:t>
            </a:r>
            <a:r>
              <a:rPr lang="ru-RU" altLang="ru-RU" sz="2800" smtClean="0"/>
              <a:t>] &gt; 10</a:t>
            </a:r>
            <a:r>
              <a:rPr lang="ru-RU" altLang="ru-RU" sz="2800" baseline="30000" smtClean="0"/>
              <a:t>-7</a:t>
            </a:r>
            <a:r>
              <a:rPr lang="ru-RU" altLang="ru-RU" sz="2800" smtClean="0"/>
              <a:t> моль/л, </a:t>
            </a:r>
          </a:p>
          <a:p>
            <a:pPr lvl="1" eaLnBrk="1" hangingPunct="1">
              <a:buFont typeface="Wingdings" pitchFamily="2" charset="2"/>
              <a:buNone/>
            </a:pPr>
            <a:r>
              <a:rPr lang="ru-RU" altLang="ru-RU" sz="2800" smtClean="0"/>
              <a:t>а [</a:t>
            </a:r>
            <a:r>
              <a:rPr lang="en-US" altLang="ru-RU" sz="2800" smtClean="0"/>
              <a:t>OH</a:t>
            </a:r>
            <a:r>
              <a:rPr lang="ru-RU" altLang="ru-RU" sz="2800" smtClean="0"/>
              <a:t>‾] &lt; 10</a:t>
            </a:r>
            <a:r>
              <a:rPr lang="ru-RU" altLang="ru-RU" sz="2800" baseline="30000" smtClean="0"/>
              <a:t>-7</a:t>
            </a:r>
            <a:r>
              <a:rPr lang="ru-RU" altLang="ru-RU" sz="2800" smtClean="0"/>
              <a:t> моль/л, называется </a:t>
            </a:r>
            <a:r>
              <a:rPr lang="ru-RU" altLang="ru-RU" sz="2800" b="1" smtClean="0"/>
              <a:t>кислым</a:t>
            </a:r>
            <a:r>
              <a:rPr lang="ru-RU" altLang="ru-RU" sz="2800" smtClean="0"/>
              <a:t>.</a:t>
            </a:r>
          </a:p>
          <a:p>
            <a:pPr lvl="1" algn="ctr" eaLnBrk="1" hangingPunct="1">
              <a:buFont typeface="Wingdings" pitchFamily="2" charset="2"/>
              <a:buNone/>
            </a:pPr>
            <a:endParaRPr lang="ru-RU" altLang="ru-RU" sz="2800" smtClean="0"/>
          </a:p>
        </p:txBody>
      </p:sp>
      <p:pic>
        <p:nvPicPr>
          <p:cNvPr id="15363"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636838"/>
            <a:ext cx="6913562"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5"/>
          <p:cNvSpPr>
            <a:spLocks noChangeArrowheads="1"/>
          </p:cNvSpPr>
          <p:nvPr/>
        </p:nvSpPr>
        <p:spPr bwMode="auto">
          <a:xfrm>
            <a:off x="900113" y="1700213"/>
            <a:ext cx="7632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r>
              <a:rPr lang="ru-RU" altLang="ru-RU" sz="2400"/>
              <a:t>Раствор, в котором [</a:t>
            </a:r>
            <a:r>
              <a:rPr lang="en-US" altLang="ru-RU" sz="2400"/>
              <a:t>H</a:t>
            </a:r>
            <a:r>
              <a:rPr lang="ru-RU" altLang="ru-RU" sz="2400"/>
              <a:t>+] &lt; 10-7 моль/л, </a:t>
            </a:r>
          </a:p>
          <a:p>
            <a:pPr lvl="1"/>
            <a:r>
              <a:rPr lang="ru-RU" altLang="ru-RU" sz="2400"/>
              <a:t>а [</a:t>
            </a:r>
            <a:r>
              <a:rPr lang="en-US" altLang="ru-RU" sz="2400"/>
              <a:t>OH</a:t>
            </a:r>
            <a:r>
              <a:rPr lang="ru-RU" altLang="ru-RU" sz="2400"/>
              <a:t>–] &gt; 10-7 моль/л, называется </a:t>
            </a:r>
            <a:r>
              <a:rPr lang="ru-RU" altLang="ru-RU" sz="2400" b="1"/>
              <a:t>щелочным</a:t>
            </a:r>
            <a:r>
              <a:rPr lang="ru-RU" altLang="ru-RU" sz="24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476375" y="188913"/>
            <a:ext cx="7416800" cy="3168650"/>
          </a:xfrm>
        </p:spPr>
        <p:txBody>
          <a:bodyPr/>
          <a:lstStyle/>
          <a:p>
            <a:pPr eaLnBrk="1" hangingPunct="1">
              <a:buFont typeface="Wingdings" pitchFamily="2" charset="2"/>
              <a:buNone/>
            </a:pPr>
            <a:r>
              <a:rPr lang="ru-RU" altLang="ru-RU" sz="3200" smtClean="0"/>
              <a:t>В </a:t>
            </a:r>
            <a:r>
              <a:rPr lang="ru-RU" altLang="ru-RU" sz="3200" smtClean="0">
                <a:solidFill>
                  <a:srgbClr val="FF0000"/>
                </a:solidFill>
              </a:rPr>
              <a:t>нейтральной среде</a:t>
            </a:r>
            <a:r>
              <a:rPr lang="ru-RU" altLang="ru-RU" sz="3200" smtClean="0"/>
              <a:t> [</a:t>
            </a:r>
            <a:r>
              <a:rPr lang="en-US" altLang="ru-RU" sz="3200" smtClean="0"/>
              <a:t>H</a:t>
            </a:r>
            <a:r>
              <a:rPr lang="ru-RU" altLang="ru-RU" sz="3200" baseline="30000" smtClean="0"/>
              <a:t>+</a:t>
            </a:r>
            <a:r>
              <a:rPr lang="ru-RU" altLang="ru-RU" sz="3200" smtClean="0"/>
              <a:t>] = 10</a:t>
            </a:r>
            <a:r>
              <a:rPr lang="ru-RU" altLang="ru-RU" sz="3200" baseline="30000" smtClean="0"/>
              <a:t>-7</a:t>
            </a:r>
            <a:r>
              <a:rPr lang="ru-RU" altLang="ru-RU" sz="3200" smtClean="0"/>
              <a:t> моль/л (то есть [</a:t>
            </a:r>
            <a:r>
              <a:rPr lang="en-US" altLang="ru-RU" sz="3200" smtClean="0"/>
              <a:t>H</a:t>
            </a:r>
            <a:r>
              <a:rPr lang="ru-RU" altLang="ru-RU" sz="3200" baseline="30000" smtClean="0"/>
              <a:t>+</a:t>
            </a:r>
            <a:r>
              <a:rPr lang="ru-RU" altLang="ru-RU" sz="3200" smtClean="0"/>
              <a:t>] = [</a:t>
            </a:r>
            <a:r>
              <a:rPr lang="en-US" altLang="ru-RU" sz="3200" smtClean="0"/>
              <a:t>OH</a:t>
            </a:r>
            <a:r>
              <a:rPr lang="ru-RU" altLang="ru-RU" sz="3200" baseline="30000" smtClean="0"/>
              <a:t>–</a:t>
            </a:r>
            <a:r>
              <a:rPr lang="ru-RU" altLang="ru-RU" sz="3200" smtClean="0"/>
              <a:t>]).</a:t>
            </a:r>
          </a:p>
          <a:p>
            <a:pPr eaLnBrk="1" hangingPunct="1">
              <a:buFont typeface="Wingdings" pitchFamily="2" charset="2"/>
              <a:buNone/>
            </a:pPr>
            <a:r>
              <a:rPr lang="ru-RU" altLang="ru-RU" sz="3200" smtClean="0"/>
              <a:t>В </a:t>
            </a:r>
            <a:r>
              <a:rPr lang="ru-RU" altLang="ru-RU" sz="3200" smtClean="0">
                <a:solidFill>
                  <a:srgbClr val="FF0000"/>
                </a:solidFill>
              </a:rPr>
              <a:t>кислой среде</a:t>
            </a:r>
            <a:r>
              <a:rPr lang="ru-RU" altLang="ru-RU" sz="3200" smtClean="0"/>
              <a:t> (кислом растворе) </a:t>
            </a:r>
          </a:p>
          <a:p>
            <a:pPr eaLnBrk="1" hangingPunct="1">
              <a:buFont typeface="Wingdings" pitchFamily="2" charset="2"/>
              <a:buNone/>
            </a:pPr>
            <a:r>
              <a:rPr lang="ru-RU" altLang="ru-RU" sz="3200" smtClean="0"/>
              <a:t>[</a:t>
            </a:r>
            <a:r>
              <a:rPr lang="en-US" altLang="ru-RU" sz="3200" smtClean="0"/>
              <a:t>H</a:t>
            </a:r>
            <a:r>
              <a:rPr lang="ru-RU" altLang="ru-RU" sz="3200" baseline="30000" smtClean="0"/>
              <a:t>+</a:t>
            </a:r>
            <a:r>
              <a:rPr lang="ru-RU" altLang="ru-RU" sz="3200" smtClean="0"/>
              <a:t>] &gt; 10</a:t>
            </a:r>
            <a:r>
              <a:rPr lang="ru-RU" altLang="ru-RU" sz="3200" baseline="30000" smtClean="0"/>
              <a:t>-7</a:t>
            </a:r>
            <a:r>
              <a:rPr lang="ru-RU" altLang="ru-RU" sz="3200" smtClean="0"/>
              <a:t> моль/л (то есть [</a:t>
            </a:r>
            <a:r>
              <a:rPr lang="en-US" altLang="ru-RU" sz="3200" smtClean="0"/>
              <a:t>H</a:t>
            </a:r>
            <a:r>
              <a:rPr lang="ru-RU" altLang="ru-RU" sz="3200" baseline="30000" smtClean="0"/>
              <a:t>+</a:t>
            </a:r>
            <a:r>
              <a:rPr lang="ru-RU" altLang="ru-RU" sz="3200" smtClean="0"/>
              <a:t>] &gt; [</a:t>
            </a:r>
            <a:r>
              <a:rPr lang="en-US" altLang="ru-RU" sz="3200" smtClean="0"/>
              <a:t>OH</a:t>
            </a:r>
            <a:r>
              <a:rPr lang="ru-RU" altLang="ru-RU" sz="3200" baseline="30000" smtClean="0"/>
              <a:t>–</a:t>
            </a:r>
            <a:r>
              <a:rPr lang="ru-RU" altLang="ru-RU" sz="3200" smtClean="0"/>
              <a:t>]).</a:t>
            </a:r>
          </a:p>
          <a:p>
            <a:pPr eaLnBrk="1" hangingPunct="1">
              <a:buFont typeface="Wingdings" pitchFamily="2" charset="2"/>
              <a:buNone/>
            </a:pPr>
            <a:r>
              <a:rPr lang="ru-RU" altLang="ru-RU" sz="3200" smtClean="0"/>
              <a:t>В </a:t>
            </a:r>
            <a:r>
              <a:rPr lang="ru-RU" altLang="ru-RU" sz="3200" smtClean="0">
                <a:solidFill>
                  <a:srgbClr val="FF0000"/>
                </a:solidFill>
              </a:rPr>
              <a:t>щелочной среде</a:t>
            </a:r>
            <a:r>
              <a:rPr lang="ru-RU" altLang="ru-RU" sz="3200" smtClean="0"/>
              <a:t> (щелочном растворе) [</a:t>
            </a:r>
            <a:r>
              <a:rPr lang="en-US" altLang="ru-RU" sz="3200" smtClean="0"/>
              <a:t>H</a:t>
            </a:r>
            <a:r>
              <a:rPr lang="ru-RU" altLang="ru-RU" sz="3200" baseline="30000" smtClean="0"/>
              <a:t>+</a:t>
            </a:r>
            <a:r>
              <a:rPr lang="ru-RU" altLang="ru-RU" sz="3200" smtClean="0"/>
              <a:t>] &lt; 10</a:t>
            </a:r>
            <a:r>
              <a:rPr lang="ru-RU" altLang="ru-RU" sz="3200" baseline="30000" smtClean="0"/>
              <a:t>-7</a:t>
            </a:r>
            <a:r>
              <a:rPr lang="ru-RU" altLang="ru-RU" sz="3200" smtClean="0"/>
              <a:t> моль/л (то есть [</a:t>
            </a:r>
            <a:r>
              <a:rPr lang="en-US" altLang="ru-RU" sz="3200" smtClean="0"/>
              <a:t>H</a:t>
            </a:r>
            <a:r>
              <a:rPr lang="ru-RU" altLang="ru-RU" sz="3200" baseline="30000" smtClean="0"/>
              <a:t>+</a:t>
            </a:r>
            <a:r>
              <a:rPr lang="ru-RU" altLang="ru-RU" sz="3200" smtClean="0"/>
              <a:t>] &lt; [</a:t>
            </a:r>
            <a:r>
              <a:rPr lang="en-US" altLang="ru-RU" sz="3200" smtClean="0"/>
              <a:t>OH</a:t>
            </a:r>
            <a:r>
              <a:rPr lang="ru-RU" altLang="ru-RU" sz="3200" baseline="30000" smtClean="0"/>
              <a:t>–</a:t>
            </a:r>
            <a:r>
              <a:rPr lang="ru-RU" altLang="ru-RU" sz="3200" smtClean="0"/>
              <a:t>]).</a:t>
            </a:r>
          </a:p>
        </p:txBody>
      </p:sp>
      <p:pic>
        <p:nvPicPr>
          <p:cNvPr id="1638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3429000"/>
            <a:ext cx="675322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chemeClr val="bg1"/>
            </a:gs>
          </a:gsLst>
          <a:lin ang="2700000" scaled="1"/>
        </a:gra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79388" y="0"/>
            <a:ext cx="8355012" cy="4437063"/>
          </a:xfrm>
        </p:spPr>
        <p:txBody>
          <a:bodyPr/>
          <a:lstStyle/>
          <a:p>
            <a:pPr algn="ctr" eaLnBrk="1" hangingPunct="1">
              <a:buFont typeface="Wingdings" pitchFamily="2" charset="2"/>
              <a:buNone/>
            </a:pPr>
            <a:r>
              <a:rPr lang="ru-RU" altLang="ru-RU" sz="2800" smtClean="0"/>
              <a:t>	Кислотность и щелочность раствора можно выражать не только посредством [</a:t>
            </a:r>
            <a:r>
              <a:rPr lang="en-US" altLang="ru-RU" sz="2800" smtClean="0"/>
              <a:t>H</a:t>
            </a:r>
            <a:r>
              <a:rPr lang="ru-RU" altLang="ru-RU" sz="2800" baseline="30000" smtClean="0"/>
              <a:t>+</a:t>
            </a:r>
            <a:r>
              <a:rPr lang="ru-RU" altLang="ru-RU" sz="2800" smtClean="0"/>
              <a:t>] и [</a:t>
            </a:r>
            <a:r>
              <a:rPr lang="en-US" altLang="ru-RU" sz="2800" smtClean="0"/>
              <a:t>OH</a:t>
            </a:r>
            <a:r>
              <a:rPr lang="ru-RU" altLang="ru-RU" sz="2800" baseline="30000" smtClean="0"/>
              <a:t>–</a:t>
            </a:r>
            <a:r>
              <a:rPr lang="ru-RU" altLang="ru-RU" sz="2800" smtClean="0"/>
              <a:t>]. На практике использование концентрации водород-ионов для количественной характеристики реакции среды не очень удобно. Для оценки кислотности и щелочности среды </a:t>
            </a:r>
            <a:r>
              <a:rPr lang="ru-RU" altLang="ru-RU" sz="2800" b="1" smtClean="0"/>
              <a:t>удобнее</a:t>
            </a:r>
            <a:r>
              <a:rPr lang="ru-RU" altLang="ru-RU" sz="2800" smtClean="0"/>
              <a:t> пользоваться </a:t>
            </a:r>
            <a:r>
              <a:rPr lang="ru-RU" altLang="ru-RU" sz="2800" b="1" smtClean="0"/>
              <a:t>водородным показателем</a:t>
            </a:r>
            <a:r>
              <a:rPr lang="ru-RU" altLang="ru-RU" sz="2800" smtClean="0"/>
              <a:t> рН, который равен отрицательному десятичному логарифму концентрации ионов Н</a:t>
            </a:r>
            <a:r>
              <a:rPr lang="ru-RU" altLang="ru-RU" sz="2800" baseline="30000" smtClean="0"/>
              <a:t>+</a:t>
            </a:r>
            <a:r>
              <a:rPr lang="ru-RU" altLang="ru-RU" sz="2800" smtClean="0"/>
              <a:t>:</a:t>
            </a:r>
          </a:p>
          <a:p>
            <a:pPr algn="ctr" eaLnBrk="1" hangingPunct="1">
              <a:buFont typeface="Wingdings" pitchFamily="2" charset="2"/>
              <a:buNone/>
            </a:pPr>
            <a:r>
              <a:rPr lang="ru-RU" altLang="ru-RU" sz="2800" smtClean="0"/>
              <a:t>			рН = -ℓ</a:t>
            </a:r>
            <a:r>
              <a:rPr lang="en-US" altLang="ru-RU" sz="2800" smtClean="0"/>
              <a:t>g</a:t>
            </a:r>
            <a:r>
              <a:rPr lang="ru-RU" altLang="ru-RU" sz="2800" smtClean="0"/>
              <a:t>[</a:t>
            </a:r>
            <a:r>
              <a:rPr lang="en-US" altLang="ru-RU" sz="2800" smtClean="0"/>
              <a:t>H</a:t>
            </a:r>
            <a:r>
              <a:rPr lang="ru-RU" altLang="ru-RU" sz="2800" baseline="30000" smtClean="0"/>
              <a:t>+</a:t>
            </a:r>
            <a:r>
              <a:rPr lang="ru-RU" altLang="ru-RU" sz="2800" smtClean="0"/>
              <a:t>] </a:t>
            </a:r>
          </a:p>
        </p:txBody>
      </p:sp>
      <p:pic>
        <p:nvPicPr>
          <p:cNvPr id="17411"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2708275"/>
            <a:ext cx="1258887"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292600"/>
            <a:ext cx="77009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357563"/>
            <a:ext cx="18002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365125"/>
            <a:ext cx="7886700" cy="542925"/>
          </a:xfrm>
        </p:spPr>
        <p:txBody>
          <a:bodyPr/>
          <a:lstStyle/>
          <a:p>
            <a:pPr algn="ctr" eaLnBrk="1" hangingPunct="1"/>
            <a:r>
              <a:rPr lang="ru-RU" altLang="ru-RU" sz="5400" b="1" smtClean="0">
                <a:solidFill>
                  <a:srgbClr val="FF0000"/>
                </a:solidFill>
              </a:rPr>
              <a:t>Например,</a:t>
            </a:r>
          </a:p>
        </p:txBody>
      </p:sp>
      <p:sp>
        <p:nvSpPr>
          <p:cNvPr id="18435" name="Rectangle 3"/>
          <p:cNvSpPr>
            <a:spLocks noGrp="1" noChangeArrowheads="1"/>
          </p:cNvSpPr>
          <p:nvPr>
            <p:ph idx="1"/>
          </p:nvPr>
        </p:nvSpPr>
        <p:spPr>
          <a:xfrm>
            <a:off x="0" y="1196975"/>
            <a:ext cx="9144000" cy="2016125"/>
          </a:xfrm>
        </p:spPr>
        <p:txBody>
          <a:bodyPr/>
          <a:lstStyle/>
          <a:p>
            <a:pPr eaLnBrk="1" hangingPunct="1">
              <a:buFont typeface="Wingdings" pitchFamily="2" charset="2"/>
              <a:buNone/>
            </a:pPr>
            <a:r>
              <a:rPr lang="ru-RU" altLang="ru-RU" smtClean="0"/>
              <a:t>   </a:t>
            </a:r>
            <a:endParaRPr lang="ru-RU" altLang="ru-RU" smtClean="0">
              <a:latin typeface="Arial" charset="0"/>
            </a:endParaRPr>
          </a:p>
          <a:p>
            <a:pPr eaLnBrk="1" hangingPunct="1">
              <a:buFont typeface="Wingdings" pitchFamily="2" charset="2"/>
              <a:buNone/>
            </a:pPr>
            <a:r>
              <a:rPr lang="ru-RU" altLang="ru-RU" smtClean="0">
                <a:latin typeface="Arial" charset="0"/>
              </a:rPr>
              <a:t>  </a:t>
            </a:r>
            <a:r>
              <a:rPr lang="ru-RU" altLang="ru-RU" sz="2800" smtClean="0"/>
              <a:t>если [</a:t>
            </a:r>
            <a:r>
              <a:rPr lang="en-US" altLang="ru-RU" sz="2800" smtClean="0"/>
              <a:t>H</a:t>
            </a:r>
            <a:r>
              <a:rPr lang="ru-RU" altLang="ru-RU" sz="2800" baseline="30000" smtClean="0"/>
              <a:t>+</a:t>
            </a:r>
            <a:r>
              <a:rPr lang="ru-RU" altLang="ru-RU" sz="2800" smtClean="0"/>
              <a:t>] = 10</a:t>
            </a:r>
            <a:r>
              <a:rPr lang="ru-RU" altLang="ru-RU" sz="2800" baseline="30000" smtClean="0"/>
              <a:t>-4</a:t>
            </a:r>
            <a:r>
              <a:rPr lang="ru-RU" altLang="ru-RU" sz="2800" smtClean="0"/>
              <a:t> моль/л (кислая среда), то рН = 4, а когда [</a:t>
            </a:r>
            <a:r>
              <a:rPr lang="en-US" altLang="ru-RU" sz="2800" smtClean="0"/>
              <a:t>H</a:t>
            </a:r>
            <a:r>
              <a:rPr lang="ru-RU" altLang="ru-RU" sz="2800" baseline="30000" smtClean="0"/>
              <a:t>+</a:t>
            </a:r>
            <a:r>
              <a:rPr lang="ru-RU" altLang="ru-RU" sz="2800" smtClean="0"/>
              <a:t>] = 10</a:t>
            </a:r>
            <a:r>
              <a:rPr lang="ru-RU" altLang="ru-RU" sz="2800" baseline="30000" smtClean="0"/>
              <a:t>-9</a:t>
            </a:r>
            <a:r>
              <a:rPr lang="ru-RU" altLang="ru-RU" sz="2800" smtClean="0"/>
              <a:t> моль/л (щелочная среда), то рН = 9. </a:t>
            </a:r>
          </a:p>
          <a:p>
            <a:pPr eaLnBrk="1" hangingPunct="1">
              <a:buFont typeface="Wingdings" pitchFamily="2" charset="2"/>
              <a:buNone/>
            </a:pPr>
            <a:r>
              <a:rPr lang="ru-RU" altLang="ru-RU" sz="2800" smtClean="0"/>
              <a:t>   В нейтральной среде [</a:t>
            </a:r>
            <a:r>
              <a:rPr lang="en-US" altLang="ru-RU" sz="2800" smtClean="0"/>
              <a:t>H</a:t>
            </a:r>
            <a:r>
              <a:rPr lang="ru-RU" altLang="ru-RU" sz="2800" baseline="30000" smtClean="0"/>
              <a:t>+</a:t>
            </a:r>
            <a:r>
              <a:rPr lang="ru-RU" altLang="ru-RU" sz="2800" smtClean="0"/>
              <a:t>] = 10</a:t>
            </a:r>
            <a:r>
              <a:rPr lang="ru-RU" altLang="ru-RU" sz="2800" baseline="30000" smtClean="0"/>
              <a:t>-7</a:t>
            </a:r>
            <a:r>
              <a:rPr lang="ru-RU" altLang="ru-RU" sz="2800" smtClean="0"/>
              <a:t> моль/л и рН = 7.</a:t>
            </a:r>
          </a:p>
        </p:txBody>
      </p:sp>
      <p:pic>
        <p:nvPicPr>
          <p:cNvPr id="1843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821624">
            <a:off x="7115175" y="3551238"/>
            <a:ext cx="14287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141663"/>
            <a:ext cx="3333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76653">
            <a:off x="468313" y="3500438"/>
            <a:ext cx="23780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25413" y="0"/>
            <a:ext cx="8893175" cy="2133600"/>
          </a:xfrm>
        </p:spPr>
        <p:txBody>
          <a:bodyPr/>
          <a:lstStyle/>
          <a:p>
            <a:pPr eaLnBrk="1" hangingPunct="1">
              <a:buFont typeface="Wingdings" pitchFamily="2" charset="2"/>
              <a:buNone/>
            </a:pPr>
            <a:r>
              <a:rPr lang="ru-RU" altLang="ru-RU" sz="2400" smtClean="0"/>
              <a:t>В нейтральной среде 	[</a:t>
            </a:r>
            <a:r>
              <a:rPr lang="en-US" altLang="ru-RU" sz="2400" smtClean="0"/>
              <a:t>H</a:t>
            </a:r>
            <a:r>
              <a:rPr lang="ru-RU" altLang="ru-RU" sz="2400" baseline="30000" smtClean="0"/>
              <a:t>+</a:t>
            </a:r>
            <a:r>
              <a:rPr lang="ru-RU" altLang="ru-RU" sz="2400" smtClean="0"/>
              <a:t>] = 10</a:t>
            </a:r>
            <a:r>
              <a:rPr lang="ru-RU" altLang="ru-RU" sz="2400" baseline="30000" smtClean="0"/>
              <a:t>-7</a:t>
            </a:r>
            <a:r>
              <a:rPr lang="ru-RU" altLang="ru-RU" sz="2400" smtClean="0"/>
              <a:t> моль/л, рН = 7,0.</a:t>
            </a:r>
          </a:p>
          <a:p>
            <a:pPr eaLnBrk="1" hangingPunct="1">
              <a:buFont typeface="Wingdings" pitchFamily="2" charset="2"/>
              <a:buNone/>
            </a:pPr>
            <a:r>
              <a:rPr lang="ru-RU" altLang="ru-RU" sz="2400" smtClean="0"/>
              <a:t>В кислой среде		          [</a:t>
            </a:r>
            <a:r>
              <a:rPr lang="en-US" altLang="ru-RU" sz="2400" smtClean="0"/>
              <a:t>H</a:t>
            </a:r>
            <a:r>
              <a:rPr lang="ru-RU" altLang="ru-RU" sz="2400" baseline="30000" smtClean="0"/>
              <a:t>+</a:t>
            </a:r>
            <a:r>
              <a:rPr lang="ru-RU" altLang="ru-RU" sz="2400" smtClean="0"/>
              <a:t>] &gt; 10</a:t>
            </a:r>
            <a:r>
              <a:rPr lang="ru-RU" altLang="ru-RU" sz="2400" baseline="30000" smtClean="0"/>
              <a:t>-7</a:t>
            </a:r>
            <a:r>
              <a:rPr lang="ru-RU" altLang="ru-RU" sz="2400" smtClean="0"/>
              <a:t> моль/л, рН &lt; 7,0.</a:t>
            </a:r>
          </a:p>
          <a:p>
            <a:pPr eaLnBrk="1" hangingPunct="1">
              <a:buFont typeface="Wingdings" pitchFamily="2" charset="2"/>
              <a:buNone/>
            </a:pPr>
            <a:r>
              <a:rPr lang="ru-RU" altLang="ru-RU" sz="2400" smtClean="0"/>
              <a:t>В щелочной среде  	          [</a:t>
            </a:r>
            <a:r>
              <a:rPr lang="en-US" altLang="ru-RU" sz="2400" smtClean="0"/>
              <a:t>H</a:t>
            </a:r>
            <a:r>
              <a:rPr lang="ru-RU" altLang="ru-RU" sz="2400" baseline="30000" smtClean="0"/>
              <a:t>+</a:t>
            </a:r>
            <a:r>
              <a:rPr lang="ru-RU" altLang="ru-RU" sz="2400" smtClean="0"/>
              <a:t>] &lt; 10</a:t>
            </a:r>
            <a:r>
              <a:rPr lang="ru-RU" altLang="ru-RU" sz="2400" baseline="30000" smtClean="0"/>
              <a:t>-7 </a:t>
            </a:r>
            <a:r>
              <a:rPr lang="ru-RU" altLang="ru-RU" sz="2400" smtClean="0"/>
              <a:t>моль/л, рН &gt; 7,0.</a:t>
            </a:r>
          </a:p>
          <a:p>
            <a:pPr eaLnBrk="1" hangingPunct="1">
              <a:buFont typeface="Wingdings" pitchFamily="2" charset="2"/>
              <a:buNone/>
            </a:pPr>
            <a:r>
              <a:rPr lang="ru-RU" altLang="ru-RU" sz="2400" smtClean="0"/>
              <a:t>Чем больше концентрация водород-ионов, тем меньше рН раствора. </a:t>
            </a:r>
          </a:p>
        </p:txBody>
      </p:sp>
      <p:pic>
        <p:nvPicPr>
          <p:cNvPr id="1945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78295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0" y="0"/>
            <a:ext cx="6443663" cy="4652963"/>
          </a:xfrm>
        </p:spPr>
        <p:txBody>
          <a:bodyPr/>
          <a:lstStyle/>
          <a:p>
            <a:pPr eaLnBrk="1" hangingPunct="1">
              <a:buFont typeface="Wingdings" pitchFamily="2" charset="2"/>
              <a:buNone/>
            </a:pPr>
            <a:r>
              <a:rPr lang="en-US" altLang="ru-RU" smtClean="0"/>
              <a:t>   </a:t>
            </a:r>
            <a:r>
              <a:rPr lang="ru-RU" altLang="ru-RU" sz="2800" smtClean="0"/>
              <a:t>Реакцию среды можно количественно характеризовать не только водородным показателем рН, но и </a:t>
            </a:r>
            <a:r>
              <a:rPr lang="ru-RU" altLang="ru-RU" sz="2800" b="1" smtClean="0"/>
              <a:t>гидроксильным показателем рОН</a:t>
            </a:r>
            <a:r>
              <a:rPr lang="ru-RU" altLang="ru-RU" sz="2800" smtClean="0"/>
              <a:t>, равным отрицательному десятичному логарифму концентрации гидроксид-ионов:</a:t>
            </a:r>
          </a:p>
          <a:p>
            <a:pPr eaLnBrk="1" hangingPunct="1">
              <a:buFont typeface="Wingdings" pitchFamily="2" charset="2"/>
              <a:buNone/>
            </a:pPr>
            <a:r>
              <a:rPr lang="ru-RU" altLang="ru-RU" smtClean="0"/>
              <a:t>			</a:t>
            </a:r>
            <a:r>
              <a:rPr lang="ru-RU" altLang="ru-RU" sz="4000" b="1" smtClean="0"/>
              <a:t>рОН = - ℓ</a:t>
            </a:r>
            <a:r>
              <a:rPr lang="en-US" altLang="ru-RU" sz="4000" b="1" smtClean="0"/>
              <a:t>g</a:t>
            </a:r>
            <a:r>
              <a:rPr lang="ru-RU" altLang="ru-RU" sz="4000" b="1" smtClean="0"/>
              <a:t>[</a:t>
            </a:r>
            <a:r>
              <a:rPr lang="en-US" altLang="ru-RU" sz="4000" b="1" smtClean="0"/>
              <a:t>OH</a:t>
            </a:r>
            <a:r>
              <a:rPr lang="ru-RU" altLang="ru-RU" sz="4000" b="1" baseline="30000" smtClean="0"/>
              <a:t>−</a:t>
            </a:r>
            <a:r>
              <a:rPr lang="ru-RU" altLang="ru-RU" sz="4000" b="1" smtClean="0"/>
              <a:t>]</a:t>
            </a:r>
            <a:r>
              <a:rPr lang="ru-RU" altLang="ru-RU" smtClean="0"/>
              <a:t>	</a:t>
            </a:r>
            <a:endParaRPr lang="en-US" altLang="ru-RU" smtClean="0"/>
          </a:p>
          <a:p>
            <a:pPr algn="ctr" eaLnBrk="1" hangingPunct="1">
              <a:buFont typeface="Wingdings" pitchFamily="2" charset="2"/>
              <a:buNone/>
            </a:pPr>
            <a:r>
              <a:rPr lang="en-US" altLang="ru-RU" sz="3600" smtClean="0"/>
              <a:t>pH + pOH = 14</a:t>
            </a:r>
            <a:r>
              <a:rPr lang="ru-RU" altLang="ru-RU" sz="3600" smtClean="0"/>
              <a:t>	</a:t>
            </a:r>
            <a:r>
              <a:rPr lang="ru-RU" altLang="ru-RU" smtClean="0"/>
              <a:t>	 </a:t>
            </a:r>
          </a:p>
        </p:txBody>
      </p:sp>
      <p:pic>
        <p:nvPicPr>
          <p:cNvPr id="20483"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341438"/>
            <a:ext cx="27797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349750"/>
            <a:ext cx="2506662"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Рисунок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76700"/>
            <a:ext cx="26146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609600" y="404813"/>
            <a:ext cx="7924800" cy="4248150"/>
          </a:xfrm>
        </p:spPr>
        <p:txBody>
          <a:bodyPr/>
          <a:lstStyle/>
          <a:p>
            <a:pPr algn="ctr" eaLnBrk="1" hangingPunct="1">
              <a:lnSpc>
                <a:spcPct val="80000"/>
              </a:lnSpc>
              <a:buFont typeface="Wingdings" pitchFamily="2" charset="2"/>
              <a:buNone/>
            </a:pPr>
            <a:r>
              <a:rPr lang="ru-RU" altLang="ru-RU" sz="2800" smtClean="0"/>
              <a:t>   Для биохимических процессов, протекающих в организме с участием ферментов, очень важна реакция среды. Например, максимальная активность пепсина - фермента желудочного сока, расщепляющего пептидные связи в белках, находится при рН = 1,5. В кишечнике, наоборот, щелочная среда и она благоприятна для ферментов кишечника. Фермент слюны – амилаза, под действием которого крахмал и гликоген распадаются до мальтозы, имеют оптимальную активность при рН = 6,7, что соответствует рН слюны.</a:t>
            </a:r>
          </a:p>
        </p:txBody>
      </p:sp>
      <p:pic>
        <p:nvPicPr>
          <p:cNvPr id="21507" name="Рисунок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97425"/>
            <a:ext cx="43195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Рисунок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652963"/>
            <a:ext cx="30845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0"/>
            <a:ext cx="9144000" cy="3232150"/>
          </a:xfrm>
        </p:spPr>
        <p:txBody>
          <a:bodyPr/>
          <a:lstStyle/>
          <a:p>
            <a:pPr algn="ctr" eaLnBrk="1" hangingPunct="1">
              <a:lnSpc>
                <a:spcPct val="80000"/>
              </a:lnSpc>
              <a:buFont typeface="Wingdings" pitchFamily="2" charset="2"/>
              <a:buNone/>
            </a:pPr>
            <a:r>
              <a:rPr lang="ru-RU" altLang="ru-RU" sz="2800" smtClean="0"/>
              <a:t>Водородный показатель рН крови составляет 7,4 и даже незначительное отклонение от этого значения может быть причиной заболевания. Смещение значения рН крови в кислую область от нормальной величины </a:t>
            </a:r>
          </a:p>
          <a:p>
            <a:pPr algn="ctr" eaLnBrk="1" hangingPunct="1">
              <a:lnSpc>
                <a:spcPct val="80000"/>
              </a:lnSpc>
              <a:buFont typeface="Wingdings" pitchFamily="2" charset="2"/>
              <a:buNone/>
            </a:pPr>
            <a:r>
              <a:rPr lang="ru-RU" altLang="ru-RU" sz="2800" smtClean="0"/>
              <a:t>рН = 7,4 называется </a:t>
            </a:r>
            <a:r>
              <a:rPr lang="ru-RU" altLang="ru-RU" sz="2800" b="1" smtClean="0">
                <a:solidFill>
                  <a:srgbClr val="FF0000"/>
                </a:solidFill>
              </a:rPr>
              <a:t>ацидозом</a:t>
            </a:r>
            <a:r>
              <a:rPr lang="ru-RU" altLang="ru-RU" sz="2800" smtClean="0"/>
              <a:t>, </a:t>
            </a:r>
          </a:p>
          <a:p>
            <a:pPr algn="ctr" eaLnBrk="1" hangingPunct="1">
              <a:lnSpc>
                <a:spcPct val="80000"/>
              </a:lnSpc>
              <a:buFont typeface="Wingdings" pitchFamily="2" charset="2"/>
              <a:buNone/>
            </a:pPr>
            <a:r>
              <a:rPr lang="ru-RU" altLang="ru-RU" sz="2800" smtClean="0"/>
              <a:t>а в щелочную область – </a:t>
            </a:r>
            <a:r>
              <a:rPr lang="ru-RU" altLang="ru-RU" sz="2800" b="1" smtClean="0">
                <a:solidFill>
                  <a:srgbClr val="FF0000"/>
                </a:solidFill>
              </a:rPr>
              <a:t>алкалозом</a:t>
            </a:r>
            <a:r>
              <a:rPr lang="ru-RU" altLang="ru-RU" sz="2800" smtClean="0"/>
              <a:t>. </a:t>
            </a:r>
          </a:p>
          <a:p>
            <a:pPr algn="ctr" eaLnBrk="1" hangingPunct="1">
              <a:lnSpc>
                <a:spcPct val="80000"/>
              </a:lnSpc>
              <a:buFont typeface="Wingdings" pitchFamily="2" charset="2"/>
              <a:buNone/>
            </a:pPr>
            <a:r>
              <a:rPr lang="ru-RU" altLang="ru-RU" sz="2400" smtClean="0"/>
              <a:t>Если рН крови станет ниже 7,0, появляются тяжелые симптомы.</a:t>
            </a:r>
          </a:p>
        </p:txBody>
      </p:sp>
      <p:pic>
        <p:nvPicPr>
          <p:cNvPr id="2253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4221163"/>
            <a:ext cx="7696200"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19450"/>
            <a:ext cx="1800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Рисунок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2781300"/>
            <a:ext cx="129698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908175" y="1916113"/>
            <a:ext cx="7235825" cy="2736850"/>
          </a:xfrm>
        </p:spPr>
        <p:txBody>
          <a:bodyPr/>
          <a:lstStyle/>
          <a:p>
            <a:pPr algn="ctr" eaLnBrk="1" hangingPunct="1">
              <a:buFont typeface="Wingdings" pitchFamily="2" charset="2"/>
              <a:buNone/>
            </a:pPr>
            <a:r>
              <a:rPr lang="ru-RU" altLang="ru-RU" sz="2800" smtClean="0"/>
              <a:t>В настоящее время не существует однозначного определения понятий кислоты и основания, которое в равной мере можно было бы использовать для характеристики кислотно-основных взаимодействий в любых растворителях. </a:t>
            </a:r>
          </a:p>
        </p:txBody>
      </p:sp>
      <p:pic>
        <p:nvPicPr>
          <p:cNvPr id="23555" name="Рисунок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4508500"/>
            <a:ext cx="46005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Рисунок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15113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30175"/>
            <a:ext cx="6659563" cy="1325563"/>
          </a:xfrm>
          <a:solidFill>
            <a:srgbClr val="CCFFFF">
              <a:alpha val="67058"/>
            </a:srgbClr>
          </a:solidFill>
        </p:spPr>
        <p:txBody>
          <a:bodyPr/>
          <a:lstStyle/>
          <a:p>
            <a:pPr algn="ctr" eaLnBrk="1" hangingPunct="1"/>
            <a:r>
              <a:rPr lang="ru-RU" altLang="ru-RU" sz="3600" b="1" smtClean="0">
                <a:solidFill>
                  <a:srgbClr val="FF0000"/>
                </a:solidFill>
              </a:rPr>
              <a:t>ИОНИЗАЦИЯ ВОДЫ. </a:t>
            </a:r>
            <a:br>
              <a:rPr lang="ru-RU" altLang="ru-RU" sz="3600" b="1" smtClean="0">
                <a:solidFill>
                  <a:srgbClr val="FF0000"/>
                </a:solidFill>
              </a:rPr>
            </a:br>
            <a:r>
              <a:rPr lang="ru-RU" altLang="ru-RU" sz="3600" b="1" smtClean="0">
                <a:solidFill>
                  <a:srgbClr val="FF0000"/>
                </a:solidFill>
              </a:rPr>
              <a:t>ИОННОЕ ПРОИЗВЕДЕНИЕ ВОДЫ</a:t>
            </a:r>
          </a:p>
        </p:txBody>
      </p:sp>
      <p:sp>
        <p:nvSpPr>
          <p:cNvPr id="6147" name="Rectangle 3"/>
          <p:cNvSpPr>
            <a:spLocks noGrp="1" noChangeArrowheads="1"/>
          </p:cNvSpPr>
          <p:nvPr>
            <p:ph idx="1"/>
          </p:nvPr>
        </p:nvSpPr>
        <p:spPr>
          <a:xfrm>
            <a:off x="-12700" y="1455738"/>
            <a:ext cx="6891338" cy="4637087"/>
          </a:xfrm>
        </p:spPr>
        <p:txBody>
          <a:bodyPr/>
          <a:lstStyle/>
          <a:p>
            <a:pPr eaLnBrk="1" hangingPunct="1">
              <a:buFont typeface="Wingdings" pitchFamily="2" charset="2"/>
              <a:buNone/>
            </a:pPr>
            <a:r>
              <a:rPr lang="ru-RU" altLang="ru-RU" sz="2800" smtClean="0"/>
              <a:t>	Чистая вода на практике часто рассматривается как вещество, практически не ионизирующее на ионы. Однако экспериментально чувствительные приборы фиксируют все-таки некоторую электропроводность воды, которая объясняется очень малой ионизацией воды, то есть вода является очень слабым электролитом:</a:t>
            </a:r>
          </a:p>
          <a:p>
            <a:pPr algn="ctr" eaLnBrk="1" hangingPunct="1">
              <a:buFont typeface="Wingdings" pitchFamily="2" charset="2"/>
              <a:buNone/>
            </a:pPr>
            <a:r>
              <a:rPr lang="ru-RU" altLang="ru-RU" sz="2800" smtClean="0"/>
              <a:t>Н</a:t>
            </a:r>
            <a:r>
              <a:rPr lang="ru-RU" altLang="ru-RU" sz="2800" baseline="-25000" smtClean="0"/>
              <a:t>2</a:t>
            </a:r>
            <a:r>
              <a:rPr lang="ru-RU" altLang="ru-RU" sz="2800" smtClean="0"/>
              <a:t>О + Н</a:t>
            </a:r>
            <a:r>
              <a:rPr lang="ru-RU" altLang="ru-RU" sz="2800" baseline="-25000" smtClean="0"/>
              <a:t>2</a:t>
            </a:r>
            <a:r>
              <a:rPr lang="ru-RU" altLang="ru-RU" sz="2800" smtClean="0"/>
              <a:t>О </a:t>
            </a:r>
            <a:r>
              <a:rPr lang="ru-RU" altLang="ru-RU" sz="2800" smtClean="0">
                <a:sym typeface="Wingdings 3" pitchFamily="18" charset="2"/>
              </a:rPr>
              <a:t> ОН</a:t>
            </a:r>
            <a:r>
              <a:rPr lang="ru-RU" altLang="ru-RU" sz="2800" baseline="30000" smtClean="0">
                <a:sym typeface="Wingdings 3" pitchFamily="18" charset="2"/>
              </a:rPr>
              <a:t>-</a:t>
            </a:r>
            <a:r>
              <a:rPr lang="ru-RU" altLang="ru-RU" sz="2800" smtClean="0">
                <a:sym typeface="Wingdings 3" pitchFamily="18" charset="2"/>
              </a:rPr>
              <a:t> + Н</a:t>
            </a:r>
            <a:r>
              <a:rPr lang="ru-RU" altLang="ru-RU" sz="2800" baseline="-25000" smtClean="0">
                <a:sym typeface="Wingdings 3" pitchFamily="18" charset="2"/>
              </a:rPr>
              <a:t>3</a:t>
            </a:r>
            <a:r>
              <a:rPr lang="ru-RU" altLang="ru-RU" sz="2800" smtClean="0">
                <a:sym typeface="Wingdings 3" pitchFamily="18" charset="2"/>
              </a:rPr>
              <a:t>О</a:t>
            </a:r>
          </a:p>
        </p:txBody>
      </p:sp>
      <p:pic>
        <p:nvPicPr>
          <p:cNvPr id="6148"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0"/>
            <a:ext cx="255587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06049">
            <a:off x="6443663" y="4365625"/>
            <a:ext cx="22002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07950" y="0"/>
            <a:ext cx="6624638" cy="6742113"/>
          </a:xfrm>
        </p:spPr>
        <p:txBody>
          <a:bodyPr/>
          <a:lstStyle/>
          <a:p>
            <a:pPr algn="ctr" eaLnBrk="1" hangingPunct="1">
              <a:buFont typeface="Wingdings" pitchFamily="2" charset="2"/>
              <a:buNone/>
            </a:pPr>
            <a:r>
              <a:rPr lang="ru-RU" altLang="ru-RU" sz="2800" smtClean="0"/>
              <a:t>В настоящее время наиболее широко применяются три теории кислот и оснований – </a:t>
            </a:r>
            <a:r>
              <a:rPr lang="ru-RU" altLang="ru-RU" sz="2800" b="1" i="1" smtClean="0">
                <a:solidFill>
                  <a:srgbClr val="FF0000"/>
                </a:solidFill>
              </a:rPr>
              <a:t>электролитическая теория Аррениуса</a:t>
            </a:r>
            <a:r>
              <a:rPr lang="ru-RU" altLang="ru-RU" sz="2800" smtClean="0"/>
              <a:t>, предложенная в 1887 г.; </a:t>
            </a:r>
            <a:r>
              <a:rPr lang="ru-RU" altLang="ru-RU" sz="2800" b="1" i="1" smtClean="0">
                <a:solidFill>
                  <a:srgbClr val="FF0000"/>
                </a:solidFill>
              </a:rPr>
              <a:t>протонная теория кислот </a:t>
            </a:r>
            <a:r>
              <a:rPr lang="ru-RU" altLang="ru-RU" sz="2800" b="1" i="1" smtClean="0"/>
              <a:t>и </a:t>
            </a:r>
            <a:r>
              <a:rPr lang="ru-RU" altLang="ru-RU" sz="2800" b="1" i="1" smtClean="0">
                <a:solidFill>
                  <a:srgbClr val="FF0000"/>
                </a:solidFill>
              </a:rPr>
              <a:t>оснований</a:t>
            </a:r>
            <a:r>
              <a:rPr lang="ru-RU" altLang="ru-RU" sz="2800" smtClean="0"/>
              <a:t>, выдвинутая в 1923г. независимо друг от друга датским ученым Бренстедом и английским ученым Лоури; </a:t>
            </a:r>
            <a:r>
              <a:rPr lang="ru-RU" altLang="ru-RU" sz="2800" b="1" i="1" smtClean="0">
                <a:solidFill>
                  <a:srgbClr val="FF0000"/>
                </a:solidFill>
              </a:rPr>
              <a:t>электронная теория</a:t>
            </a:r>
            <a:r>
              <a:rPr lang="ru-RU" altLang="ru-RU" sz="2800" smtClean="0"/>
              <a:t>, предложенная в 1923 г. американским физико-химиком Льюисом. </a:t>
            </a:r>
          </a:p>
        </p:txBody>
      </p:sp>
      <p:pic>
        <p:nvPicPr>
          <p:cNvPr id="2457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188913"/>
            <a:ext cx="25209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Рисунок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4797425"/>
            <a:ext cx="26876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789363"/>
            <a:ext cx="25193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76250"/>
            <a:ext cx="792162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5413" y="115888"/>
            <a:ext cx="8893175" cy="822325"/>
          </a:xfrm>
        </p:spPr>
        <p:txBody>
          <a:bodyPr/>
          <a:lstStyle/>
          <a:p>
            <a:pPr algn="ctr" eaLnBrk="1" hangingPunct="1"/>
            <a:r>
              <a:rPr lang="ru-RU" altLang="ru-RU" sz="2600" b="1" smtClean="0">
                <a:solidFill>
                  <a:srgbClr val="FF0000"/>
                </a:solidFill>
              </a:rPr>
              <a:t>Электролитическая теория </a:t>
            </a:r>
            <a:br>
              <a:rPr lang="ru-RU" altLang="ru-RU" sz="2600" b="1" smtClean="0">
                <a:solidFill>
                  <a:srgbClr val="FF0000"/>
                </a:solidFill>
              </a:rPr>
            </a:br>
            <a:r>
              <a:rPr lang="ru-RU" altLang="ru-RU" sz="2600" b="1" smtClean="0">
                <a:solidFill>
                  <a:srgbClr val="FF0000"/>
                </a:solidFill>
              </a:rPr>
              <a:t>кислот и оснований</a:t>
            </a:r>
            <a:r>
              <a:rPr lang="ru-RU" altLang="ru-RU" sz="2600" smtClean="0">
                <a:solidFill>
                  <a:srgbClr val="FF0000"/>
                </a:solidFill>
              </a:rPr>
              <a:t> </a:t>
            </a:r>
            <a:r>
              <a:rPr lang="ru-RU" altLang="ru-RU" sz="2600" b="1" smtClean="0">
                <a:solidFill>
                  <a:srgbClr val="FF0000"/>
                </a:solidFill>
              </a:rPr>
              <a:t>Аррениуса и её недостатки</a:t>
            </a:r>
          </a:p>
        </p:txBody>
      </p:sp>
      <p:sp>
        <p:nvSpPr>
          <p:cNvPr id="26627" name="Rectangle 3"/>
          <p:cNvSpPr>
            <a:spLocks noGrp="1" noChangeArrowheads="1"/>
          </p:cNvSpPr>
          <p:nvPr>
            <p:ph idx="1"/>
          </p:nvPr>
        </p:nvSpPr>
        <p:spPr>
          <a:xfrm>
            <a:off x="125413" y="1052513"/>
            <a:ext cx="8893175" cy="3529012"/>
          </a:xfrm>
        </p:spPr>
        <p:txBody>
          <a:bodyPr rtlCol="0">
            <a:normAutofit lnSpcReduction="10000"/>
          </a:bodyPr>
          <a:lstStyle/>
          <a:p>
            <a:pPr eaLnBrk="1" hangingPunct="1">
              <a:buFont typeface="Arial" panose="020B0604020202020204" pitchFamily="34" charset="0"/>
              <a:buChar char="•"/>
              <a:defRPr/>
            </a:pPr>
            <a:r>
              <a:rPr lang="ru-RU" sz="2400" dirty="0" smtClean="0"/>
              <a:t>Первой теорией кислот и оснований является электролитическая теория </a:t>
            </a:r>
            <a:r>
              <a:rPr lang="ru-RU" sz="2400" dirty="0" err="1" smtClean="0"/>
              <a:t>С.Аррениуса</a:t>
            </a:r>
            <a:r>
              <a:rPr lang="ru-RU" sz="2400" dirty="0" smtClean="0"/>
              <a:t>, разработанная в 1887 г.</a:t>
            </a:r>
          </a:p>
          <a:p>
            <a:pPr eaLnBrk="1" hangingPunct="1">
              <a:buFont typeface="Arial" panose="020B0604020202020204" pitchFamily="34" charset="0"/>
              <a:buChar char="•"/>
              <a:defRPr/>
            </a:pPr>
            <a:r>
              <a:rPr lang="ru-RU" sz="2400" dirty="0" smtClean="0"/>
              <a:t>Для характеристики многих веществ (электролитов) в </a:t>
            </a:r>
            <a:r>
              <a:rPr lang="ru-RU" sz="2400" b="1" dirty="0" smtClean="0"/>
              <a:t>водных</a:t>
            </a:r>
            <a:r>
              <a:rPr lang="ru-RU" sz="2400" dirty="0" smtClean="0"/>
              <a:t> растворах и в настоящее время можно использовать понятия кислоты и </a:t>
            </a:r>
            <a:r>
              <a:rPr lang="ru-RU" sz="2400" b="1" dirty="0" smtClean="0"/>
              <a:t>основания</a:t>
            </a:r>
            <a:r>
              <a:rPr lang="ru-RU" sz="2400" dirty="0" smtClean="0"/>
              <a:t>, данные Аррениусом:</a:t>
            </a:r>
          </a:p>
          <a:p>
            <a:pPr eaLnBrk="1" hangingPunct="1">
              <a:buFont typeface="Arial" panose="020B0604020202020204" pitchFamily="34" charset="0"/>
              <a:buChar char="•"/>
              <a:defRPr/>
            </a:pPr>
            <a:r>
              <a:rPr lang="ru-RU" sz="3200" b="1" dirty="0" smtClean="0">
                <a:solidFill>
                  <a:srgbClr val="FF0000"/>
                </a:solidFill>
              </a:rPr>
              <a:t>Кислотой</a:t>
            </a:r>
            <a:r>
              <a:rPr lang="ru-RU" sz="2400" dirty="0" smtClean="0"/>
              <a:t> называется частица (молекула или ион), способная ионизировать в водных растворах с образованием водород-ионов Н</a:t>
            </a:r>
            <a:r>
              <a:rPr lang="ru-RU" sz="2400" baseline="30000" dirty="0" smtClean="0"/>
              <a:t>+</a:t>
            </a:r>
            <a:r>
              <a:rPr lang="ru-RU" sz="2400" dirty="0" smtClean="0"/>
              <a:t>. </a:t>
            </a:r>
          </a:p>
          <a:p>
            <a:pPr eaLnBrk="1" hangingPunct="1">
              <a:buFont typeface="Arial" panose="020B0604020202020204" pitchFamily="34" charset="0"/>
              <a:buChar char="•"/>
              <a:defRPr/>
            </a:pPr>
            <a:r>
              <a:rPr lang="ru-RU" sz="2400" dirty="0" smtClean="0"/>
              <a:t>Например, </a:t>
            </a:r>
            <a:r>
              <a:rPr lang="en-US" sz="3200" dirty="0" err="1" smtClean="0"/>
              <a:t>HCl</a:t>
            </a:r>
            <a:r>
              <a:rPr lang="en-US" sz="3200" dirty="0" smtClean="0"/>
              <a:t>, H</a:t>
            </a:r>
            <a:r>
              <a:rPr lang="en-US" sz="3200" baseline="-25000" dirty="0" smtClean="0"/>
              <a:t>2</a:t>
            </a:r>
            <a:r>
              <a:rPr lang="en-US" sz="3200" dirty="0" smtClean="0"/>
              <a:t>PO</a:t>
            </a:r>
            <a:r>
              <a:rPr lang="en-US" sz="3200" baseline="-25000" dirty="0" smtClean="0"/>
              <a:t>4</a:t>
            </a:r>
            <a:r>
              <a:rPr lang="en-US" sz="3200" baseline="30000" dirty="0" smtClean="0"/>
              <a:t>-</a:t>
            </a:r>
            <a:r>
              <a:rPr lang="en-US" sz="3200" dirty="0" smtClean="0"/>
              <a:t> </a:t>
            </a:r>
            <a:r>
              <a:rPr lang="ru-RU" sz="3200" dirty="0" smtClean="0"/>
              <a:t>и др.</a:t>
            </a:r>
          </a:p>
        </p:txBody>
      </p:sp>
      <p:pic>
        <p:nvPicPr>
          <p:cNvPr id="2662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5211763"/>
            <a:ext cx="2533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843338"/>
            <a:ext cx="2414587"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Рисунок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5225" y="4497388"/>
            <a:ext cx="1914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0" y="0"/>
            <a:ext cx="8893175" cy="2349500"/>
          </a:xfrm>
        </p:spPr>
        <p:txBody>
          <a:bodyPr/>
          <a:lstStyle/>
          <a:p>
            <a:pPr algn="ctr" eaLnBrk="1" hangingPunct="1">
              <a:buFont typeface="Wingdings" pitchFamily="2" charset="2"/>
              <a:buNone/>
            </a:pPr>
            <a:r>
              <a:rPr lang="ru-RU" altLang="ru-RU" smtClean="0">
                <a:solidFill>
                  <a:srgbClr val="FF0000"/>
                </a:solidFill>
              </a:rPr>
              <a:t>   </a:t>
            </a:r>
            <a:r>
              <a:rPr lang="ru-RU" altLang="ru-RU" sz="3200" b="1" smtClean="0">
                <a:solidFill>
                  <a:srgbClr val="FF0000"/>
                </a:solidFill>
              </a:rPr>
              <a:t>Основанием</a:t>
            </a:r>
            <a:r>
              <a:rPr lang="ru-RU" altLang="ru-RU" sz="2400" b="1" smtClean="0">
                <a:solidFill>
                  <a:srgbClr val="FF0000"/>
                </a:solidFill>
              </a:rPr>
              <a:t> </a:t>
            </a:r>
            <a:r>
              <a:rPr lang="ru-RU" altLang="ru-RU" sz="2400" b="1" smtClean="0"/>
              <a:t>называется частица (молекула или ион), способная ионизировать в водных растворах с образованием </a:t>
            </a:r>
          </a:p>
          <a:p>
            <a:pPr algn="ctr" eaLnBrk="1" hangingPunct="1">
              <a:buFont typeface="Wingdings" pitchFamily="2" charset="2"/>
              <a:buNone/>
            </a:pPr>
            <a:r>
              <a:rPr lang="ru-RU" altLang="ru-RU" sz="2400" b="1" smtClean="0"/>
              <a:t>гидроксид-ионов ОН</a:t>
            </a:r>
            <a:r>
              <a:rPr lang="ru-RU" altLang="ru-RU" sz="2400" b="1" baseline="30000" smtClean="0"/>
              <a:t>−</a:t>
            </a:r>
            <a:r>
              <a:rPr lang="ru-RU" altLang="ru-RU" sz="2400" b="1" smtClean="0"/>
              <a:t>.</a:t>
            </a:r>
            <a:r>
              <a:rPr lang="ru-RU" altLang="ru-RU" sz="2400" smtClean="0"/>
              <a:t> </a:t>
            </a:r>
          </a:p>
          <a:p>
            <a:pPr eaLnBrk="1" hangingPunct="1">
              <a:buFont typeface="Wingdings" pitchFamily="2" charset="2"/>
              <a:buNone/>
            </a:pPr>
            <a:r>
              <a:rPr lang="ru-RU" altLang="ru-RU" sz="2400" smtClean="0"/>
              <a:t>║</a:t>
            </a:r>
            <a:r>
              <a:rPr lang="ru-RU" altLang="ru-RU" sz="3600" smtClean="0"/>
              <a:t>Например, КОН, СаОН</a:t>
            </a:r>
            <a:r>
              <a:rPr lang="ru-RU" altLang="ru-RU" sz="3600" baseline="30000" smtClean="0"/>
              <a:t>+</a:t>
            </a:r>
            <a:r>
              <a:rPr lang="ru-RU" altLang="ru-RU" sz="3600" smtClean="0"/>
              <a:t> и др.</a:t>
            </a:r>
          </a:p>
        </p:txBody>
      </p:sp>
      <p:pic>
        <p:nvPicPr>
          <p:cNvPr id="2765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727325"/>
            <a:ext cx="55086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844675"/>
            <a:ext cx="3362325"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0" y="188913"/>
            <a:ext cx="8964613" cy="1871662"/>
          </a:xfrm>
        </p:spPr>
        <p:txBody>
          <a:bodyPr/>
          <a:lstStyle/>
          <a:p>
            <a:pPr eaLnBrk="1" hangingPunct="1">
              <a:buFont typeface="Arial" charset="0"/>
              <a:buNone/>
            </a:pPr>
            <a:r>
              <a:rPr lang="ru-RU" altLang="ru-RU" sz="2800" b="1" smtClean="0">
                <a:solidFill>
                  <a:srgbClr val="FF0000"/>
                </a:solidFill>
              </a:rPr>
              <a:t>  Амфолитом</a:t>
            </a:r>
            <a:r>
              <a:rPr lang="ru-RU" altLang="ru-RU" sz="2800" smtClean="0"/>
              <a:t> называют электролит, ионизирующий в водном растворе с образованием как водород – ионов Н</a:t>
            </a:r>
            <a:r>
              <a:rPr lang="ru-RU" altLang="ru-RU" sz="2800" baseline="30000" smtClean="0"/>
              <a:t>+</a:t>
            </a:r>
            <a:r>
              <a:rPr lang="ru-RU" altLang="ru-RU" sz="2800" smtClean="0"/>
              <a:t>, так и гидроксид – ионов ОН</a:t>
            </a:r>
            <a:r>
              <a:rPr lang="ru-RU" altLang="ru-RU" sz="2800" baseline="30000" smtClean="0"/>
              <a:t>−</a:t>
            </a:r>
            <a:r>
              <a:rPr lang="ru-RU" altLang="ru-RU" sz="2800" smtClean="0"/>
              <a:t>. </a:t>
            </a:r>
          </a:p>
          <a:p>
            <a:pPr eaLnBrk="1" hangingPunct="1">
              <a:buFont typeface="Wingdings" pitchFamily="2" charset="2"/>
              <a:buNone/>
            </a:pPr>
            <a:r>
              <a:rPr lang="ru-RU" altLang="ru-RU" sz="2400" smtClean="0"/>
              <a:t>  ║</a:t>
            </a:r>
            <a:r>
              <a:rPr lang="ru-RU" altLang="ru-RU" sz="3600" smtClean="0"/>
              <a:t>Например, </a:t>
            </a:r>
            <a:r>
              <a:rPr lang="en-US" altLang="ru-RU" sz="3600" smtClean="0"/>
              <a:t>Zn</a:t>
            </a:r>
            <a:r>
              <a:rPr lang="ru-RU" altLang="ru-RU" sz="3600" smtClean="0"/>
              <a:t>(</a:t>
            </a:r>
            <a:r>
              <a:rPr lang="en-US" altLang="ru-RU" sz="3600" smtClean="0"/>
              <a:t>OH</a:t>
            </a:r>
            <a:r>
              <a:rPr lang="ru-RU" altLang="ru-RU" sz="3600" smtClean="0"/>
              <a:t>)</a:t>
            </a:r>
            <a:r>
              <a:rPr lang="ru-RU" altLang="ru-RU" sz="3600" baseline="-25000" smtClean="0"/>
              <a:t>2</a:t>
            </a:r>
            <a:r>
              <a:rPr lang="ru-RU" altLang="ru-RU" sz="3600" smtClean="0"/>
              <a:t>, </a:t>
            </a:r>
            <a:r>
              <a:rPr lang="en-US" altLang="ru-RU" sz="3600" smtClean="0"/>
              <a:t>Al</a:t>
            </a:r>
            <a:r>
              <a:rPr lang="ru-RU" altLang="ru-RU" sz="3600" smtClean="0"/>
              <a:t>(</a:t>
            </a:r>
            <a:r>
              <a:rPr lang="en-US" altLang="ru-RU" sz="3600" smtClean="0"/>
              <a:t>OH</a:t>
            </a:r>
            <a:r>
              <a:rPr lang="ru-RU" altLang="ru-RU" sz="3600" smtClean="0"/>
              <a:t>)</a:t>
            </a:r>
            <a:r>
              <a:rPr lang="ru-RU" altLang="ru-RU" sz="3600" baseline="-25000" smtClean="0"/>
              <a:t>3</a:t>
            </a:r>
            <a:r>
              <a:rPr lang="ru-RU" altLang="ru-RU" sz="3600" smtClean="0"/>
              <a:t> и др.</a:t>
            </a:r>
          </a:p>
        </p:txBody>
      </p:sp>
      <p:pic>
        <p:nvPicPr>
          <p:cNvPr id="28675"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3500438"/>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781300"/>
            <a:ext cx="37528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4471988"/>
            <a:ext cx="19288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0" y="115888"/>
            <a:ext cx="7380288" cy="3241675"/>
          </a:xfrm>
        </p:spPr>
        <p:txBody>
          <a:bodyPr/>
          <a:lstStyle/>
          <a:p>
            <a:pPr algn="ctr" eaLnBrk="1" hangingPunct="1">
              <a:buFont typeface="Wingdings" pitchFamily="2" charset="2"/>
              <a:buNone/>
            </a:pPr>
            <a:r>
              <a:rPr lang="ru-RU" altLang="ru-RU" sz="3200" smtClean="0"/>
              <a:t>Таким образом, электролитическая теория кислот и оснований Аррениуса объясняет общие свойства кислот присутствием в их водных растворах водород-ионов Н</a:t>
            </a:r>
            <a:r>
              <a:rPr lang="ru-RU" altLang="ru-RU" sz="3200" baseline="30000" smtClean="0"/>
              <a:t>+</a:t>
            </a:r>
            <a:r>
              <a:rPr lang="ru-RU" altLang="ru-RU" sz="3200" smtClean="0"/>
              <a:t>, а общие свойства оснований – присутствием в их водных растворах ионов ОН</a:t>
            </a:r>
            <a:r>
              <a:rPr lang="ru-RU" altLang="ru-RU" sz="3200" baseline="30000" smtClean="0"/>
              <a:t>−</a:t>
            </a:r>
            <a:r>
              <a:rPr lang="ru-RU" altLang="ru-RU" sz="3200" smtClean="0"/>
              <a:t>. </a:t>
            </a:r>
          </a:p>
        </p:txBody>
      </p:sp>
      <p:pic>
        <p:nvPicPr>
          <p:cNvPr id="29699"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340100"/>
            <a:ext cx="4824413"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323850" y="1557338"/>
            <a:ext cx="8351838" cy="2663825"/>
          </a:xfrm>
        </p:spPr>
        <p:txBody>
          <a:bodyPr/>
          <a:lstStyle/>
          <a:p>
            <a:pPr eaLnBrk="1" hangingPunct="1">
              <a:buFont typeface="Wingdings" pitchFamily="2" charset="2"/>
              <a:buNone/>
            </a:pPr>
            <a:r>
              <a:rPr lang="ru-RU" altLang="ru-RU" smtClean="0"/>
              <a:t>   </a:t>
            </a:r>
            <a:r>
              <a:rPr lang="ru-RU" altLang="ru-RU" sz="2800" smtClean="0"/>
              <a:t>По Аррениусу реакции кислотно-основного взаимодействия сводятся к взаимодействию водород – ионов и гидроксид – ионов с образованием молекул воды:</a:t>
            </a:r>
          </a:p>
          <a:p>
            <a:pPr algn="ctr" eaLnBrk="1" hangingPunct="1">
              <a:buFont typeface="Wingdings" pitchFamily="2" charset="2"/>
              <a:buNone/>
            </a:pPr>
            <a:r>
              <a:rPr lang="ru-RU" altLang="ru-RU" sz="2800" smtClean="0"/>
              <a:t>Н</a:t>
            </a:r>
            <a:r>
              <a:rPr lang="ru-RU" altLang="ru-RU" sz="2800" baseline="30000" smtClean="0"/>
              <a:t>+</a:t>
            </a:r>
            <a:r>
              <a:rPr lang="ru-RU" altLang="ru-RU" sz="2800" smtClean="0"/>
              <a:t> + ОН</a:t>
            </a:r>
            <a:r>
              <a:rPr lang="ru-RU" altLang="ru-RU" sz="2800" baseline="30000" smtClean="0"/>
              <a:t>−</a:t>
            </a:r>
            <a:r>
              <a:rPr lang="ru-RU" altLang="ru-RU" sz="2800" smtClean="0"/>
              <a:t> = Н</a:t>
            </a:r>
            <a:r>
              <a:rPr lang="ru-RU" altLang="ru-RU" sz="2800" baseline="-25000" smtClean="0"/>
              <a:t>2</a:t>
            </a:r>
            <a:r>
              <a:rPr lang="ru-RU" altLang="ru-RU" sz="2800" smtClean="0"/>
              <a:t>О.</a:t>
            </a:r>
          </a:p>
          <a:p>
            <a:pPr eaLnBrk="1" hangingPunct="1">
              <a:buFont typeface="Wingdings" pitchFamily="2" charset="2"/>
              <a:buNone/>
            </a:pPr>
            <a:r>
              <a:rPr lang="ru-RU" altLang="ru-RU" sz="2800" smtClean="0"/>
              <a:t>   Эта теория Аррениуса впервые количественно позволила описать многие реакции нейтрализации.</a:t>
            </a:r>
          </a:p>
        </p:txBody>
      </p:sp>
      <p:pic>
        <p:nvPicPr>
          <p:cNvPr id="3072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24400"/>
            <a:ext cx="75596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557338"/>
            <a:ext cx="129698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843213" y="476250"/>
            <a:ext cx="6300787" cy="1368425"/>
          </a:xfrm>
        </p:spPr>
        <p:txBody>
          <a:bodyPr/>
          <a:lstStyle/>
          <a:p>
            <a:pPr algn="ctr" eaLnBrk="1" hangingPunct="1"/>
            <a:r>
              <a:rPr lang="ru-RU" altLang="ru-RU" sz="3200" b="1" smtClean="0">
                <a:solidFill>
                  <a:srgbClr val="FF0000"/>
                </a:solidFill>
              </a:rPr>
              <a:t>Ограниченность (недостатки) теории Аррениуса заключается </a:t>
            </a:r>
            <a:r>
              <a:rPr lang="ru-RU" altLang="ru-RU" sz="3200" b="1" smtClean="0">
                <a:solidFill>
                  <a:srgbClr val="FF0000"/>
                </a:solidFill>
                <a:latin typeface="Arial" charset="0"/>
              </a:rPr>
              <a:t/>
            </a:r>
            <a:br>
              <a:rPr lang="ru-RU" altLang="ru-RU" sz="3200" b="1" smtClean="0">
                <a:solidFill>
                  <a:srgbClr val="FF0000"/>
                </a:solidFill>
                <a:latin typeface="Arial" charset="0"/>
              </a:rPr>
            </a:br>
            <a:r>
              <a:rPr lang="ru-RU" altLang="ru-RU" sz="3200" b="1" smtClean="0">
                <a:solidFill>
                  <a:srgbClr val="FF0000"/>
                </a:solidFill>
              </a:rPr>
              <a:t>в следующем:</a:t>
            </a:r>
          </a:p>
        </p:txBody>
      </p:sp>
      <p:sp>
        <p:nvSpPr>
          <p:cNvPr id="31747" name="Rectangle 3"/>
          <p:cNvSpPr>
            <a:spLocks noGrp="1" noChangeArrowheads="1"/>
          </p:cNvSpPr>
          <p:nvPr>
            <p:ph idx="1"/>
          </p:nvPr>
        </p:nvSpPr>
        <p:spPr>
          <a:xfrm>
            <a:off x="1403350" y="2133600"/>
            <a:ext cx="7740650" cy="4535488"/>
          </a:xfrm>
        </p:spPr>
        <p:txBody>
          <a:bodyPr/>
          <a:lstStyle/>
          <a:p>
            <a:pPr marL="609600" indent="-609600" algn="r" eaLnBrk="1" hangingPunct="1">
              <a:buFont typeface="Wingdings" pitchFamily="2" charset="2"/>
              <a:buNone/>
            </a:pPr>
            <a:r>
              <a:rPr lang="ru-RU" altLang="ru-RU" sz="2800" smtClean="0"/>
              <a:t>1) </a:t>
            </a:r>
            <a:r>
              <a:rPr lang="ru-RU" altLang="ru-RU" sz="2800" smtClean="0">
                <a:latin typeface="Arial" charset="0"/>
              </a:rPr>
              <a:t>  </a:t>
            </a:r>
            <a:r>
              <a:rPr lang="ru-RU" altLang="ru-RU" sz="2800" smtClean="0"/>
              <a:t>Представления о кислотах и основаниях, вытекающие из теории Аррениуса, применимы лишь для </a:t>
            </a:r>
            <a:r>
              <a:rPr lang="ru-RU" altLang="ru-RU" sz="2800" b="1" smtClean="0">
                <a:solidFill>
                  <a:srgbClr val="FF0000"/>
                </a:solidFill>
              </a:rPr>
              <a:t>водных</a:t>
            </a:r>
            <a:r>
              <a:rPr lang="ru-RU" altLang="ru-RU" sz="2800" smtClean="0"/>
              <a:t> растворов, а есть и неводные растворы.</a:t>
            </a:r>
          </a:p>
          <a:p>
            <a:pPr marL="609600" indent="-609600" algn="r" eaLnBrk="1" hangingPunct="1">
              <a:buFont typeface="Wingdings" pitchFamily="2" charset="2"/>
              <a:buNone/>
            </a:pPr>
            <a:r>
              <a:rPr lang="ru-RU" altLang="ru-RU" sz="2800" smtClean="0"/>
              <a:t>2) </a:t>
            </a:r>
            <a:r>
              <a:rPr lang="ru-RU" altLang="ru-RU" sz="2800" smtClean="0">
                <a:latin typeface="Arial" charset="0"/>
              </a:rPr>
              <a:t>  </a:t>
            </a:r>
            <a:r>
              <a:rPr lang="ru-RU" altLang="ru-RU" sz="2800" smtClean="0"/>
              <a:t>Эта теория не рассматривает роль растворителя при ионизации кислот и оснований (по Аррениусу растворитель – инертная среда) и поэтому не в состоянии объяснить различную способность кислот и оснований к ионизации в различных растворителях.</a:t>
            </a:r>
          </a:p>
        </p:txBody>
      </p:sp>
      <p:pic>
        <p:nvPicPr>
          <p:cNvPr id="3174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321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692275" y="2349500"/>
            <a:ext cx="7127875" cy="3384550"/>
          </a:xfrm>
        </p:spPr>
        <p:txBody>
          <a:bodyPr/>
          <a:lstStyle/>
          <a:p>
            <a:pPr eaLnBrk="1" hangingPunct="1">
              <a:buFont typeface="Wingdings" pitchFamily="2" charset="2"/>
              <a:buNone/>
            </a:pPr>
            <a:r>
              <a:rPr lang="ru-RU" altLang="ru-RU" sz="2800" smtClean="0"/>
              <a:t>3) Очень узко дается определение понятия основания и кислоты. Например, молекула </a:t>
            </a:r>
            <a:r>
              <a:rPr lang="en-US" altLang="ru-RU" sz="2800" smtClean="0"/>
              <a:t>NH</a:t>
            </a:r>
            <a:r>
              <a:rPr lang="ru-RU" altLang="ru-RU" sz="2800" baseline="-25000" smtClean="0"/>
              <a:t>3</a:t>
            </a:r>
            <a:r>
              <a:rPr lang="ru-RU" altLang="ru-RU" sz="2800" smtClean="0"/>
              <a:t> не содержит группы ОН, однако в водном растворе проявляет свойства основания. Молекула СО</a:t>
            </a:r>
            <a:r>
              <a:rPr lang="ru-RU" altLang="ru-RU" sz="2800" baseline="-25000" smtClean="0"/>
              <a:t>2</a:t>
            </a:r>
            <a:r>
              <a:rPr lang="ru-RU" altLang="ru-RU" sz="2800" smtClean="0"/>
              <a:t> не содержит водорода, однако в водном растворе проявляет свойства кислоты.</a:t>
            </a:r>
          </a:p>
          <a:p>
            <a:pPr eaLnBrk="1" hangingPunct="1">
              <a:buFont typeface="Wingdings" pitchFamily="2" charset="2"/>
              <a:buNone/>
            </a:pPr>
            <a:endParaRPr lang="ru-RU" altLang="ru-RU" smtClean="0"/>
          </a:p>
        </p:txBody>
      </p:sp>
      <p:pic>
        <p:nvPicPr>
          <p:cNvPr id="3277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68467">
            <a:off x="7235825" y="4724400"/>
            <a:ext cx="157321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333375"/>
            <a:ext cx="218916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835150" y="188913"/>
            <a:ext cx="5616575" cy="6408737"/>
          </a:xfrm>
        </p:spPr>
        <p:txBody>
          <a:bodyPr/>
          <a:lstStyle/>
          <a:p>
            <a:pPr marL="609600" indent="-609600" eaLnBrk="1" hangingPunct="1">
              <a:buFont typeface="Wingdings" pitchFamily="2" charset="2"/>
              <a:buNone/>
            </a:pPr>
            <a:r>
              <a:rPr lang="ru-RU" altLang="ru-RU" sz="2800" smtClean="0"/>
              <a:t>4) </a:t>
            </a:r>
            <a:r>
              <a:rPr lang="ru-RU" altLang="ru-RU" sz="2800" smtClean="0">
                <a:latin typeface="Arial" charset="0"/>
              </a:rPr>
              <a:t>   </a:t>
            </a:r>
            <a:r>
              <a:rPr lang="ru-RU" altLang="ru-RU" sz="2800" smtClean="0"/>
              <a:t>Кислоты и основания могут реагировать друг с другом, не распадаясь на ионы. Так, безводный водородхлорид </a:t>
            </a:r>
            <a:r>
              <a:rPr lang="en-US" altLang="ru-RU" sz="2800" smtClean="0"/>
              <a:t>HCl</a:t>
            </a:r>
            <a:r>
              <a:rPr lang="ru-RU" altLang="ru-RU" sz="2800" smtClean="0"/>
              <a:t>, состоящий только из молекул, реагирует легко с безводными основаниями.</a:t>
            </a:r>
          </a:p>
          <a:p>
            <a:pPr marL="609600" indent="-609600" eaLnBrk="1" hangingPunct="1">
              <a:buFont typeface="Wingdings" pitchFamily="2" charset="2"/>
              <a:buNone/>
            </a:pPr>
            <a:r>
              <a:rPr lang="ru-RU" altLang="ru-RU" sz="2800" smtClean="0"/>
              <a:t>5) </a:t>
            </a:r>
            <a:r>
              <a:rPr lang="ru-RU" altLang="ru-RU" sz="2800" smtClean="0">
                <a:latin typeface="Arial" charset="0"/>
              </a:rPr>
              <a:t>  </a:t>
            </a:r>
            <a:r>
              <a:rPr lang="ru-RU" altLang="ru-RU" sz="2800" smtClean="0"/>
              <a:t>Многие электролиты, содержащие водород, в одном растворителе ионизируют как кислоты, а в другом растворителе ионизируют как основания. </a:t>
            </a:r>
          </a:p>
        </p:txBody>
      </p:sp>
      <p:pic>
        <p:nvPicPr>
          <p:cNvPr id="3379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00731">
            <a:off x="5364163" y="5157788"/>
            <a:ext cx="143986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97200"/>
            <a:ext cx="183515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33375"/>
            <a:ext cx="18716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0" y="115888"/>
            <a:ext cx="9144000" cy="1584325"/>
          </a:xfrm>
          <a:solidFill>
            <a:schemeClr val="bg1">
              <a:alpha val="49019"/>
            </a:schemeClr>
          </a:solidFill>
        </p:spPr>
        <p:txBody>
          <a:bodyPr/>
          <a:lstStyle/>
          <a:p>
            <a:pPr eaLnBrk="1" hangingPunct="1">
              <a:lnSpc>
                <a:spcPct val="70000"/>
              </a:lnSpc>
              <a:buFont typeface="Wingdings" pitchFamily="2" charset="2"/>
              <a:buNone/>
            </a:pPr>
            <a:r>
              <a:rPr lang="ru-RU" altLang="ru-RU" sz="2400" smtClean="0"/>
              <a:t>   то есть одна молекула воды как кислота согласно теории Бренстеда отдает протон, а другая молекула воды (основание) присоединяет протон Н</a:t>
            </a:r>
            <a:r>
              <a:rPr lang="ru-RU" altLang="ru-RU" sz="2400" baseline="30000" smtClean="0"/>
              <a:t>+</a:t>
            </a:r>
            <a:r>
              <a:rPr lang="ru-RU" altLang="ru-RU" sz="2400" smtClean="0"/>
              <a:t>. Для краткости и простоты вместо иона Н</a:t>
            </a:r>
            <a:r>
              <a:rPr lang="ru-RU" altLang="ru-RU" sz="2400" baseline="-25000" smtClean="0"/>
              <a:t>3</a:t>
            </a:r>
            <a:r>
              <a:rPr lang="ru-RU" altLang="ru-RU" sz="2400" baseline="30000" smtClean="0"/>
              <a:t>+</a:t>
            </a:r>
            <a:r>
              <a:rPr lang="ru-RU" altLang="ru-RU" sz="2400" smtClean="0"/>
              <a:t>О в кислотно-основных равновесиях пишут негидратированный ион Н</a:t>
            </a:r>
            <a:r>
              <a:rPr lang="ru-RU" altLang="ru-RU" sz="2400" baseline="30000" smtClean="0"/>
              <a:t>+</a:t>
            </a:r>
            <a:r>
              <a:rPr lang="ru-RU" altLang="ru-RU" sz="2400" smtClean="0"/>
              <a:t>:</a:t>
            </a:r>
            <a:r>
              <a:rPr lang="ru-RU" altLang="ru-RU" sz="2400" smtClean="0">
                <a:latin typeface="Arial" charset="0"/>
              </a:rPr>
              <a:t>  </a:t>
            </a:r>
            <a:r>
              <a:rPr lang="ru-RU" altLang="ru-RU" sz="2400" smtClean="0"/>
              <a:t>Н</a:t>
            </a:r>
            <a:r>
              <a:rPr lang="ru-RU" altLang="ru-RU" sz="2400" baseline="-25000" smtClean="0"/>
              <a:t>2</a:t>
            </a:r>
            <a:r>
              <a:rPr lang="ru-RU" altLang="ru-RU" sz="2400" smtClean="0"/>
              <a:t>О ↔ Н</a:t>
            </a:r>
            <a:r>
              <a:rPr lang="ru-RU" altLang="ru-RU" sz="2400" baseline="30000" smtClean="0"/>
              <a:t>+</a:t>
            </a:r>
            <a:r>
              <a:rPr lang="ru-RU" altLang="ru-RU" sz="2400" smtClean="0"/>
              <a:t> + ОН</a:t>
            </a:r>
            <a:r>
              <a:rPr lang="ru-RU" altLang="ru-RU" sz="2400" baseline="30000" smtClean="0"/>
              <a:t>–</a:t>
            </a:r>
            <a:r>
              <a:rPr lang="ru-RU" altLang="ru-RU" sz="2400" smtClean="0"/>
              <a:t>	</a:t>
            </a:r>
            <a:r>
              <a:rPr lang="ru-RU" altLang="ru-RU" sz="2800" smtClean="0"/>
              <a:t>		</a:t>
            </a:r>
            <a:r>
              <a:rPr lang="ru-RU" altLang="ru-RU" sz="2400" smtClean="0"/>
              <a:t>		 </a:t>
            </a:r>
          </a:p>
        </p:txBody>
      </p:sp>
      <p:pic>
        <p:nvPicPr>
          <p:cNvPr id="717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916113"/>
            <a:ext cx="65881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42988" y="1773238"/>
            <a:ext cx="7561262" cy="914400"/>
          </a:xfrm>
        </p:spPr>
        <p:txBody>
          <a:bodyPr/>
          <a:lstStyle/>
          <a:p>
            <a:pPr eaLnBrk="1" hangingPunct="1"/>
            <a:r>
              <a:rPr lang="ru-RU" altLang="ru-RU" sz="2800" smtClean="0"/>
              <a:t>К важнейшим из современных теорий кислот и оснований принадлежит протонная теория</a:t>
            </a:r>
          </a:p>
        </p:txBody>
      </p:sp>
      <p:sp>
        <p:nvSpPr>
          <p:cNvPr id="34819" name="Rectangle 3"/>
          <p:cNvSpPr>
            <a:spLocks noGrp="1" noChangeArrowheads="1"/>
          </p:cNvSpPr>
          <p:nvPr>
            <p:ph idx="1"/>
          </p:nvPr>
        </p:nvSpPr>
        <p:spPr>
          <a:xfrm>
            <a:off x="827088" y="2708275"/>
            <a:ext cx="7993062" cy="3294063"/>
          </a:xfrm>
        </p:spPr>
        <p:txBody>
          <a:bodyPr/>
          <a:lstStyle/>
          <a:p>
            <a:pPr eaLnBrk="1" hangingPunct="1">
              <a:buFont typeface="Wingdings" pitchFamily="2" charset="2"/>
              <a:buNone/>
            </a:pPr>
            <a:r>
              <a:rPr lang="ru-RU" altLang="ru-RU" smtClean="0"/>
              <a:t>   </a:t>
            </a:r>
            <a:r>
              <a:rPr lang="ru-RU" altLang="ru-RU" sz="2800" smtClean="0"/>
              <a:t>Согласно этой теории </a:t>
            </a:r>
            <a:r>
              <a:rPr lang="ru-RU" altLang="ru-RU" sz="2800" b="1" smtClean="0"/>
              <a:t>кислота – это частица (молекула или ион), способная отдавать протон Н</a:t>
            </a:r>
            <a:r>
              <a:rPr lang="ru-RU" altLang="ru-RU" sz="2800" b="1" baseline="30000" smtClean="0"/>
              <a:t>+</a:t>
            </a:r>
            <a:r>
              <a:rPr lang="ru-RU" altLang="ru-RU" sz="2800" b="1" smtClean="0"/>
              <a:t>, то есть донор протона</a:t>
            </a:r>
            <a:r>
              <a:rPr lang="ru-RU" altLang="ru-RU" sz="2800" smtClean="0"/>
              <a:t>. НА ↔ Н</a:t>
            </a:r>
            <a:r>
              <a:rPr lang="ru-RU" altLang="ru-RU" sz="2800" baseline="30000" smtClean="0"/>
              <a:t>+</a:t>
            </a:r>
            <a:r>
              <a:rPr lang="ru-RU" altLang="ru-RU" sz="2800" smtClean="0"/>
              <a:t> +А</a:t>
            </a:r>
            <a:r>
              <a:rPr lang="ru-RU" altLang="ru-RU" sz="2800" baseline="30000" smtClean="0"/>
              <a:t>−</a:t>
            </a:r>
            <a:r>
              <a:rPr lang="ru-RU" altLang="ru-RU" sz="2800" smtClean="0"/>
              <a:t>.</a:t>
            </a:r>
          </a:p>
          <a:p>
            <a:pPr eaLnBrk="1" hangingPunct="1">
              <a:buFont typeface="Wingdings" pitchFamily="2" charset="2"/>
              <a:buNone/>
            </a:pPr>
            <a:r>
              <a:rPr lang="ru-RU" altLang="ru-RU" sz="2800" b="1" smtClean="0"/>
              <a:t>   Основание – это частица (молекула, ион), способная присоединять протон Н</a:t>
            </a:r>
            <a:r>
              <a:rPr lang="ru-RU" altLang="ru-RU" sz="2800" b="1" baseline="30000" smtClean="0"/>
              <a:t>+</a:t>
            </a:r>
            <a:r>
              <a:rPr lang="ru-RU" altLang="ru-RU" sz="2800" b="1" smtClean="0"/>
              <a:t>, то есть акцептор протона</a:t>
            </a:r>
            <a:r>
              <a:rPr lang="ru-RU" altLang="ru-RU" sz="2800" smtClean="0"/>
              <a:t>. В + Н</a:t>
            </a:r>
            <a:r>
              <a:rPr lang="ru-RU" altLang="ru-RU" sz="2800" baseline="30000" smtClean="0"/>
              <a:t>+</a:t>
            </a:r>
            <a:r>
              <a:rPr lang="ru-RU" altLang="ru-RU" sz="2800" smtClean="0"/>
              <a:t> ↔ ВН</a:t>
            </a:r>
            <a:r>
              <a:rPr lang="ru-RU" altLang="ru-RU" sz="2800" baseline="30000" smtClean="0"/>
              <a:t>+</a:t>
            </a:r>
            <a:r>
              <a:rPr lang="ru-RU" altLang="ru-RU" sz="2800" smtClean="0"/>
              <a:t>.</a:t>
            </a:r>
          </a:p>
        </p:txBody>
      </p:sp>
      <p:pic>
        <p:nvPicPr>
          <p:cNvPr id="3482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62376">
            <a:off x="7308850" y="260350"/>
            <a:ext cx="16208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39975" y="1484313"/>
            <a:ext cx="3887788" cy="719137"/>
          </a:xfrm>
        </p:spPr>
        <p:txBody>
          <a:bodyPr/>
          <a:lstStyle/>
          <a:p>
            <a:pPr algn="ctr" eaLnBrk="1" hangingPunct="1"/>
            <a:r>
              <a:rPr lang="ru-RU" altLang="ru-RU" sz="4000" b="1" smtClean="0"/>
              <a:t>Протолит</a:t>
            </a:r>
            <a:r>
              <a:rPr lang="ru-RU" altLang="ru-RU" smtClean="0"/>
              <a:t> </a:t>
            </a:r>
          </a:p>
        </p:txBody>
      </p:sp>
      <p:sp>
        <p:nvSpPr>
          <p:cNvPr id="35843" name="Rectangle 3"/>
          <p:cNvSpPr>
            <a:spLocks noGrp="1" noChangeArrowheads="1"/>
          </p:cNvSpPr>
          <p:nvPr>
            <p:ph idx="1"/>
          </p:nvPr>
        </p:nvSpPr>
        <p:spPr>
          <a:xfrm>
            <a:off x="0" y="2349500"/>
            <a:ext cx="9144000" cy="4032250"/>
          </a:xfrm>
        </p:spPr>
        <p:txBody>
          <a:bodyPr/>
          <a:lstStyle/>
          <a:p>
            <a:pPr eaLnBrk="1" hangingPunct="1">
              <a:buFont typeface="Wingdings" pitchFamily="2" charset="2"/>
              <a:buNone/>
            </a:pPr>
            <a:r>
              <a:rPr lang="ru-RU" altLang="ru-RU" sz="2800" smtClean="0"/>
              <a:t>   – </a:t>
            </a:r>
            <a:r>
              <a:rPr lang="ru-RU" altLang="ru-RU" sz="2800" smtClean="0">
                <a:latin typeface="Arial" charset="0"/>
              </a:rPr>
              <a:t> </a:t>
            </a:r>
            <a:r>
              <a:rPr lang="ru-RU" altLang="ru-RU" sz="2800" smtClean="0"/>
              <a:t>это любая частица (молекула, катион, анион), способная отдавать или принимать протон.</a:t>
            </a:r>
          </a:p>
          <a:p>
            <a:pPr eaLnBrk="1" hangingPunct="1">
              <a:buFont typeface="Wingdings" pitchFamily="2" charset="2"/>
              <a:buNone/>
            </a:pPr>
            <a:r>
              <a:rPr lang="ru-RU" altLang="ru-RU" sz="2800" smtClean="0">
                <a:latin typeface="Arial" charset="0"/>
              </a:rPr>
              <a:t>      </a:t>
            </a:r>
            <a:r>
              <a:rPr lang="ru-RU" altLang="ru-RU" sz="2800" smtClean="0"/>
              <a:t>Протолиты разделяются на три типа:</a:t>
            </a:r>
          </a:p>
          <a:p>
            <a:pPr eaLnBrk="1" hangingPunct="1">
              <a:buFont typeface="Wingdings" pitchFamily="2" charset="2"/>
              <a:buNone/>
            </a:pPr>
            <a:r>
              <a:rPr lang="ru-RU" altLang="ru-RU" sz="2800" smtClean="0"/>
              <a:t>1) кислоты – доноры протона, например, </a:t>
            </a:r>
            <a:r>
              <a:rPr lang="en-US" altLang="ru-RU" sz="2800" smtClean="0"/>
              <a:t>HCl</a:t>
            </a:r>
            <a:r>
              <a:rPr lang="ru-RU" altLang="ru-RU" sz="2800" smtClean="0"/>
              <a:t>, </a:t>
            </a:r>
            <a:r>
              <a:rPr lang="en-US" altLang="ru-RU" sz="2800" smtClean="0"/>
              <a:t>H</a:t>
            </a:r>
            <a:r>
              <a:rPr lang="ru-RU" altLang="ru-RU" sz="2800" baseline="-25000" smtClean="0"/>
              <a:t>3</a:t>
            </a:r>
            <a:r>
              <a:rPr lang="ru-RU" altLang="ru-RU" sz="2800" baseline="30000" smtClean="0"/>
              <a:t>+</a:t>
            </a:r>
            <a:r>
              <a:rPr lang="en-US" altLang="ru-RU" sz="2800" smtClean="0"/>
              <a:t>O</a:t>
            </a:r>
            <a:r>
              <a:rPr lang="ru-RU" altLang="ru-RU" sz="2800" smtClean="0"/>
              <a:t>;</a:t>
            </a:r>
          </a:p>
          <a:p>
            <a:pPr eaLnBrk="1" hangingPunct="1">
              <a:buFont typeface="Wingdings" pitchFamily="2" charset="2"/>
              <a:buNone/>
            </a:pPr>
            <a:r>
              <a:rPr lang="ru-RU" altLang="ru-RU" sz="2800" smtClean="0"/>
              <a:t>2) основания – акцепторы протона, например, ОН</a:t>
            </a:r>
            <a:r>
              <a:rPr lang="ru-RU" altLang="ru-RU" sz="2800" baseline="30000" smtClean="0"/>
              <a:t>−</a:t>
            </a:r>
            <a:r>
              <a:rPr lang="ru-RU" altLang="ru-RU" sz="2800" smtClean="0"/>
              <a:t>, </a:t>
            </a:r>
            <a:r>
              <a:rPr lang="en-US" altLang="ru-RU" sz="2800" smtClean="0"/>
              <a:t>CH</a:t>
            </a:r>
            <a:r>
              <a:rPr lang="ru-RU" altLang="ru-RU" sz="2800" baseline="-25000" smtClean="0"/>
              <a:t>3</a:t>
            </a:r>
            <a:r>
              <a:rPr lang="en-US" altLang="ru-RU" sz="2800" smtClean="0"/>
              <a:t>NH</a:t>
            </a:r>
            <a:r>
              <a:rPr lang="ru-RU" altLang="ru-RU" sz="2800" baseline="30000" smtClean="0"/>
              <a:t>2</a:t>
            </a:r>
            <a:r>
              <a:rPr lang="ru-RU" altLang="ru-RU" sz="2800" smtClean="0"/>
              <a:t>;</a:t>
            </a:r>
          </a:p>
          <a:p>
            <a:pPr eaLnBrk="1" hangingPunct="1">
              <a:buFont typeface="Wingdings" pitchFamily="2" charset="2"/>
              <a:buNone/>
            </a:pPr>
            <a:r>
              <a:rPr lang="ru-RU" altLang="ru-RU" sz="2800" smtClean="0"/>
              <a:t>3) амфолиты – и донор, и акцептор протона, например, Н</a:t>
            </a:r>
            <a:r>
              <a:rPr lang="ru-RU" altLang="ru-RU" sz="2800" baseline="-25000" smtClean="0"/>
              <a:t>2</a:t>
            </a:r>
            <a:r>
              <a:rPr lang="ru-RU" altLang="ru-RU" sz="2800" smtClean="0"/>
              <a:t>О, Н</a:t>
            </a:r>
            <a:r>
              <a:rPr lang="ru-RU" altLang="ru-RU" sz="2800" baseline="-25000" smtClean="0"/>
              <a:t>2</a:t>
            </a:r>
            <a:r>
              <a:rPr lang="ru-RU" altLang="ru-RU" sz="2800" smtClean="0"/>
              <a:t>РО</a:t>
            </a:r>
            <a:r>
              <a:rPr lang="ru-RU" altLang="ru-RU" sz="2800" baseline="-25000" smtClean="0"/>
              <a:t>4</a:t>
            </a:r>
            <a:r>
              <a:rPr lang="ru-RU" altLang="ru-RU" sz="2800" baseline="30000" smtClean="0"/>
              <a:t>–</a:t>
            </a:r>
            <a:r>
              <a:rPr lang="ru-RU" altLang="ru-RU" sz="2800" smtClean="0"/>
              <a:t>.</a:t>
            </a:r>
          </a:p>
        </p:txBody>
      </p:sp>
      <p:pic>
        <p:nvPicPr>
          <p:cNvPr id="3584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15888"/>
            <a:ext cx="295275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623967">
            <a:off x="619125" y="396875"/>
            <a:ext cx="1522413"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547813" y="115888"/>
            <a:ext cx="7416800" cy="3600450"/>
          </a:xfrm>
        </p:spPr>
        <p:txBody>
          <a:bodyPr/>
          <a:lstStyle/>
          <a:p>
            <a:pPr eaLnBrk="1" hangingPunct="1">
              <a:buFont typeface="Wingdings" pitchFamily="2" charset="2"/>
              <a:buNone/>
            </a:pPr>
            <a:r>
              <a:rPr lang="ru-RU" altLang="ru-RU" sz="2800" b="1" smtClean="0"/>
              <a:t> </a:t>
            </a:r>
            <a:r>
              <a:rPr lang="ru-RU" altLang="ru-RU" sz="2800" b="1" smtClean="0">
                <a:latin typeface="Arial" charset="0"/>
              </a:rPr>
              <a:t> </a:t>
            </a:r>
            <a:r>
              <a:rPr lang="ru-RU" altLang="ru-RU" sz="2800" b="1" smtClean="0"/>
              <a:t>Амфолиты</a:t>
            </a:r>
            <a:r>
              <a:rPr lang="ru-RU" altLang="ru-RU" sz="2800" smtClean="0"/>
              <a:t> – это амфотерные протолиты, способные проявлять свойства кислоты (отдавать протон) и свойства основания (принимать протон) в зависимости от партнера взаимодействия. </a:t>
            </a:r>
          </a:p>
          <a:p>
            <a:pPr eaLnBrk="1" hangingPunct="1">
              <a:buFont typeface="Wingdings" pitchFamily="2" charset="2"/>
              <a:buNone/>
            </a:pPr>
            <a:r>
              <a:rPr lang="ru-RU" altLang="ru-RU" sz="2800" smtClean="0">
                <a:latin typeface="Arial" charset="0"/>
              </a:rPr>
              <a:t>  </a:t>
            </a:r>
            <a:r>
              <a:rPr lang="ru-RU" altLang="ru-RU" sz="2800" smtClean="0"/>
              <a:t>Амфолитами могут быть растворители типа воды и жидкого аммиака </a:t>
            </a:r>
            <a:r>
              <a:rPr lang="en-US" altLang="ru-RU" sz="2800" smtClean="0"/>
              <a:t>NH</a:t>
            </a:r>
            <a:r>
              <a:rPr lang="ru-RU" altLang="ru-RU" sz="2800" baseline="-25000" smtClean="0"/>
              <a:t>3</a:t>
            </a:r>
            <a:r>
              <a:rPr lang="ru-RU" altLang="ru-RU" sz="2800" smtClean="0"/>
              <a:t>, а также анионы многоосновных кислот НСО</a:t>
            </a:r>
            <a:r>
              <a:rPr lang="ru-RU" altLang="ru-RU" sz="2800" baseline="-25000" smtClean="0"/>
              <a:t>3</a:t>
            </a:r>
            <a:r>
              <a:rPr lang="ru-RU" altLang="ru-RU" sz="2800" baseline="30000" smtClean="0"/>
              <a:t>-</a:t>
            </a:r>
            <a:r>
              <a:rPr lang="ru-RU" altLang="ru-RU" sz="2800" smtClean="0"/>
              <a:t>, Н</a:t>
            </a:r>
            <a:r>
              <a:rPr lang="ru-RU" altLang="ru-RU" sz="2800" baseline="-25000" smtClean="0"/>
              <a:t>2</a:t>
            </a:r>
            <a:r>
              <a:rPr lang="ru-RU" altLang="ru-RU" sz="2800" smtClean="0"/>
              <a:t>РО</a:t>
            </a:r>
            <a:r>
              <a:rPr lang="ru-RU" altLang="ru-RU" sz="2800" baseline="-25000" smtClean="0"/>
              <a:t>4</a:t>
            </a:r>
            <a:r>
              <a:rPr lang="ru-RU" altLang="ru-RU" sz="2800" baseline="30000" smtClean="0"/>
              <a:t>-</a:t>
            </a:r>
            <a:r>
              <a:rPr lang="ru-RU" altLang="ru-RU" sz="2800" smtClean="0"/>
              <a:t> и др.</a:t>
            </a:r>
          </a:p>
        </p:txBody>
      </p:sp>
      <p:pic>
        <p:nvPicPr>
          <p:cNvPr id="3686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716338"/>
            <a:ext cx="41052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8650" y="476250"/>
            <a:ext cx="7886700" cy="720725"/>
          </a:xfrm>
        </p:spPr>
        <p:txBody>
          <a:bodyPr/>
          <a:lstStyle/>
          <a:p>
            <a:pPr eaLnBrk="1" hangingPunct="1"/>
            <a:r>
              <a:rPr lang="ru-RU" altLang="ru-RU" sz="4000" b="1" smtClean="0"/>
              <a:t>Например, в реакции</a:t>
            </a:r>
          </a:p>
        </p:txBody>
      </p:sp>
      <p:sp>
        <p:nvSpPr>
          <p:cNvPr id="37891" name="Rectangle 3"/>
          <p:cNvSpPr>
            <a:spLocks noGrp="1" noChangeArrowheads="1"/>
          </p:cNvSpPr>
          <p:nvPr>
            <p:ph idx="1"/>
          </p:nvPr>
        </p:nvSpPr>
        <p:spPr>
          <a:xfrm>
            <a:off x="539750" y="1196975"/>
            <a:ext cx="8064500" cy="4464050"/>
          </a:xfrm>
        </p:spPr>
        <p:txBody>
          <a:bodyPr/>
          <a:lstStyle/>
          <a:p>
            <a:pPr eaLnBrk="1" hangingPunct="1">
              <a:buFont typeface="Wingdings" pitchFamily="2" charset="2"/>
              <a:buNone/>
            </a:pPr>
            <a:r>
              <a:rPr lang="ru-RU" altLang="ru-RU" sz="3200" smtClean="0"/>
              <a:t>Н</a:t>
            </a:r>
            <a:r>
              <a:rPr lang="ru-RU" altLang="ru-RU" sz="3200" baseline="-25000" smtClean="0"/>
              <a:t>2</a:t>
            </a:r>
            <a:r>
              <a:rPr lang="ru-RU" altLang="ru-RU" sz="3200" smtClean="0"/>
              <a:t>О + </a:t>
            </a:r>
            <a:r>
              <a:rPr lang="en-US" altLang="ru-RU" sz="3200" smtClean="0"/>
              <a:t>NH</a:t>
            </a:r>
            <a:r>
              <a:rPr lang="en-US" altLang="ru-RU" sz="3200" baseline="-25000" smtClean="0"/>
              <a:t>3</a:t>
            </a:r>
            <a:r>
              <a:rPr lang="en-US" altLang="ru-RU" sz="3200" smtClean="0"/>
              <a:t> </a:t>
            </a:r>
            <a:r>
              <a:rPr lang="en-US" altLang="ru-RU" sz="3200" smtClean="0">
                <a:sym typeface="Wingdings 3" pitchFamily="18" charset="2"/>
              </a:rPr>
              <a:t> OH</a:t>
            </a:r>
            <a:r>
              <a:rPr lang="en-US" altLang="ru-RU" sz="3200" baseline="30000" smtClean="0">
                <a:sym typeface="Wingdings 3" pitchFamily="18" charset="2"/>
              </a:rPr>
              <a:t>-</a:t>
            </a:r>
            <a:r>
              <a:rPr lang="en-US" altLang="ru-RU" sz="3200" smtClean="0">
                <a:sym typeface="Wingdings 3" pitchFamily="18" charset="2"/>
              </a:rPr>
              <a:t> + NH</a:t>
            </a:r>
            <a:r>
              <a:rPr lang="en-US" altLang="ru-RU" sz="3200" baseline="-25000" smtClean="0">
                <a:sym typeface="Wingdings 3" pitchFamily="18" charset="2"/>
              </a:rPr>
              <a:t>4</a:t>
            </a:r>
            <a:endParaRPr lang="en-US" altLang="ru-RU" sz="3200" smtClean="0">
              <a:sym typeface="Wingdings 3" pitchFamily="18" charset="2"/>
            </a:endParaRPr>
          </a:p>
          <a:p>
            <a:pPr eaLnBrk="1" hangingPunct="1">
              <a:buFont typeface="Wingdings" pitchFamily="2" charset="2"/>
              <a:buNone/>
            </a:pPr>
            <a:r>
              <a:rPr lang="ru-RU" altLang="ru-RU" sz="3200" smtClean="0">
                <a:sym typeface="Wingdings 3" pitchFamily="18" charset="2"/>
              </a:rPr>
              <a:t>молекула воды отдает протон </a:t>
            </a:r>
          </a:p>
          <a:p>
            <a:pPr eaLnBrk="1" hangingPunct="1">
              <a:buFont typeface="Wingdings" pitchFamily="2" charset="2"/>
              <a:buNone/>
            </a:pPr>
            <a:r>
              <a:rPr lang="ru-RU" altLang="ru-RU" sz="3200" smtClean="0">
                <a:sym typeface="Wingdings 3" pitchFamily="18" charset="2"/>
              </a:rPr>
              <a:t>В реакции </a:t>
            </a:r>
          </a:p>
          <a:p>
            <a:pPr algn="ctr" eaLnBrk="1" hangingPunct="1">
              <a:buFont typeface="Wingdings" pitchFamily="2" charset="2"/>
              <a:buNone/>
            </a:pPr>
            <a:r>
              <a:rPr lang="ru-RU" altLang="ru-RU" sz="3200" smtClean="0">
                <a:sym typeface="Wingdings 3" pitchFamily="18" charset="2"/>
              </a:rPr>
              <a:t>Н</a:t>
            </a:r>
            <a:r>
              <a:rPr lang="ru-RU" altLang="ru-RU" sz="3200" baseline="-25000" smtClean="0">
                <a:sym typeface="Wingdings 3" pitchFamily="18" charset="2"/>
              </a:rPr>
              <a:t>2</a:t>
            </a:r>
            <a:r>
              <a:rPr lang="ru-RU" altLang="ru-RU" sz="3200" smtClean="0">
                <a:sym typeface="Wingdings 3" pitchFamily="18" charset="2"/>
              </a:rPr>
              <a:t>О + СН</a:t>
            </a:r>
            <a:r>
              <a:rPr lang="ru-RU" altLang="ru-RU" sz="3200" baseline="-25000" smtClean="0">
                <a:sym typeface="Wingdings 3" pitchFamily="18" charset="2"/>
              </a:rPr>
              <a:t>3</a:t>
            </a:r>
            <a:r>
              <a:rPr lang="ru-RU" altLang="ru-RU" sz="3200" smtClean="0">
                <a:sym typeface="Wingdings 3" pitchFamily="18" charset="2"/>
              </a:rPr>
              <a:t>СООН  Н</a:t>
            </a:r>
            <a:r>
              <a:rPr lang="ru-RU" altLang="ru-RU" sz="3200" baseline="-25000" smtClean="0">
                <a:sym typeface="Wingdings 3" pitchFamily="18" charset="2"/>
              </a:rPr>
              <a:t>3</a:t>
            </a:r>
            <a:r>
              <a:rPr lang="ru-RU" altLang="ru-RU" sz="3200" baseline="30000" smtClean="0">
                <a:sym typeface="Wingdings 3" pitchFamily="18" charset="2"/>
              </a:rPr>
              <a:t>+</a:t>
            </a:r>
            <a:r>
              <a:rPr lang="ru-RU" altLang="ru-RU" sz="3200" smtClean="0">
                <a:sym typeface="Wingdings 3" pitchFamily="18" charset="2"/>
              </a:rPr>
              <a:t>О + СН</a:t>
            </a:r>
            <a:r>
              <a:rPr lang="ru-RU" altLang="ru-RU" sz="3200" baseline="-25000" smtClean="0">
                <a:sym typeface="Wingdings 3" pitchFamily="18" charset="2"/>
              </a:rPr>
              <a:t>3</a:t>
            </a:r>
            <a:r>
              <a:rPr lang="ru-RU" altLang="ru-RU" sz="3200" smtClean="0">
                <a:sym typeface="Wingdings 3" pitchFamily="18" charset="2"/>
              </a:rPr>
              <a:t>СОО</a:t>
            </a:r>
            <a:r>
              <a:rPr lang="ru-RU" altLang="ru-RU" sz="3200" baseline="30000" smtClean="0">
                <a:sym typeface="Wingdings 3" pitchFamily="18" charset="2"/>
              </a:rPr>
              <a:t>-</a:t>
            </a:r>
          </a:p>
          <a:p>
            <a:pPr eaLnBrk="1" hangingPunct="1">
              <a:buFont typeface="Wingdings" pitchFamily="2" charset="2"/>
              <a:buNone/>
            </a:pPr>
            <a:r>
              <a:rPr lang="ru-RU" altLang="ru-RU" sz="3200" smtClean="0">
                <a:sym typeface="Wingdings 3" pitchFamily="18" charset="2"/>
              </a:rPr>
              <a:t>	молекула воды присоединяется протон и является протолитическим основанием. Таким образом, вода – типичный амфолит.</a:t>
            </a:r>
          </a:p>
          <a:p>
            <a:pPr eaLnBrk="1" hangingPunct="1">
              <a:buFont typeface="Wingdings" pitchFamily="2" charset="2"/>
              <a:buNone/>
            </a:pPr>
            <a:endParaRPr lang="ru-RU" altLang="ru-RU" sz="3200" smtClean="0">
              <a:sym typeface="Wingdings 3" pitchFamily="18" charset="2"/>
            </a:endParaRPr>
          </a:p>
        </p:txBody>
      </p:sp>
      <p:pic>
        <p:nvPicPr>
          <p:cNvPr id="3789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2106">
            <a:off x="6659563" y="1125538"/>
            <a:ext cx="1517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835150" y="188913"/>
            <a:ext cx="6265863" cy="2519362"/>
          </a:xfrm>
        </p:spPr>
        <p:txBody>
          <a:bodyPr/>
          <a:lstStyle/>
          <a:p>
            <a:pPr eaLnBrk="1" hangingPunct="1">
              <a:buFont typeface="Wingdings" pitchFamily="2" charset="2"/>
              <a:buNone/>
            </a:pPr>
            <a:r>
              <a:rPr lang="ru-RU" altLang="ru-RU" smtClean="0"/>
              <a:t>	</a:t>
            </a:r>
            <a:r>
              <a:rPr lang="ru-RU" altLang="ru-RU" sz="2400" smtClean="0"/>
              <a:t>Амфотерность воды и жидкого аммиака проявляется также и в процессе собственной ионизации данных растворителей:</a:t>
            </a:r>
          </a:p>
          <a:p>
            <a:pPr eaLnBrk="1" hangingPunct="1">
              <a:buFont typeface="Wingdings" pitchFamily="2" charset="2"/>
              <a:buNone/>
            </a:pPr>
            <a:r>
              <a:rPr lang="ru-RU" altLang="ru-RU" smtClean="0"/>
              <a:t>	</a:t>
            </a:r>
            <a:r>
              <a:rPr lang="ru-RU" altLang="ru-RU" sz="2400" smtClean="0"/>
              <a:t>НОН + НОН </a:t>
            </a:r>
            <a:r>
              <a:rPr lang="ru-RU" altLang="ru-RU" sz="2400" smtClean="0">
                <a:sym typeface="Wingdings 3" pitchFamily="18" charset="2"/>
              </a:rPr>
              <a:t> ОН</a:t>
            </a:r>
            <a:r>
              <a:rPr lang="ru-RU" altLang="ru-RU" sz="2400" baseline="30000" smtClean="0">
                <a:sym typeface="Wingdings 3" pitchFamily="18" charset="2"/>
              </a:rPr>
              <a:t>-</a:t>
            </a:r>
            <a:r>
              <a:rPr lang="ru-RU" altLang="ru-RU" sz="2400" smtClean="0">
                <a:sym typeface="Wingdings 3" pitchFamily="18" charset="2"/>
              </a:rPr>
              <a:t> + Н</a:t>
            </a:r>
            <a:r>
              <a:rPr lang="ru-RU" altLang="ru-RU" sz="2400" baseline="-25000" smtClean="0">
                <a:sym typeface="Wingdings 3" pitchFamily="18" charset="2"/>
              </a:rPr>
              <a:t>3</a:t>
            </a:r>
            <a:r>
              <a:rPr lang="ru-RU" altLang="ru-RU" sz="2400" baseline="30000" smtClean="0">
                <a:sym typeface="Wingdings 3" pitchFamily="18" charset="2"/>
              </a:rPr>
              <a:t>+</a:t>
            </a:r>
            <a:r>
              <a:rPr lang="ru-RU" altLang="ru-RU" sz="2400" smtClean="0">
                <a:sym typeface="Wingdings 3" pitchFamily="18" charset="2"/>
              </a:rPr>
              <a:t>О</a:t>
            </a:r>
          </a:p>
          <a:p>
            <a:pPr eaLnBrk="1" hangingPunct="1">
              <a:buFont typeface="Wingdings" pitchFamily="2" charset="2"/>
              <a:buNone/>
            </a:pPr>
            <a:r>
              <a:rPr lang="ru-RU" altLang="ru-RU" baseline="30000" smtClean="0">
                <a:sym typeface="Wingdings 3" pitchFamily="18" charset="2"/>
              </a:rPr>
              <a:t>   кислота     основание</a:t>
            </a:r>
          </a:p>
          <a:p>
            <a:pPr eaLnBrk="1" hangingPunct="1">
              <a:buFont typeface="Wingdings" pitchFamily="2" charset="2"/>
              <a:buNone/>
            </a:pPr>
            <a:r>
              <a:rPr lang="ru-RU" altLang="ru-RU" smtClean="0">
                <a:sym typeface="Wingdings 3" pitchFamily="18" charset="2"/>
              </a:rPr>
              <a:t>	</a:t>
            </a:r>
            <a:r>
              <a:rPr lang="en-US" altLang="ru-RU" sz="2400" smtClean="0">
                <a:sym typeface="Wingdings 3" pitchFamily="18" charset="2"/>
              </a:rPr>
              <a:t>NH</a:t>
            </a:r>
            <a:r>
              <a:rPr lang="en-US" altLang="ru-RU" sz="2400" baseline="-25000" smtClean="0">
                <a:sym typeface="Wingdings 3" pitchFamily="18" charset="2"/>
              </a:rPr>
              <a:t>3</a:t>
            </a:r>
            <a:r>
              <a:rPr lang="en-US" altLang="ru-RU" sz="2400" smtClean="0">
                <a:sym typeface="Wingdings 3" pitchFamily="18" charset="2"/>
              </a:rPr>
              <a:t> + NH</a:t>
            </a:r>
            <a:r>
              <a:rPr lang="en-US" altLang="ru-RU" sz="2400" baseline="-25000" smtClean="0">
                <a:sym typeface="Wingdings 3" pitchFamily="18" charset="2"/>
              </a:rPr>
              <a:t>3</a:t>
            </a:r>
            <a:r>
              <a:rPr lang="en-US" altLang="ru-RU" sz="2400" smtClean="0">
                <a:sym typeface="Wingdings 3" pitchFamily="18" charset="2"/>
              </a:rPr>
              <a:t>  NH</a:t>
            </a:r>
            <a:r>
              <a:rPr lang="en-US" altLang="ru-RU" sz="2400" baseline="-25000" smtClean="0">
                <a:sym typeface="Wingdings 3" pitchFamily="18" charset="2"/>
              </a:rPr>
              <a:t>2</a:t>
            </a:r>
            <a:r>
              <a:rPr lang="en-US" altLang="ru-RU" sz="2400" baseline="30000" smtClean="0">
                <a:sym typeface="Wingdings 3" pitchFamily="18" charset="2"/>
              </a:rPr>
              <a:t>-</a:t>
            </a:r>
            <a:r>
              <a:rPr lang="en-US" altLang="ru-RU" sz="2400" smtClean="0">
                <a:sym typeface="Wingdings 3" pitchFamily="18" charset="2"/>
              </a:rPr>
              <a:t> + NH</a:t>
            </a:r>
            <a:r>
              <a:rPr lang="en-US" altLang="ru-RU" sz="2400" baseline="-25000" smtClean="0">
                <a:sym typeface="Wingdings 3" pitchFamily="18" charset="2"/>
              </a:rPr>
              <a:t>4</a:t>
            </a:r>
            <a:r>
              <a:rPr lang="en-US" altLang="ru-RU" sz="2400" baseline="30000" smtClean="0">
                <a:sym typeface="Wingdings 3" pitchFamily="18" charset="2"/>
              </a:rPr>
              <a:t>+</a:t>
            </a:r>
            <a:endParaRPr lang="en-US" altLang="ru-RU" sz="2400" smtClean="0">
              <a:sym typeface="Wingdings 3" pitchFamily="18" charset="2"/>
            </a:endParaRPr>
          </a:p>
          <a:p>
            <a:pPr eaLnBrk="1" hangingPunct="1">
              <a:buFont typeface="Wingdings" pitchFamily="2" charset="2"/>
              <a:buNone/>
            </a:pPr>
            <a:r>
              <a:rPr lang="en-US" altLang="ru-RU" baseline="30000" smtClean="0">
                <a:sym typeface="Wingdings 3" pitchFamily="18" charset="2"/>
              </a:rPr>
              <a:t>   </a:t>
            </a:r>
            <a:r>
              <a:rPr lang="ru-RU" altLang="ru-RU" baseline="30000" smtClean="0">
                <a:sym typeface="Wingdings 3" pitchFamily="18" charset="2"/>
              </a:rPr>
              <a:t>кислота    основание</a:t>
            </a:r>
            <a:endParaRPr lang="en-US" altLang="ru-RU" baseline="30000" smtClean="0">
              <a:sym typeface="Wingdings 3" pitchFamily="18" charset="2"/>
            </a:endParaRPr>
          </a:p>
        </p:txBody>
      </p:sp>
      <p:pic>
        <p:nvPicPr>
          <p:cNvPr id="3891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644900"/>
            <a:ext cx="54578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3388">
            <a:off x="7451725" y="1268413"/>
            <a:ext cx="1439863"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374854">
            <a:off x="7627937" y="5126038"/>
            <a:ext cx="117951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5400000" scaled="1"/>
        </a:gra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611188" y="1484313"/>
            <a:ext cx="7993062" cy="3024187"/>
          </a:xfrm>
        </p:spPr>
        <p:txBody>
          <a:bodyPr/>
          <a:lstStyle/>
          <a:p>
            <a:pPr algn="ctr" eaLnBrk="1" hangingPunct="1">
              <a:buFont typeface="Wingdings" pitchFamily="2" charset="2"/>
              <a:buNone/>
            </a:pPr>
            <a:r>
              <a:rPr lang="ru-RU" altLang="ru-RU" sz="2800" smtClean="0"/>
              <a:t>Протолитические кислоты и основания, отдавая или принимая протон, превращаются при этом в свою </a:t>
            </a:r>
            <a:r>
              <a:rPr lang="ru-RU" altLang="ru-RU" sz="2800" b="1" smtClean="0">
                <a:solidFill>
                  <a:srgbClr val="FF0000"/>
                </a:solidFill>
              </a:rPr>
              <a:t>противоположность</a:t>
            </a:r>
            <a:r>
              <a:rPr lang="ru-RU" altLang="ru-RU" sz="2800" smtClean="0"/>
              <a:t> (по свойствам), то есть образуют </a:t>
            </a:r>
            <a:r>
              <a:rPr lang="ru-RU" altLang="ru-RU" sz="2800" b="1" smtClean="0">
                <a:solidFill>
                  <a:srgbClr val="FF0000"/>
                </a:solidFill>
              </a:rPr>
              <a:t>сопряженные</a:t>
            </a:r>
            <a:r>
              <a:rPr lang="ru-RU" altLang="ru-RU" sz="2800" smtClean="0"/>
              <a:t> основания и кислоты. Таким образом, кислота и основание сопряжены и вместе составляют кислотно-основную сопряженную пару.</a:t>
            </a:r>
          </a:p>
        </p:txBody>
      </p:sp>
      <p:pic>
        <p:nvPicPr>
          <p:cNvPr id="3993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188913"/>
            <a:ext cx="13684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76700"/>
            <a:ext cx="2952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4441825"/>
            <a:ext cx="4773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611188" y="1557338"/>
            <a:ext cx="7886700" cy="4103687"/>
          </a:xfrm>
        </p:spPr>
        <p:txBody>
          <a:bodyPr/>
          <a:lstStyle/>
          <a:p>
            <a:pPr algn="ctr" eaLnBrk="1" hangingPunct="1">
              <a:buFont typeface="Wingdings" pitchFamily="2" charset="2"/>
              <a:buNone/>
            </a:pPr>
            <a:r>
              <a:rPr lang="ru-RU" altLang="ru-RU" sz="2800" smtClean="0"/>
              <a:t>Сопряженная кислотно-основная пара – это протолитические кислота и основание, различающиеся на один протон. Кислота, отдавая протон, превращается при этом в сопряженное основание, являющееся потенциальным акцептором протона.</a:t>
            </a:r>
          </a:p>
          <a:p>
            <a:pPr algn="ctr" eaLnBrk="1" hangingPunct="1">
              <a:buFont typeface="Wingdings" pitchFamily="2" charset="2"/>
              <a:buNone/>
            </a:pPr>
            <a:r>
              <a:rPr lang="ru-RU" altLang="ru-RU" sz="2800" smtClean="0"/>
              <a:t>СН</a:t>
            </a:r>
            <a:r>
              <a:rPr lang="ru-RU" altLang="ru-RU" sz="2800" baseline="-25000" smtClean="0"/>
              <a:t>3</a:t>
            </a:r>
            <a:r>
              <a:rPr lang="ru-RU" altLang="ru-RU" sz="2800" smtClean="0"/>
              <a:t>СООН + НОН </a:t>
            </a:r>
            <a:r>
              <a:rPr lang="ru-RU" altLang="ru-RU" sz="2800" smtClean="0">
                <a:sym typeface="Wingdings 3" pitchFamily="18" charset="2"/>
              </a:rPr>
              <a:t> СН</a:t>
            </a:r>
            <a:r>
              <a:rPr lang="ru-RU" altLang="ru-RU" sz="2800" baseline="-25000" smtClean="0">
                <a:sym typeface="Wingdings 3" pitchFamily="18" charset="2"/>
              </a:rPr>
              <a:t>3</a:t>
            </a:r>
            <a:r>
              <a:rPr lang="ru-RU" altLang="ru-RU" sz="2800" smtClean="0">
                <a:sym typeface="Wingdings 3" pitchFamily="18" charset="2"/>
              </a:rPr>
              <a:t>СОО</a:t>
            </a:r>
            <a:r>
              <a:rPr lang="ru-RU" altLang="ru-RU" sz="2800" baseline="30000" smtClean="0">
                <a:sym typeface="Wingdings 3" pitchFamily="18" charset="2"/>
              </a:rPr>
              <a:t>-</a:t>
            </a:r>
            <a:r>
              <a:rPr lang="ru-RU" altLang="ru-RU" sz="2800" smtClean="0">
                <a:sym typeface="Wingdings 3" pitchFamily="18" charset="2"/>
              </a:rPr>
              <a:t> + Н</a:t>
            </a:r>
            <a:r>
              <a:rPr lang="ru-RU" altLang="ru-RU" sz="2800" baseline="-25000" smtClean="0">
                <a:sym typeface="Wingdings 3" pitchFamily="18" charset="2"/>
              </a:rPr>
              <a:t>3</a:t>
            </a:r>
            <a:r>
              <a:rPr lang="ru-RU" altLang="ru-RU" sz="2800" smtClean="0">
                <a:sym typeface="Wingdings 3" pitchFamily="18" charset="2"/>
              </a:rPr>
              <a:t>О</a:t>
            </a:r>
            <a:r>
              <a:rPr lang="ru-RU" altLang="ru-RU" sz="2800" baseline="30000" smtClean="0">
                <a:sym typeface="Wingdings 3" pitchFamily="18" charset="2"/>
              </a:rPr>
              <a:t>+</a:t>
            </a:r>
            <a:endParaRPr lang="ru-RU" altLang="ru-RU" sz="2800" smtClean="0">
              <a:sym typeface="Wingdings 3" pitchFamily="18" charset="2"/>
            </a:endParaRPr>
          </a:p>
          <a:p>
            <a:pPr eaLnBrk="1" hangingPunct="1">
              <a:buFont typeface="Wingdings" pitchFamily="2" charset="2"/>
              <a:buNone/>
            </a:pPr>
            <a:r>
              <a:rPr lang="ru-RU" altLang="ru-RU" smtClean="0"/>
              <a:t>                         </a:t>
            </a:r>
            <a:r>
              <a:rPr lang="ru-RU" altLang="ru-RU" baseline="30000" smtClean="0"/>
              <a:t>кислота             основание 2</a:t>
            </a:r>
            <a:r>
              <a:rPr lang="ru-RU" altLang="ru-RU" smtClean="0"/>
              <a:t>              </a:t>
            </a:r>
            <a:r>
              <a:rPr lang="ru-RU" altLang="ru-RU" baseline="30000" smtClean="0"/>
              <a:t>основание 1      кислота 2</a:t>
            </a:r>
            <a:endParaRPr lang="ru-RU" altLang="ru-RU" smtClean="0"/>
          </a:p>
        </p:txBody>
      </p:sp>
      <p:pic>
        <p:nvPicPr>
          <p:cNvPr id="40963"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90325">
            <a:off x="6804025" y="4797425"/>
            <a:ext cx="20510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15888"/>
            <a:ext cx="9144000" cy="1150937"/>
          </a:xfrm>
        </p:spPr>
        <p:txBody>
          <a:bodyPr/>
          <a:lstStyle/>
          <a:p>
            <a:pPr algn="ctr" eaLnBrk="1" hangingPunct="1"/>
            <a:r>
              <a:rPr lang="ru-RU" altLang="ru-RU" sz="3200" b="1" smtClean="0"/>
              <a:t>Константа кислотности и </a:t>
            </a:r>
            <a:r>
              <a:rPr lang="ru-RU" altLang="ru-RU" sz="3200" smtClean="0"/>
              <a:t/>
            </a:r>
            <a:br>
              <a:rPr lang="ru-RU" altLang="ru-RU" sz="3200" smtClean="0"/>
            </a:br>
            <a:r>
              <a:rPr lang="ru-RU" altLang="ru-RU" sz="3200" b="1" smtClean="0"/>
              <a:t>константа основности протолитов</a:t>
            </a:r>
          </a:p>
        </p:txBody>
      </p:sp>
      <p:sp>
        <p:nvSpPr>
          <p:cNvPr id="41987" name="Rectangle 3"/>
          <p:cNvSpPr>
            <a:spLocks noGrp="1" noChangeArrowheads="1"/>
          </p:cNvSpPr>
          <p:nvPr>
            <p:ph idx="1"/>
          </p:nvPr>
        </p:nvSpPr>
        <p:spPr>
          <a:xfrm>
            <a:off x="0" y="1268413"/>
            <a:ext cx="9144000" cy="3673475"/>
          </a:xfrm>
        </p:spPr>
        <p:txBody>
          <a:bodyPr/>
          <a:lstStyle/>
          <a:p>
            <a:pPr eaLnBrk="1" hangingPunct="1">
              <a:buFont typeface="Wingdings" pitchFamily="2" charset="2"/>
              <a:buNone/>
            </a:pPr>
            <a:r>
              <a:rPr lang="ru-RU" altLang="ru-RU" sz="2400" smtClean="0"/>
              <a:t>		Сила протолитических кислот и оснований зависит при постоянной температуре от природы самих протолитов и от природы растворителя. Растворитель может усилить или ослабить кислотно-основные свойства растворенного вещества.</a:t>
            </a:r>
          </a:p>
          <a:p>
            <a:pPr eaLnBrk="1" hangingPunct="1">
              <a:buFont typeface="Wingdings" pitchFamily="2" charset="2"/>
              <a:buNone/>
            </a:pPr>
            <a:r>
              <a:rPr lang="ru-RU" altLang="ru-RU" sz="2400" smtClean="0"/>
              <a:t>		Силу кислот и оснований количественно выражают через константы кислотности и константы основности протолитов.</a:t>
            </a:r>
          </a:p>
          <a:p>
            <a:pPr eaLnBrk="1" hangingPunct="1">
              <a:buFont typeface="Wingdings" pitchFamily="2" charset="2"/>
              <a:buNone/>
            </a:pPr>
            <a:r>
              <a:rPr lang="ru-RU" altLang="ru-RU" sz="2400" smtClean="0"/>
              <a:t>		Константу кислотности выражают из состояния равновесия</a:t>
            </a:r>
          </a:p>
          <a:p>
            <a:pPr algn="ctr" eaLnBrk="1" hangingPunct="1">
              <a:buFont typeface="Wingdings" pitchFamily="2" charset="2"/>
              <a:buNone/>
            </a:pPr>
            <a:r>
              <a:rPr lang="ru-RU" altLang="ru-RU" sz="2400" smtClean="0"/>
              <a:t>НА ↔ Н</a:t>
            </a:r>
            <a:r>
              <a:rPr lang="ru-RU" altLang="ru-RU" sz="2400" baseline="30000" smtClean="0"/>
              <a:t>+</a:t>
            </a:r>
            <a:r>
              <a:rPr lang="ru-RU" altLang="ru-RU" sz="2400" smtClean="0"/>
              <a:t> + А </a:t>
            </a:r>
            <a:r>
              <a:rPr lang="ru-RU" altLang="ru-RU" sz="2400" baseline="30000" smtClean="0"/>
              <a:t>−</a:t>
            </a:r>
          </a:p>
        </p:txBody>
      </p:sp>
      <p:pic>
        <p:nvPicPr>
          <p:cNvPr id="41988"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458780">
            <a:off x="7740650" y="188913"/>
            <a:ext cx="122237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9" descr="EGE-2009_clip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1700213"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292600"/>
            <a:ext cx="266382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5516563"/>
            <a:ext cx="309721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Rectangle 3"/>
          <p:cNvSpPr>
            <a:spLocks noChangeArrowheads="1"/>
          </p:cNvSpPr>
          <p:nvPr/>
        </p:nvSpPr>
        <p:spPr bwMode="auto">
          <a:xfrm>
            <a:off x="4284663" y="4508500"/>
            <a:ext cx="48593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charset="0"/>
              <a:buChar char="•"/>
              <a:defRPr sz="2100">
                <a:solidFill>
                  <a:schemeClr val="tx1"/>
                </a:solidFill>
                <a:latin typeface="Calibri" pitchFamily="34" charset="0"/>
              </a:defRPr>
            </a:lvl1pPr>
            <a:lvl2pPr marL="514350" indent="-171450" defTabSz="685800">
              <a:lnSpc>
                <a:spcPct val="90000"/>
              </a:lnSpc>
              <a:spcBef>
                <a:spcPts val="375"/>
              </a:spcBef>
              <a:buFont typeface="Arial" charset="0"/>
              <a:buChar char="•"/>
              <a:defRPr>
                <a:solidFill>
                  <a:schemeClr val="tx1"/>
                </a:solidFill>
                <a:latin typeface="Calibri" pitchFamily="34" charset="0"/>
              </a:defRPr>
            </a:lvl2pPr>
            <a:lvl3pPr marL="857250" indent="-171450" defTabSz="685800">
              <a:lnSpc>
                <a:spcPct val="90000"/>
              </a:lnSpc>
              <a:spcBef>
                <a:spcPts val="375"/>
              </a:spcBef>
              <a:buFont typeface="Arial" charset="0"/>
              <a:buChar char="•"/>
              <a:defRPr sz="1500">
                <a:solidFill>
                  <a:schemeClr val="tx1"/>
                </a:solidFill>
                <a:latin typeface="Calibri" pitchFamily="34" charset="0"/>
              </a:defRPr>
            </a:lvl3pPr>
            <a:lvl4pPr marL="1200150" indent="-171450" defTabSz="685800">
              <a:lnSpc>
                <a:spcPct val="90000"/>
              </a:lnSpc>
              <a:spcBef>
                <a:spcPts val="375"/>
              </a:spcBef>
              <a:buFont typeface="Arial" charset="0"/>
              <a:buChar char="•"/>
              <a:defRPr sz="1300">
                <a:solidFill>
                  <a:schemeClr val="tx1"/>
                </a:solidFill>
                <a:latin typeface="Calibri" pitchFamily="34" charset="0"/>
              </a:defRPr>
            </a:lvl4pPr>
            <a:lvl5pPr marL="1543050" indent="-171450" defTabSz="685800">
              <a:lnSpc>
                <a:spcPct val="90000"/>
              </a:lnSpc>
              <a:spcBef>
                <a:spcPts val="375"/>
              </a:spcBef>
              <a:buFont typeface="Arial" charset="0"/>
              <a:buChar char="•"/>
              <a:defRPr sz="1300">
                <a:solidFill>
                  <a:schemeClr val="tx1"/>
                </a:solidFill>
                <a:latin typeface="Calibri" pitchFamily="34"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eaLnBrk="1" hangingPunct="1">
              <a:buFont typeface="Wingdings" pitchFamily="2" charset="2"/>
              <a:buNone/>
            </a:pPr>
            <a:r>
              <a:rPr lang="ru-RU" altLang="ru-RU">
                <a:latin typeface="Arial" charset="0"/>
              </a:rPr>
              <a:t>  </a:t>
            </a:r>
            <a:r>
              <a:rPr lang="ru-RU" altLang="ru-RU"/>
              <a:t>Более правильно константу кислотности выражать через активности:</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395288" y="1412875"/>
            <a:ext cx="8424862" cy="2303463"/>
          </a:xfrm>
        </p:spPr>
        <p:txBody>
          <a:bodyPr/>
          <a:lstStyle/>
          <a:p>
            <a:pPr eaLnBrk="1" hangingPunct="1">
              <a:buFont typeface="Wingdings" pitchFamily="2" charset="2"/>
              <a:buNone/>
            </a:pPr>
            <a:r>
              <a:rPr lang="ru-RU" altLang="ru-RU" smtClean="0"/>
              <a:t>    </a:t>
            </a:r>
            <a:r>
              <a:rPr lang="ru-RU" altLang="ru-RU" smtClean="0">
                <a:latin typeface="Arial" charset="0"/>
              </a:rPr>
              <a:t>  </a:t>
            </a:r>
            <a:r>
              <a:rPr lang="ru-RU" altLang="ru-RU" sz="2800" smtClean="0"/>
              <a:t>Константа кислотности характеризует возможность отрыва протона Н</a:t>
            </a:r>
            <a:r>
              <a:rPr lang="ru-RU" altLang="ru-RU" sz="2800" baseline="30000" smtClean="0"/>
              <a:t>+</a:t>
            </a:r>
            <a:r>
              <a:rPr lang="ru-RU" altLang="ru-RU" sz="2800" smtClean="0"/>
              <a:t> от молекулы кислоты. При этом протон отдается в вакуум, то есть никакого растворителя в системе нет. Чем больше численное значение константы кислотности, тем сильнее кислота.</a:t>
            </a:r>
          </a:p>
          <a:p>
            <a:pPr eaLnBrk="1" hangingPunct="1">
              <a:buFont typeface="Wingdings" pitchFamily="2" charset="2"/>
              <a:buNone/>
            </a:pPr>
            <a:r>
              <a:rPr lang="ru-RU" altLang="ru-RU" sz="2800" smtClean="0"/>
              <a:t>       Аналогично константа основности протолита выражается из состояния равновесия: В + Н</a:t>
            </a:r>
            <a:r>
              <a:rPr lang="ru-RU" altLang="ru-RU" sz="2800" baseline="30000" smtClean="0"/>
              <a:t>+</a:t>
            </a:r>
            <a:r>
              <a:rPr lang="ru-RU" altLang="ru-RU" sz="2800" smtClean="0"/>
              <a:t> ↔ ВН</a:t>
            </a:r>
            <a:r>
              <a:rPr lang="ru-RU" altLang="ru-RU" sz="2800" baseline="30000" smtClean="0"/>
              <a:t>+</a:t>
            </a:r>
            <a:r>
              <a:rPr lang="ru-RU" altLang="ru-RU" sz="2800" smtClean="0">
                <a:latin typeface="Arial" charset="0"/>
              </a:rPr>
              <a:t>.</a:t>
            </a:r>
            <a:endParaRPr lang="ru-RU" altLang="ru-RU" sz="2800" baseline="30000" smtClean="0">
              <a:latin typeface="Arial" charset="0"/>
            </a:endParaRPr>
          </a:p>
        </p:txBody>
      </p:sp>
      <p:pic>
        <p:nvPicPr>
          <p:cNvPr id="430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797425"/>
            <a:ext cx="5976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95288" y="1268413"/>
            <a:ext cx="8353425" cy="3313112"/>
          </a:xfrm>
        </p:spPr>
        <p:txBody>
          <a:bodyPr/>
          <a:lstStyle/>
          <a:p>
            <a:pPr algn="ctr" eaLnBrk="1" hangingPunct="1">
              <a:buFont typeface="Wingdings" pitchFamily="2" charset="2"/>
              <a:buNone/>
            </a:pPr>
            <a:r>
              <a:rPr lang="ru-RU" altLang="ru-RU" sz="3200" smtClean="0"/>
              <a:t>Константа основности характеризует способность протолита принимать протон, находящийся в вакууме, то есть характеризует основные свойства протолита. Чем больше константа основности, тем сильнее выражены основные свойства протолита.</a:t>
            </a:r>
          </a:p>
        </p:txBody>
      </p:sp>
      <p:pic>
        <p:nvPicPr>
          <p:cNvPr id="44035" name="Рисунок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8067">
            <a:off x="6226175" y="4138613"/>
            <a:ext cx="23050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638" y="3949700"/>
            <a:ext cx="24193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76600" y="365125"/>
            <a:ext cx="5238750" cy="1325563"/>
          </a:xfrm>
        </p:spPr>
        <p:txBody>
          <a:bodyPr/>
          <a:lstStyle/>
          <a:p>
            <a:pPr eaLnBrk="1" hangingPunct="1"/>
            <a:r>
              <a:rPr lang="ru-RU" altLang="ru-RU" sz="4400" b="1" smtClean="0">
                <a:solidFill>
                  <a:srgbClr val="FF0000"/>
                </a:solidFill>
              </a:rPr>
              <a:t>Следовательно,</a:t>
            </a:r>
          </a:p>
        </p:txBody>
      </p:sp>
      <p:sp>
        <p:nvSpPr>
          <p:cNvPr id="8195" name="Rectangle 3"/>
          <p:cNvSpPr>
            <a:spLocks noGrp="1" noChangeArrowheads="1"/>
          </p:cNvSpPr>
          <p:nvPr>
            <p:ph idx="1"/>
          </p:nvPr>
        </p:nvSpPr>
        <p:spPr>
          <a:xfrm>
            <a:off x="2555875" y="1484313"/>
            <a:ext cx="6588125" cy="3960812"/>
          </a:xfrm>
        </p:spPr>
        <p:txBody>
          <a:bodyPr/>
          <a:lstStyle/>
          <a:p>
            <a:pPr eaLnBrk="1" hangingPunct="1">
              <a:buFont typeface="Wingdings" pitchFamily="2" charset="2"/>
              <a:buNone/>
            </a:pPr>
            <a:r>
              <a:rPr lang="ru-RU" altLang="ru-RU" smtClean="0">
                <a:latin typeface="Arial" charset="0"/>
              </a:rPr>
              <a:t>  </a:t>
            </a:r>
            <a:r>
              <a:rPr lang="ru-RU" altLang="ru-RU" sz="3600" smtClean="0"/>
              <a:t>вода является типичным амфотерным электролитом, то есть она может в равной степени действовать и как кислота (за счет иона Н</a:t>
            </a:r>
            <a:r>
              <a:rPr lang="ru-RU" altLang="ru-RU" sz="3600" baseline="30000" smtClean="0"/>
              <a:t>+</a:t>
            </a:r>
            <a:r>
              <a:rPr lang="ru-RU" altLang="ru-RU" sz="3600" smtClean="0"/>
              <a:t>), и как основание (за счет иона ОН</a:t>
            </a:r>
            <a:r>
              <a:rPr lang="ru-RU" altLang="ru-RU" sz="3600" baseline="30000" smtClean="0"/>
              <a:t>–</a:t>
            </a:r>
            <a:r>
              <a:rPr lang="ru-RU" altLang="ru-RU" sz="3600" smtClean="0"/>
              <a:t>).</a:t>
            </a:r>
          </a:p>
        </p:txBody>
      </p:sp>
      <p:pic>
        <p:nvPicPr>
          <p:cNvPr id="8196"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125" y="4652963"/>
            <a:ext cx="34417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95288" y="1484313"/>
            <a:ext cx="8280400" cy="3167062"/>
          </a:xfrm>
        </p:spPr>
        <p:txBody>
          <a:bodyPr/>
          <a:lstStyle/>
          <a:p>
            <a:pPr algn="ctr" eaLnBrk="1" hangingPunct="1">
              <a:buFont typeface="Wingdings" pitchFamily="2" charset="2"/>
              <a:buNone/>
            </a:pPr>
            <a:r>
              <a:rPr lang="ru-RU" altLang="ru-RU" sz="2800" smtClean="0"/>
              <a:t>Константы кислотной и основной ионизации протолитов зависят при данной температуре не только от природы растворенного протолита, но и от природы растворителя, который является участником протолитической реакции в качестве основания или кислоты. </a:t>
            </a:r>
          </a:p>
        </p:txBody>
      </p:sp>
      <p:pic>
        <p:nvPicPr>
          <p:cNvPr id="45059"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771900"/>
            <a:ext cx="23479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Рисунок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873625"/>
            <a:ext cx="23034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4087813"/>
            <a:ext cx="15700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16013" y="333375"/>
            <a:ext cx="7129462" cy="792163"/>
          </a:xfrm>
        </p:spPr>
        <p:txBody>
          <a:bodyPr/>
          <a:lstStyle/>
          <a:p>
            <a:pPr algn="ctr" eaLnBrk="1" hangingPunct="1"/>
            <a:r>
              <a:rPr lang="ru-RU" altLang="ru-RU" sz="3800" b="1" smtClean="0">
                <a:solidFill>
                  <a:srgbClr val="FF0000"/>
                </a:solidFill>
              </a:rPr>
              <a:t>Типы протолитических реакций</a:t>
            </a:r>
          </a:p>
        </p:txBody>
      </p:sp>
      <p:sp>
        <p:nvSpPr>
          <p:cNvPr id="46083" name="Rectangle 3"/>
          <p:cNvSpPr>
            <a:spLocks noGrp="1" noChangeArrowheads="1"/>
          </p:cNvSpPr>
          <p:nvPr>
            <p:ph idx="1"/>
          </p:nvPr>
        </p:nvSpPr>
        <p:spPr>
          <a:xfrm>
            <a:off x="0" y="1196975"/>
            <a:ext cx="8964613" cy="4968875"/>
          </a:xfrm>
        </p:spPr>
        <p:txBody>
          <a:bodyPr/>
          <a:lstStyle/>
          <a:p>
            <a:pPr marL="457200" indent="-457200" eaLnBrk="1" hangingPunct="1">
              <a:buFont typeface="Wingdings" pitchFamily="2" charset="2"/>
              <a:buNone/>
            </a:pPr>
            <a:r>
              <a:rPr lang="ru-RU" altLang="ru-RU" sz="2400" smtClean="0"/>
              <a:t>     </a:t>
            </a:r>
            <a:r>
              <a:rPr lang="ru-RU" altLang="ru-RU" sz="2400" smtClean="0">
                <a:latin typeface="Arial" charset="0"/>
              </a:rPr>
              <a:t>   </a:t>
            </a:r>
            <a:r>
              <a:rPr lang="ru-RU" altLang="ru-RU" sz="2400" smtClean="0"/>
              <a:t> </a:t>
            </a:r>
            <a:r>
              <a:rPr lang="ru-RU" altLang="ru-RU" sz="2000" smtClean="0"/>
              <a:t>Протолитическая реакция – это реакция между двумя протолитами и сущность её заключается в переходе протона Н</a:t>
            </a:r>
            <a:r>
              <a:rPr lang="ru-RU" altLang="ru-RU" sz="2000" baseline="30000" smtClean="0"/>
              <a:t>+</a:t>
            </a:r>
            <a:r>
              <a:rPr lang="ru-RU" altLang="ru-RU" sz="2000" smtClean="0"/>
              <a:t> от протолитической кислоты к протолитическому основанию. Протолитические реакции подразделяются на три типа: </a:t>
            </a:r>
          </a:p>
          <a:p>
            <a:pPr marL="457200" indent="-457200" eaLnBrk="1" hangingPunct="1">
              <a:buFont typeface="Wingdings" pitchFamily="2" charset="2"/>
              <a:buAutoNum type="arabicParenR"/>
            </a:pPr>
            <a:r>
              <a:rPr lang="ru-RU" altLang="ru-RU" sz="2000" smtClean="0"/>
              <a:t>реакции ионизации, </a:t>
            </a:r>
          </a:p>
          <a:p>
            <a:pPr marL="457200" indent="-457200" eaLnBrk="1" hangingPunct="1">
              <a:buFont typeface="Wingdings" pitchFamily="2" charset="2"/>
              <a:buAutoNum type="arabicParenR"/>
            </a:pPr>
            <a:r>
              <a:rPr lang="ru-RU" altLang="ru-RU" sz="2000" smtClean="0"/>
              <a:t>реакции нейтрализации, </a:t>
            </a:r>
          </a:p>
          <a:p>
            <a:pPr marL="457200" indent="-457200" eaLnBrk="1" hangingPunct="1">
              <a:buFont typeface="Wingdings" pitchFamily="2" charset="2"/>
              <a:buAutoNum type="arabicParenR"/>
            </a:pPr>
            <a:r>
              <a:rPr lang="ru-RU" altLang="ru-RU" sz="2000" smtClean="0"/>
              <a:t>реакции гидролиза.</a:t>
            </a:r>
            <a:endParaRPr lang="ru-RU" altLang="ru-RU" sz="2000" smtClean="0">
              <a:latin typeface="Arial" charset="0"/>
            </a:endParaRPr>
          </a:p>
          <a:p>
            <a:pPr marL="457200" indent="-457200" eaLnBrk="1" hangingPunct="1">
              <a:buFont typeface="Wingdings" pitchFamily="2" charset="2"/>
              <a:buNone/>
            </a:pPr>
            <a:r>
              <a:rPr lang="ru-RU" altLang="ru-RU" sz="2000" smtClean="0">
                <a:latin typeface="Arial" charset="0"/>
              </a:rPr>
              <a:t>        </a:t>
            </a:r>
            <a:r>
              <a:rPr lang="ru-RU" altLang="ru-RU" sz="2000" smtClean="0"/>
              <a:t>Разберем каждый тип протолитических реакций в отдельности с точки зрения теории кислот и оснований Аррениуса и с точки зрения протонной теории кислот и оснований.</a:t>
            </a:r>
          </a:p>
        </p:txBody>
      </p:sp>
      <p:pic>
        <p:nvPicPr>
          <p:cNvPr id="46084"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630738"/>
            <a:ext cx="2843212"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8650" y="1125538"/>
            <a:ext cx="7886700" cy="935037"/>
          </a:xfrm>
        </p:spPr>
        <p:txBody>
          <a:bodyPr/>
          <a:lstStyle/>
          <a:p>
            <a:pPr eaLnBrk="1" hangingPunct="1"/>
            <a:r>
              <a:rPr lang="ru-RU" altLang="ru-RU" b="1" smtClean="0"/>
              <a:t>1. Реакции ионизации</a:t>
            </a:r>
          </a:p>
        </p:txBody>
      </p:sp>
      <p:sp>
        <p:nvSpPr>
          <p:cNvPr id="47107" name="Rectangle 3"/>
          <p:cNvSpPr>
            <a:spLocks noGrp="1" noChangeArrowheads="1"/>
          </p:cNvSpPr>
          <p:nvPr>
            <p:ph idx="1"/>
          </p:nvPr>
        </p:nvSpPr>
        <p:spPr>
          <a:xfrm>
            <a:off x="0" y="1735138"/>
            <a:ext cx="9144000" cy="3033712"/>
          </a:xfrm>
        </p:spPr>
        <p:txBody>
          <a:bodyPr/>
          <a:lstStyle/>
          <a:p>
            <a:pPr algn="ctr" eaLnBrk="1" hangingPunct="1">
              <a:buFont typeface="Wingdings" pitchFamily="2" charset="2"/>
              <a:buNone/>
            </a:pPr>
            <a:r>
              <a:rPr lang="ru-RU" altLang="ru-RU" sz="2800" smtClean="0"/>
              <a:t>       С точки зрения протонной теории кислот и оснований молекулы воды как растворителя не только создают благоприятные условия для ионизации протолита (молекулы или иона), но и участвуют в ней, то есть вода (или другой растворитель) являются участником протолитической реакции в качестве протолитической кислоты или протолитического основания. </a:t>
            </a:r>
          </a:p>
        </p:txBody>
      </p:sp>
      <p:pic>
        <p:nvPicPr>
          <p:cNvPr id="4710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5450" y="0"/>
            <a:ext cx="23685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4449763"/>
            <a:ext cx="259238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052513"/>
            <a:ext cx="9144000" cy="5124450"/>
          </a:xfrm>
        </p:spPr>
        <p:txBody>
          <a:bodyPr/>
          <a:lstStyle/>
          <a:p>
            <a:pPr eaLnBrk="1" hangingPunct="1">
              <a:buFont typeface="Wingdings" pitchFamily="2" charset="2"/>
              <a:buNone/>
            </a:pPr>
            <a:r>
              <a:rPr lang="ru-RU" altLang="ru-RU" sz="2800" smtClean="0"/>
              <a:t>   Например, в случае кислотной ионизации протолита вода выступает как протолитическое основание:</a:t>
            </a:r>
          </a:p>
          <a:p>
            <a:pPr eaLnBrk="1" hangingPunct="1">
              <a:buFont typeface="Wingdings" pitchFamily="2" charset="2"/>
              <a:buNone/>
            </a:pPr>
            <a:r>
              <a:rPr lang="ru-RU" altLang="ru-RU" sz="2800" smtClean="0"/>
              <a:t>	</a:t>
            </a:r>
          </a:p>
          <a:p>
            <a:pPr eaLnBrk="1" hangingPunct="1">
              <a:buFont typeface="Wingdings" pitchFamily="2" charset="2"/>
              <a:buNone/>
            </a:pPr>
            <a:endParaRPr lang="ru-RU" altLang="ru-RU" sz="2800" smtClean="0"/>
          </a:p>
          <a:p>
            <a:pPr eaLnBrk="1" hangingPunct="1">
              <a:buFont typeface="Wingdings" pitchFamily="2" charset="2"/>
              <a:buNone/>
            </a:pPr>
            <a:r>
              <a:rPr lang="ru-RU" altLang="ru-RU" sz="2800" smtClean="0"/>
              <a:t> </a:t>
            </a:r>
            <a:r>
              <a:rPr lang="ru-RU" altLang="ru-RU" sz="3200" smtClean="0"/>
              <a:t>СН</a:t>
            </a:r>
            <a:r>
              <a:rPr lang="ru-RU" altLang="ru-RU" sz="3200" baseline="-25000" smtClean="0"/>
              <a:t>3</a:t>
            </a:r>
            <a:r>
              <a:rPr lang="ru-RU" altLang="ru-RU" sz="3200" smtClean="0"/>
              <a:t>СООН + НОН ↔ СН</a:t>
            </a:r>
            <a:r>
              <a:rPr lang="ru-RU" altLang="ru-RU" sz="3200" baseline="-25000" smtClean="0"/>
              <a:t>3</a:t>
            </a:r>
            <a:r>
              <a:rPr lang="ru-RU" altLang="ru-RU" sz="3200" smtClean="0"/>
              <a:t>СОО</a:t>
            </a:r>
            <a:r>
              <a:rPr lang="ru-RU" altLang="ru-RU" sz="3200" baseline="30000" smtClean="0"/>
              <a:t>−</a:t>
            </a:r>
            <a:r>
              <a:rPr lang="ru-RU" altLang="ru-RU" sz="3200" smtClean="0"/>
              <a:t> + Н</a:t>
            </a:r>
            <a:r>
              <a:rPr lang="ru-RU" altLang="ru-RU" sz="3200" baseline="-25000" smtClean="0"/>
              <a:t>3</a:t>
            </a:r>
            <a:r>
              <a:rPr lang="ru-RU" altLang="ru-RU" sz="3200" baseline="30000" smtClean="0"/>
              <a:t>+</a:t>
            </a:r>
            <a:r>
              <a:rPr lang="ru-RU" altLang="ru-RU" sz="3200" smtClean="0"/>
              <a:t>О</a:t>
            </a:r>
          </a:p>
          <a:p>
            <a:pPr eaLnBrk="1" hangingPunct="1">
              <a:buFont typeface="Wingdings" pitchFamily="2" charset="2"/>
              <a:buNone/>
            </a:pPr>
            <a:r>
              <a:rPr lang="ru-RU" altLang="ru-RU" sz="3200" smtClean="0"/>
              <a:t>     кислота                   основание</a:t>
            </a:r>
          </a:p>
          <a:p>
            <a:pPr eaLnBrk="1" hangingPunct="1">
              <a:buFont typeface="Wingdings" pitchFamily="2" charset="2"/>
              <a:buNone/>
            </a:pPr>
            <a:r>
              <a:rPr lang="ru-RU" altLang="ru-RU" sz="2800" smtClean="0"/>
              <a:t>  </a:t>
            </a:r>
          </a:p>
          <a:p>
            <a:pPr eaLnBrk="1" hangingPunct="1">
              <a:buFont typeface="Wingdings" pitchFamily="2" charset="2"/>
              <a:buNone/>
            </a:pPr>
            <a:r>
              <a:rPr lang="ru-RU" altLang="ru-RU" sz="2800" smtClean="0">
                <a:latin typeface="Arial" charset="0"/>
              </a:rPr>
              <a:t>  П</a:t>
            </a:r>
            <a:r>
              <a:rPr lang="ru-RU" altLang="ru-RU" sz="2800" smtClean="0"/>
              <a:t>родуктом данной реакции являются ионы гидроксония Н</a:t>
            </a:r>
            <a:r>
              <a:rPr lang="ru-RU" altLang="ru-RU" sz="2800" baseline="-25000" smtClean="0"/>
              <a:t>3</a:t>
            </a:r>
            <a:r>
              <a:rPr lang="ru-RU" altLang="ru-RU" sz="2800" baseline="30000" smtClean="0"/>
              <a:t>+</a:t>
            </a:r>
            <a:r>
              <a:rPr lang="ru-RU" altLang="ru-RU" sz="2800" smtClean="0"/>
              <a:t>О, обуславливающие кислую реакцию среды (рН &lt; 7).</a:t>
            </a:r>
          </a:p>
          <a:p>
            <a:pPr eaLnBrk="1" hangingPunct="1"/>
            <a:endParaRPr lang="ru-RU" altLang="ru-RU" sz="2800" smtClean="0"/>
          </a:p>
        </p:txBody>
      </p:sp>
      <p:pic>
        <p:nvPicPr>
          <p:cNvPr id="4813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988" y="1844675"/>
            <a:ext cx="264477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07950" y="1125538"/>
            <a:ext cx="8856663" cy="2447925"/>
          </a:xfrm>
        </p:spPr>
        <p:txBody>
          <a:bodyPr/>
          <a:lstStyle/>
          <a:p>
            <a:pPr eaLnBrk="1" hangingPunct="1">
              <a:buFont typeface="Wingdings" pitchFamily="2" charset="2"/>
              <a:buNone/>
            </a:pPr>
            <a:r>
              <a:rPr lang="ru-RU" altLang="ru-RU" sz="2800" smtClean="0"/>
              <a:t>       В зависимости от силы протолитической кислоты и протолитического основания возможны четыре случая протолитической реакции нейтрализации:</a:t>
            </a:r>
          </a:p>
          <a:p>
            <a:pPr eaLnBrk="1" hangingPunct="1">
              <a:buFont typeface="Wingdings" pitchFamily="2" charset="2"/>
              <a:buNone/>
            </a:pPr>
            <a:r>
              <a:rPr lang="ru-RU" altLang="ru-RU" sz="2800" smtClean="0"/>
              <a:t>1. Сильная кислота реагирует с сильным основанием.</a:t>
            </a:r>
          </a:p>
          <a:p>
            <a:pPr algn="ctr" eaLnBrk="1" hangingPunct="1">
              <a:buFont typeface="Wingdings" pitchFamily="2" charset="2"/>
              <a:buNone/>
            </a:pPr>
            <a:r>
              <a:rPr lang="ru-RU" altLang="ru-RU" sz="2800" smtClean="0"/>
              <a:t>Н</a:t>
            </a:r>
            <a:r>
              <a:rPr lang="ru-RU" altLang="ru-RU" sz="2800" baseline="-25000" smtClean="0"/>
              <a:t>3</a:t>
            </a:r>
            <a:r>
              <a:rPr lang="ru-RU" altLang="ru-RU" sz="2800" smtClean="0"/>
              <a:t>О</a:t>
            </a:r>
            <a:r>
              <a:rPr lang="ru-RU" altLang="ru-RU" sz="2800" baseline="30000" smtClean="0"/>
              <a:t>+</a:t>
            </a:r>
            <a:r>
              <a:rPr lang="ru-RU" altLang="ru-RU" sz="2800" smtClean="0"/>
              <a:t> + ОН</a:t>
            </a:r>
            <a:r>
              <a:rPr lang="ru-RU" altLang="ru-RU" sz="2800" baseline="30000" smtClean="0"/>
              <a:t>−</a:t>
            </a:r>
            <a:r>
              <a:rPr lang="ru-RU" altLang="ru-RU" sz="2800" smtClean="0"/>
              <a:t> ↔ Н</a:t>
            </a:r>
            <a:r>
              <a:rPr lang="ru-RU" altLang="ru-RU" sz="2800" baseline="-25000" smtClean="0"/>
              <a:t>2</a:t>
            </a:r>
            <a:r>
              <a:rPr lang="ru-RU" altLang="ru-RU" sz="2800" smtClean="0"/>
              <a:t>О + Н</a:t>
            </a:r>
            <a:r>
              <a:rPr lang="ru-RU" altLang="ru-RU" sz="2800" baseline="-25000" smtClean="0"/>
              <a:t>2</a:t>
            </a:r>
            <a:r>
              <a:rPr lang="ru-RU" altLang="ru-RU" sz="2800" smtClean="0"/>
              <a:t>О</a:t>
            </a:r>
          </a:p>
        </p:txBody>
      </p:sp>
      <p:pic>
        <p:nvPicPr>
          <p:cNvPr id="4915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573463"/>
            <a:ext cx="56864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50825" y="1052513"/>
            <a:ext cx="8497888" cy="5184775"/>
          </a:xfrm>
        </p:spPr>
        <p:txBody>
          <a:bodyPr/>
          <a:lstStyle/>
          <a:p>
            <a:pPr eaLnBrk="1" hangingPunct="1">
              <a:buFont typeface="Wingdings" panose="05000000000000000000" pitchFamily="2" charset="2"/>
              <a:buNone/>
              <a:defRPr/>
            </a:pPr>
            <a:r>
              <a:rPr lang="ru-RU" sz="3200" dirty="0" smtClean="0"/>
              <a:t>2. Слабая кислота взаимодействует с сильным основанием.</a:t>
            </a:r>
          </a:p>
          <a:p>
            <a:pPr algn="ctr" eaLnBrk="1" hangingPunct="1">
              <a:buFont typeface="Wingdings" panose="05000000000000000000" pitchFamily="2" charset="2"/>
              <a:buNone/>
              <a:defRPr/>
            </a:pPr>
            <a:r>
              <a:rPr lang="ru-RU" sz="3200" dirty="0" smtClean="0"/>
              <a:t>СН</a:t>
            </a:r>
            <a:r>
              <a:rPr lang="ru-RU" sz="3200" baseline="-25000" dirty="0" smtClean="0"/>
              <a:t>3</a:t>
            </a:r>
            <a:r>
              <a:rPr lang="ru-RU" sz="3200" dirty="0" smtClean="0"/>
              <a:t>СООН + ОН</a:t>
            </a:r>
            <a:r>
              <a:rPr lang="ru-RU" sz="3200" baseline="30000" dirty="0" smtClean="0"/>
              <a:t>−</a:t>
            </a:r>
            <a:r>
              <a:rPr lang="ru-RU" sz="3200" dirty="0" smtClean="0"/>
              <a:t> ↔ СН</a:t>
            </a:r>
            <a:r>
              <a:rPr lang="ru-RU" sz="3200" baseline="-25000" dirty="0" smtClean="0"/>
              <a:t>3</a:t>
            </a:r>
            <a:r>
              <a:rPr lang="ru-RU" sz="3200" dirty="0" smtClean="0"/>
              <a:t>СОО</a:t>
            </a:r>
            <a:r>
              <a:rPr lang="ru-RU" sz="3200" baseline="30000" dirty="0" smtClean="0"/>
              <a:t>−</a:t>
            </a:r>
            <a:r>
              <a:rPr lang="ru-RU" sz="3200" dirty="0" smtClean="0"/>
              <a:t> + Н</a:t>
            </a:r>
            <a:r>
              <a:rPr lang="ru-RU" sz="3200" baseline="-25000" dirty="0" smtClean="0"/>
              <a:t>2</a:t>
            </a:r>
            <a:r>
              <a:rPr lang="ru-RU" sz="3200" dirty="0" smtClean="0"/>
              <a:t>О</a:t>
            </a:r>
          </a:p>
          <a:p>
            <a:pPr marL="609600" indent="-609600" eaLnBrk="1" hangingPunct="1">
              <a:buFont typeface="Wingdings" panose="05000000000000000000" pitchFamily="2" charset="2"/>
              <a:buNone/>
              <a:defRPr/>
            </a:pPr>
            <a:r>
              <a:rPr lang="ru-RU" sz="3200" dirty="0" smtClean="0"/>
              <a:t>3. Сильная кислота реагирует со слабым основанием.</a:t>
            </a:r>
          </a:p>
          <a:p>
            <a:pPr marL="609600" indent="-609600" algn="ctr" eaLnBrk="1" hangingPunct="1">
              <a:buFont typeface="Wingdings" panose="05000000000000000000" pitchFamily="2" charset="2"/>
              <a:buNone/>
              <a:defRPr/>
            </a:pPr>
            <a:r>
              <a:rPr lang="ru-RU" sz="3200" dirty="0" smtClean="0"/>
              <a:t>Н</a:t>
            </a:r>
            <a:r>
              <a:rPr lang="ru-RU" sz="3200" baseline="-25000" dirty="0" smtClean="0"/>
              <a:t>3</a:t>
            </a:r>
            <a:r>
              <a:rPr lang="ru-RU" sz="3200" dirty="0" smtClean="0"/>
              <a:t>О</a:t>
            </a:r>
            <a:r>
              <a:rPr lang="ru-RU" sz="3200" baseline="30000" dirty="0" smtClean="0"/>
              <a:t>+</a:t>
            </a:r>
            <a:r>
              <a:rPr lang="ru-RU" sz="3200" dirty="0" smtClean="0"/>
              <a:t> + </a:t>
            </a:r>
            <a:r>
              <a:rPr lang="en-US" sz="3200" dirty="0" smtClean="0"/>
              <a:t>NH</a:t>
            </a:r>
            <a:r>
              <a:rPr lang="en-US" sz="3200" baseline="-25000" dirty="0" smtClean="0"/>
              <a:t>3</a:t>
            </a:r>
            <a:r>
              <a:rPr lang="en-US" sz="3200" dirty="0" smtClean="0"/>
              <a:t> ↔ H</a:t>
            </a:r>
            <a:r>
              <a:rPr lang="en-US" sz="3200" baseline="-25000" dirty="0" smtClean="0"/>
              <a:t>2</a:t>
            </a:r>
            <a:r>
              <a:rPr lang="en-US" sz="3200" dirty="0" smtClean="0"/>
              <a:t>O + NH</a:t>
            </a:r>
            <a:r>
              <a:rPr lang="en-US" sz="3200" baseline="-25000" dirty="0" smtClean="0"/>
              <a:t>4</a:t>
            </a:r>
            <a:r>
              <a:rPr lang="en-US" sz="3200" baseline="30000" dirty="0" smtClean="0"/>
              <a:t>+</a:t>
            </a:r>
            <a:r>
              <a:rPr lang="ru-RU" sz="3200" dirty="0" smtClean="0"/>
              <a:t>.</a:t>
            </a:r>
          </a:p>
          <a:p>
            <a:pPr marL="609600" indent="-609600" eaLnBrk="1" hangingPunct="1">
              <a:buFont typeface="Wingdings" panose="05000000000000000000" pitchFamily="2" charset="2"/>
              <a:buNone/>
              <a:defRPr/>
            </a:pPr>
            <a:r>
              <a:rPr lang="ru-RU" sz="3200" dirty="0" smtClean="0"/>
              <a:t>4. Взаимодействие слабого основания со слабой кислотой.</a:t>
            </a:r>
          </a:p>
          <a:p>
            <a:pPr marL="609600" indent="-609600" algn="ctr" eaLnBrk="1" hangingPunct="1">
              <a:buFont typeface="Wingdings" panose="05000000000000000000" pitchFamily="2" charset="2"/>
              <a:buNone/>
              <a:defRPr/>
            </a:pPr>
            <a:r>
              <a:rPr lang="ru-RU" sz="3200" dirty="0" smtClean="0"/>
              <a:t>	СН</a:t>
            </a:r>
            <a:r>
              <a:rPr lang="ru-RU" sz="3200" baseline="-25000" dirty="0" smtClean="0"/>
              <a:t>3</a:t>
            </a:r>
            <a:r>
              <a:rPr lang="ru-RU" sz="3200" dirty="0" smtClean="0"/>
              <a:t>СООН + </a:t>
            </a:r>
            <a:r>
              <a:rPr lang="en-US" sz="3200" dirty="0" smtClean="0"/>
              <a:t>NH</a:t>
            </a:r>
            <a:r>
              <a:rPr lang="ru-RU" sz="3200" baseline="-25000" dirty="0" smtClean="0"/>
              <a:t>3</a:t>
            </a:r>
            <a:r>
              <a:rPr lang="ru-RU" sz="3200" dirty="0" smtClean="0"/>
              <a:t> ↔ СН</a:t>
            </a:r>
            <a:r>
              <a:rPr lang="ru-RU" sz="3200" baseline="-25000" dirty="0" smtClean="0"/>
              <a:t>3</a:t>
            </a:r>
            <a:r>
              <a:rPr lang="ru-RU" sz="3200" dirty="0" smtClean="0"/>
              <a:t>СОО</a:t>
            </a:r>
            <a:r>
              <a:rPr lang="ru-RU" sz="3200" baseline="30000" dirty="0" smtClean="0"/>
              <a:t>−</a:t>
            </a:r>
            <a:r>
              <a:rPr lang="ru-RU" sz="3200" dirty="0" smtClean="0"/>
              <a:t> + </a:t>
            </a:r>
            <a:r>
              <a:rPr lang="en-US" sz="3200" dirty="0" smtClean="0"/>
              <a:t>NH</a:t>
            </a:r>
            <a:r>
              <a:rPr lang="ru-RU" sz="3200" baseline="-25000" dirty="0" smtClean="0"/>
              <a:t>4</a:t>
            </a:r>
            <a:r>
              <a:rPr lang="ru-RU" sz="3200" baseline="30000" dirty="0" smtClean="0"/>
              <a:t>+</a:t>
            </a:r>
            <a:r>
              <a:rPr lang="ru-RU" sz="3200" dirty="0" smtClean="0"/>
              <a:t>.</a:t>
            </a:r>
          </a:p>
        </p:txBody>
      </p:sp>
      <p:pic>
        <p:nvPicPr>
          <p:cNvPr id="5017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751138"/>
            <a:ext cx="1547812"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28650" y="908050"/>
            <a:ext cx="7886700" cy="782638"/>
          </a:xfrm>
        </p:spPr>
        <p:txBody>
          <a:bodyPr/>
          <a:lstStyle/>
          <a:p>
            <a:pPr eaLnBrk="1" hangingPunct="1"/>
            <a:r>
              <a:rPr lang="ru-RU" altLang="ru-RU" sz="3600" b="1" smtClean="0"/>
              <a:t>3. Реакции гидролиза</a:t>
            </a:r>
          </a:p>
        </p:txBody>
      </p:sp>
      <p:sp>
        <p:nvSpPr>
          <p:cNvPr id="51203" name="Rectangle 3"/>
          <p:cNvSpPr>
            <a:spLocks noGrp="1" noChangeArrowheads="1"/>
          </p:cNvSpPr>
          <p:nvPr>
            <p:ph idx="1"/>
          </p:nvPr>
        </p:nvSpPr>
        <p:spPr>
          <a:xfrm>
            <a:off x="323850" y="1773238"/>
            <a:ext cx="8496300" cy="4679950"/>
          </a:xfrm>
        </p:spPr>
        <p:txBody>
          <a:bodyPr/>
          <a:lstStyle/>
          <a:p>
            <a:pPr eaLnBrk="1" hangingPunct="1">
              <a:lnSpc>
                <a:spcPct val="80000"/>
              </a:lnSpc>
              <a:buFont typeface="Wingdings" pitchFamily="2" charset="2"/>
              <a:buNone/>
            </a:pPr>
            <a:r>
              <a:rPr lang="ru-RU" altLang="ru-RU" sz="2800" smtClean="0"/>
              <a:t>      Гидролиз вещества (соли, сложного эфира, белка, жира, углеводов и др.) – это разложение вещества водой. В неорганической химии чаще встречаются с гидролизом солей. </a:t>
            </a:r>
          </a:p>
          <a:p>
            <a:pPr eaLnBrk="1" hangingPunct="1">
              <a:lnSpc>
                <a:spcPct val="80000"/>
              </a:lnSpc>
              <a:buFont typeface="Wingdings" pitchFamily="2" charset="2"/>
              <a:buNone/>
            </a:pPr>
            <a:r>
              <a:rPr lang="ru-RU" altLang="ru-RU" sz="2800" smtClean="0"/>
              <a:t>       По теории Аррениуса гидролиз соли – это реакция взаимодействия ионов растворимой соли (катиона или аниона) с водой с образованием слабых электролитов: кислот, оснований, ионов кислых и основных солей.</a:t>
            </a:r>
          </a:p>
          <a:p>
            <a:pPr eaLnBrk="1" hangingPunct="1">
              <a:lnSpc>
                <a:spcPct val="80000"/>
              </a:lnSpc>
              <a:buFont typeface="Wingdings" pitchFamily="2" charset="2"/>
              <a:buNone/>
            </a:pPr>
            <a:r>
              <a:rPr lang="ru-RU" altLang="ru-RU" sz="2800" smtClean="0"/>
              <a:t>       В зависимости от типа соли возможны четыре варианта гидролиза.</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0" y="1125538"/>
            <a:ext cx="9144000" cy="3167062"/>
          </a:xfrm>
        </p:spPr>
        <p:txBody>
          <a:bodyPr/>
          <a:lstStyle/>
          <a:p>
            <a:pPr marL="609600" indent="-609600" eaLnBrk="1" hangingPunct="1">
              <a:buFont typeface="Wingdings" pitchFamily="2" charset="2"/>
              <a:buNone/>
            </a:pPr>
            <a:r>
              <a:rPr lang="ru-RU" altLang="ru-RU" sz="2800" smtClean="0">
                <a:latin typeface="Arial" charset="0"/>
              </a:rPr>
              <a:t>1.   </a:t>
            </a:r>
            <a:r>
              <a:rPr lang="ru-RU" altLang="ru-RU" sz="2800" smtClean="0"/>
              <a:t>Соль, образованная катионом слабого основания и анионом сильной кислоты, подвергается гидролизу по катиону. </a:t>
            </a:r>
          </a:p>
          <a:p>
            <a:pPr marL="609600" indent="-609600" eaLnBrk="1" hangingPunct="1">
              <a:buFont typeface="Wingdings" pitchFamily="2" charset="2"/>
              <a:buNone/>
            </a:pPr>
            <a:r>
              <a:rPr lang="ru-RU" altLang="ru-RU" sz="2800" smtClean="0"/>
              <a:t>Например, </a:t>
            </a:r>
          </a:p>
          <a:p>
            <a:pPr marL="609600" indent="-609600" eaLnBrk="1" hangingPunct="1">
              <a:buFont typeface="Wingdings" pitchFamily="2" charset="2"/>
              <a:buNone/>
            </a:pPr>
            <a:r>
              <a:rPr lang="en-US" altLang="ru-RU" sz="2800" smtClean="0"/>
              <a:t>NH</a:t>
            </a:r>
            <a:r>
              <a:rPr lang="en-US" altLang="ru-RU" sz="2800" baseline="-25000" smtClean="0"/>
              <a:t>4</a:t>
            </a:r>
            <a:r>
              <a:rPr lang="en-US" altLang="ru-RU" sz="2800" smtClean="0"/>
              <a:t>Cl + HOH ↔ NH</a:t>
            </a:r>
            <a:r>
              <a:rPr lang="en-US" altLang="ru-RU" sz="2800" baseline="-25000" smtClean="0"/>
              <a:t>3</a:t>
            </a:r>
            <a:r>
              <a:rPr lang="en-US" altLang="ru-RU" sz="2800" smtClean="0"/>
              <a:t> ∙ H</a:t>
            </a:r>
            <a:r>
              <a:rPr lang="en-US" altLang="ru-RU" sz="2800" baseline="-25000" smtClean="0"/>
              <a:t>2</a:t>
            </a:r>
            <a:r>
              <a:rPr lang="en-US" altLang="ru-RU" sz="2800" smtClean="0"/>
              <a:t>O + HCl</a:t>
            </a:r>
            <a:r>
              <a:rPr lang="ru-RU" altLang="ru-RU" sz="2800" smtClean="0"/>
              <a:t>      или</a:t>
            </a:r>
            <a:r>
              <a:rPr lang="en-US" altLang="ru-RU" sz="2800" smtClean="0"/>
              <a:t>	</a:t>
            </a:r>
            <a:endParaRPr lang="ru-RU" altLang="ru-RU" sz="2800" smtClean="0"/>
          </a:p>
          <a:p>
            <a:pPr marL="609600" indent="-609600" eaLnBrk="1" hangingPunct="1">
              <a:buFont typeface="Wingdings" pitchFamily="2" charset="2"/>
              <a:buNone/>
            </a:pPr>
            <a:r>
              <a:rPr lang="en-US" altLang="ru-RU" sz="2800" smtClean="0"/>
              <a:t>NH</a:t>
            </a:r>
            <a:r>
              <a:rPr lang="en-US" altLang="ru-RU" sz="2800" baseline="-25000" smtClean="0"/>
              <a:t>4</a:t>
            </a:r>
            <a:r>
              <a:rPr lang="en-US" altLang="ru-RU" sz="2800" baseline="30000" smtClean="0"/>
              <a:t>+</a:t>
            </a:r>
            <a:r>
              <a:rPr lang="en-US" altLang="ru-RU" sz="2800" smtClean="0"/>
              <a:t> + HOH ↔ NH</a:t>
            </a:r>
            <a:r>
              <a:rPr lang="en-US" altLang="ru-RU" sz="2800" baseline="-25000" smtClean="0"/>
              <a:t>3</a:t>
            </a:r>
            <a:r>
              <a:rPr lang="en-US" altLang="ru-RU" sz="2800" smtClean="0"/>
              <a:t> + H</a:t>
            </a:r>
            <a:r>
              <a:rPr lang="en-US" altLang="ru-RU" sz="2800" baseline="-25000" smtClean="0"/>
              <a:t>3</a:t>
            </a:r>
            <a:r>
              <a:rPr lang="en-US" altLang="ru-RU" sz="2800" smtClean="0"/>
              <a:t>O</a:t>
            </a:r>
            <a:r>
              <a:rPr lang="en-US" altLang="ru-RU" sz="2800" baseline="30000" smtClean="0"/>
              <a:t>+</a:t>
            </a:r>
            <a:endParaRPr lang="ru-RU" altLang="ru-RU" sz="2800" baseline="30000" smtClean="0"/>
          </a:p>
        </p:txBody>
      </p:sp>
      <p:pic>
        <p:nvPicPr>
          <p:cNvPr id="53251"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789363"/>
            <a:ext cx="705802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0" y="1052513"/>
            <a:ext cx="9144000" cy="2663825"/>
          </a:xfrm>
        </p:spPr>
        <p:txBody>
          <a:bodyPr/>
          <a:lstStyle/>
          <a:p>
            <a:pPr marL="609600" indent="-609600" eaLnBrk="1" hangingPunct="1">
              <a:buFont typeface="Wingdings" pitchFamily="2" charset="2"/>
              <a:buNone/>
            </a:pPr>
            <a:r>
              <a:rPr lang="ru-RU" altLang="ru-RU" sz="2800" smtClean="0"/>
              <a:t>2. Соль, образованная катионом сильного основания и анионом слабой кислоты (СО</a:t>
            </a:r>
            <a:r>
              <a:rPr lang="ru-RU" altLang="ru-RU" sz="2800" baseline="-25000" smtClean="0"/>
              <a:t>3</a:t>
            </a:r>
            <a:r>
              <a:rPr lang="ru-RU" altLang="ru-RU" sz="2800" baseline="30000" smtClean="0"/>
              <a:t>2-</a:t>
            </a:r>
            <a:r>
              <a:rPr lang="ru-RU" altLang="ru-RU" sz="2800" smtClean="0"/>
              <a:t>, </a:t>
            </a:r>
            <a:r>
              <a:rPr lang="en-US" altLang="ru-RU" sz="2800" smtClean="0"/>
              <a:t>S</a:t>
            </a:r>
            <a:r>
              <a:rPr lang="en-US" altLang="ru-RU" sz="2800" baseline="30000" smtClean="0"/>
              <a:t>2-</a:t>
            </a:r>
            <a:r>
              <a:rPr lang="en-US" altLang="ru-RU" sz="2800" smtClean="0"/>
              <a:t>, CN</a:t>
            </a:r>
            <a:r>
              <a:rPr lang="en-US" altLang="ru-RU" sz="2800" baseline="30000" smtClean="0"/>
              <a:t>− </a:t>
            </a:r>
            <a:r>
              <a:rPr lang="ru-RU" altLang="ru-RU" sz="2800" smtClean="0"/>
              <a:t>и др.), подвергается гидролизу по аниону: </a:t>
            </a:r>
          </a:p>
          <a:p>
            <a:pPr marL="609600" indent="-609600" eaLnBrk="1" hangingPunct="1">
              <a:buFont typeface="Wingdings" pitchFamily="2" charset="2"/>
              <a:buNone/>
            </a:pPr>
            <a:r>
              <a:rPr lang="ru-RU" altLang="ru-RU" sz="2800" smtClean="0"/>
              <a:t>Например,</a:t>
            </a:r>
            <a:endParaRPr lang="en-US" altLang="ru-RU" sz="2800" smtClean="0"/>
          </a:p>
          <a:p>
            <a:pPr marL="609600" indent="-609600" eaLnBrk="1" hangingPunct="1">
              <a:buFont typeface="Wingdings" pitchFamily="2" charset="2"/>
              <a:buNone/>
            </a:pPr>
            <a:r>
              <a:rPr lang="ru-RU" altLang="ru-RU" sz="2800" smtClean="0"/>
              <a:t>               </a:t>
            </a:r>
            <a:r>
              <a:rPr lang="en-US" altLang="ru-RU" sz="2800" smtClean="0"/>
              <a:t>KCN + HOH ↔ KOH + HCN</a:t>
            </a:r>
            <a:r>
              <a:rPr lang="ru-RU" altLang="ru-RU" sz="2800" smtClean="0"/>
              <a:t>     или</a:t>
            </a:r>
          </a:p>
          <a:p>
            <a:pPr marL="609600" indent="-609600" eaLnBrk="1" hangingPunct="1">
              <a:buFont typeface="Wingdings" pitchFamily="2" charset="2"/>
              <a:buNone/>
            </a:pPr>
            <a:r>
              <a:rPr lang="ru-RU" altLang="ru-RU" sz="2800" smtClean="0"/>
              <a:t>	        </a:t>
            </a:r>
            <a:r>
              <a:rPr lang="en-US" altLang="ru-RU" sz="2800" smtClean="0"/>
              <a:t>CN</a:t>
            </a:r>
            <a:r>
              <a:rPr lang="en-US" altLang="ru-RU" sz="2800" baseline="30000" smtClean="0"/>
              <a:t>−</a:t>
            </a:r>
            <a:r>
              <a:rPr lang="en-US" altLang="ru-RU" sz="2800" smtClean="0"/>
              <a:t> + HOH ↔ OH</a:t>
            </a:r>
            <a:r>
              <a:rPr lang="en-US" altLang="ru-RU" sz="2800" baseline="30000" smtClean="0"/>
              <a:t>−</a:t>
            </a:r>
            <a:r>
              <a:rPr lang="en-US" altLang="ru-RU" sz="2800" smtClean="0"/>
              <a:t> + HCN</a:t>
            </a:r>
            <a:endParaRPr lang="ru-RU" altLang="ru-RU" sz="2800" smtClean="0"/>
          </a:p>
        </p:txBody>
      </p:sp>
      <p:pic>
        <p:nvPicPr>
          <p:cNvPr id="54275"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3716338"/>
            <a:ext cx="59880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268538" y="115888"/>
            <a:ext cx="6767512" cy="3097212"/>
          </a:xfrm>
        </p:spPr>
        <p:txBody>
          <a:bodyPr rtlCol="0">
            <a:normAutofit lnSpcReduction="10000"/>
          </a:bodyPr>
          <a:lstStyle/>
          <a:p>
            <a:pPr algn="r" eaLnBrk="1" hangingPunct="1">
              <a:buFont typeface="Wingdings" panose="05000000000000000000" pitchFamily="2" charset="2"/>
              <a:buNone/>
              <a:defRPr/>
            </a:pPr>
            <a:r>
              <a:rPr lang="ru-RU" smtClean="0"/>
              <a:t>	</a:t>
            </a:r>
            <a:r>
              <a:rPr lang="ru-RU" sz="2800" smtClean="0"/>
              <a:t>По величине электропроводности чистой воды определили молярные концентрации ионов Н</a:t>
            </a:r>
            <a:r>
              <a:rPr lang="ru-RU" sz="2800" baseline="30000" smtClean="0"/>
              <a:t>+</a:t>
            </a:r>
            <a:r>
              <a:rPr lang="ru-RU" sz="2800" smtClean="0"/>
              <a:t> и ОН</a:t>
            </a:r>
            <a:r>
              <a:rPr lang="ru-RU" sz="2800" baseline="30000" smtClean="0"/>
              <a:t>–</a:t>
            </a:r>
            <a:r>
              <a:rPr lang="ru-RU" sz="2800" smtClean="0"/>
              <a:t> в воде, а также степень ионизации и константу ионизации воды. Константа ионизации воды при 298 К, определенная экспериментально методом электропроводности, равна:</a:t>
            </a:r>
          </a:p>
        </p:txBody>
      </p:sp>
      <p:graphicFrame>
        <p:nvGraphicFramePr>
          <p:cNvPr id="9219" name="Object 4"/>
          <p:cNvGraphicFramePr>
            <a:graphicFrameLocks noChangeAspect="1"/>
          </p:cNvGraphicFramePr>
          <p:nvPr/>
        </p:nvGraphicFramePr>
        <p:xfrm>
          <a:off x="2916238" y="3357563"/>
          <a:ext cx="6048375" cy="1512887"/>
        </p:xfrm>
        <a:graphic>
          <a:graphicData uri="http://schemas.openxmlformats.org/presentationml/2006/ole">
            <mc:AlternateContent xmlns:mc="http://schemas.openxmlformats.org/markup-compatibility/2006">
              <mc:Choice xmlns:v="urn:schemas-microsoft-com:vml" Requires="v">
                <p:oleObj spid="_x0000_s9222" name="Формула" r:id="rId4" imgW="3238500" imgH="558800" progId="Equation.3">
                  <p:embed/>
                </p:oleObj>
              </mc:Choice>
              <mc:Fallback>
                <p:oleObj name="Формула" r:id="rId4" imgW="3238500" imgH="558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3357563"/>
                        <a:ext cx="60483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0" name="Rectangle 6"/>
          <p:cNvSpPr>
            <a:spLocks noChangeArrowheads="1"/>
          </p:cNvSpPr>
          <p:nvPr/>
        </p:nvSpPr>
        <p:spPr bwMode="auto">
          <a:xfrm>
            <a:off x="2916238" y="5373688"/>
            <a:ext cx="6227762" cy="1120775"/>
          </a:xfrm>
          <a:prstGeom prst="rect">
            <a:avLst/>
          </a:prstGeom>
          <a:solidFill>
            <a:srgbClr val="CCFFFF">
              <a:alpha val="5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0000"/>
              </a:lnSpc>
              <a:spcBef>
                <a:spcPts val="750"/>
              </a:spcBef>
              <a:buFont typeface="Wingdings" pitchFamily="2" charset="2"/>
              <a:buNone/>
            </a:pPr>
            <a:r>
              <a:rPr lang="ru-RU" altLang="ru-RU" sz="3200">
                <a:solidFill>
                  <a:srgbClr val="FF0000"/>
                </a:solidFill>
              </a:rPr>
              <a:t>где</a:t>
            </a:r>
            <a:r>
              <a:rPr lang="ru-RU" altLang="ru-RU"/>
              <a:t>	[</a:t>
            </a:r>
            <a:r>
              <a:rPr lang="en-US" altLang="ru-RU"/>
              <a:t>H</a:t>
            </a:r>
            <a:r>
              <a:rPr lang="ru-RU" altLang="ru-RU" baseline="30000"/>
              <a:t>+</a:t>
            </a:r>
            <a:r>
              <a:rPr lang="ru-RU" altLang="ru-RU"/>
              <a:t>], [ОН</a:t>
            </a:r>
            <a:r>
              <a:rPr lang="ru-RU" altLang="ru-RU" baseline="30000"/>
              <a:t>–</a:t>
            </a:r>
            <a:r>
              <a:rPr lang="ru-RU" altLang="ru-RU"/>
              <a:t>] и [</a:t>
            </a:r>
            <a:r>
              <a:rPr lang="en-US" altLang="ru-RU"/>
              <a:t>H</a:t>
            </a:r>
            <a:r>
              <a:rPr lang="ru-RU" altLang="ru-RU" baseline="-25000"/>
              <a:t>2</a:t>
            </a:r>
            <a:r>
              <a:rPr lang="en-US" altLang="ru-RU"/>
              <a:t>O</a:t>
            </a:r>
            <a:r>
              <a:rPr lang="ru-RU" altLang="ru-RU"/>
              <a:t>] – равновесные молярные концентрации ионов Н</a:t>
            </a:r>
            <a:r>
              <a:rPr lang="ru-RU" altLang="ru-RU" baseline="30000"/>
              <a:t>+</a:t>
            </a:r>
            <a:r>
              <a:rPr lang="ru-RU" altLang="ru-RU"/>
              <a:t>, </a:t>
            </a:r>
          </a:p>
          <a:p>
            <a:pPr algn="r" eaLnBrk="1" hangingPunct="1">
              <a:lnSpc>
                <a:spcPct val="90000"/>
              </a:lnSpc>
              <a:spcBef>
                <a:spcPts val="750"/>
              </a:spcBef>
              <a:buFont typeface="Wingdings" pitchFamily="2" charset="2"/>
              <a:buNone/>
            </a:pPr>
            <a:r>
              <a:rPr lang="ru-RU" altLang="ru-RU"/>
              <a:t>ОН</a:t>
            </a:r>
            <a:r>
              <a:rPr lang="ru-RU" altLang="ru-RU" baseline="30000"/>
              <a:t>–</a:t>
            </a:r>
            <a:r>
              <a:rPr lang="ru-RU" altLang="ru-RU"/>
              <a:t> и воды, моль/л.</a:t>
            </a:r>
          </a:p>
        </p:txBody>
      </p:sp>
      <p:pic>
        <p:nvPicPr>
          <p:cNvPr id="9221"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22106">
            <a:off x="2613025" y="2051050"/>
            <a:ext cx="1517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0" y="1052513"/>
            <a:ext cx="9144000" cy="4321175"/>
          </a:xfrm>
        </p:spPr>
        <p:txBody>
          <a:bodyPr/>
          <a:lstStyle/>
          <a:p>
            <a:pPr eaLnBrk="1" hangingPunct="1">
              <a:buFont typeface="Wingdings" pitchFamily="2" charset="2"/>
              <a:buNone/>
            </a:pPr>
            <a:r>
              <a:rPr lang="ru-RU" altLang="ru-RU" sz="3600" smtClean="0"/>
              <a:t>3. Если соль образована катионом слабого основания и анионом слабой кислоты, то происходит гидролиз соли по катиону и аниону. </a:t>
            </a:r>
          </a:p>
          <a:p>
            <a:pPr eaLnBrk="1" hangingPunct="1">
              <a:buFont typeface="Wingdings" pitchFamily="2" charset="2"/>
              <a:buNone/>
            </a:pPr>
            <a:r>
              <a:rPr lang="ru-RU" altLang="ru-RU" sz="3200" smtClean="0"/>
              <a:t>Например,</a:t>
            </a:r>
            <a:endParaRPr lang="en-US" altLang="ru-RU" sz="3200" smtClean="0"/>
          </a:p>
          <a:p>
            <a:pPr eaLnBrk="1" hangingPunct="1">
              <a:buFont typeface="Wingdings" pitchFamily="2" charset="2"/>
              <a:buNone/>
            </a:pPr>
            <a:r>
              <a:rPr lang="en-US" altLang="ru-RU" sz="3200" smtClean="0"/>
              <a:t>NH</a:t>
            </a:r>
            <a:r>
              <a:rPr lang="en-US" altLang="ru-RU" sz="3200" baseline="-25000" smtClean="0"/>
              <a:t>4</a:t>
            </a:r>
            <a:r>
              <a:rPr lang="en-US" altLang="ru-RU" sz="3200" smtClean="0"/>
              <a:t>CN + HOH ↔ NH</a:t>
            </a:r>
            <a:r>
              <a:rPr lang="en-US" altLang="ru-RU" sz="3200" baseline="-25000" smtClean="0"/>
              <a:t>3</a:t>
            </a:r>
            <a:r>
              <a:rPr lang="en-US" altLang="ru-RU" sz="3200" smtClean="0"/>
              <a:t>∙H</a:t>
            </a:r>
            <a:r>
              <a:rPr lang="en-US" altLang="ru-RU" sz="3200" baseline="-25000" smtClean="0"/>
              <a:t>2</a:t>
            </a:r>
            <a:r>
              <a:rPr lang="en-US" altLang="ru-RU" sz="3200" smtClean="0"/>
              <a:t>O + HCN</a:t>
            </a:r>
          </a:p>
          <a:p>
            <a:pPr eaLnBrk="1" hangingPunct="1">
              <a:buFont typeface="Wingdings" pitchFamily="2" charset="2"/>
              <a:buNone/>
            </a:pPr>
            <a:r>
              <a:rPr lang="en-US" altLang="ru-RU" sz="3200" smtClean="0"/>
              <a:t>NH</a:t>
            </a:r>
            <a:r>
              <a:rPr lang="en-US" altLang="ru-RU" sz="3200" baseline="-25000" smtClean="0"/>
              <a:t>4</a:t>
            </a:r>
            <a:r>
              <a:rPr lang="en-US" altLang="ru-RU" sz="3200" baseline="30000" smtClean="0"/>
              <a:t>+</a:t>
            </a:r>
            <a:r>
              <a:rPr lang="en-US" altLang="ru-RU" sz="3200" smtClean="0"/>
              <a:t> + CN</a:t>
            </a:r>
            <a:r>
              <a:rPr lang="en-US" altLang="ru-RU" sz="3200" baseline="30000" smtClean="0"/>
              <a:t>−</a:t>
            </a:r>
            <a:r>
              <a:rPr lang="en-US" altLang="ru-RU" sz="3200" smtClean="0"/>
              <a:t> + HOH ↔ NH</a:t>
            </a:r>
            <a:r>
              <a:rPr lang="en-US" altLang="ru-RU" sz="3200" baseline="-25000" smtClean="0"/>
              <a:t>3</a:t>
            </a:r>
            <a:r>
              <a:rPr lang="en-US" altLang="ru-RU" sz="3200" smtClean="0"/>
              <a:t>∙H</a:t>
            </a:r>
            <a:r>
              <a:rPr lang="en-US" altLang="ru-RU" sz="3200" baseline="-25000" smtClean="0"/>
              <a:t>2</a:t>
            </a:r>
            <a:r>
              <a:rPr lang="en-US" altLang="ru-RU" sz="3200" smtClean="0"/>
              <a:t>O + HCN</a:t>
            </a:r>
            <a:endParaRPr lang="ru-RU" altLang="ru-RU" sz="3200" smtClean="0"/>
          </a:p>
        </p:txBody>
      </p:sp>
      <p:pic>
        <p:nvPicPr>
          <p:cNvPr id="5529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06924">
            <a:off x="6272213" y="2759075"/>
            <a:ext cx="271145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5213" y="4437063"/>
            <a:ext cx="17287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0" y="1125538"/>
            <a:ext cx="9144000" cy="4606925"/>
          </a:xfrm>
        </p:spPr>
        <p:txBody>
          <a:bodyPr/>
          <a:lstStyle/>
          <a:p>
            <a:pPr algn="ctr" eaLnBrk="1" hangingPunct="1">
              <a:buFont typeface="Wingdings" pitchFamily="2" charset="2"/>
              <a:buNone/>
            </a:pPr>
            <a:r>
              <a:rPr lang="ru-RU" altLang="ru-RU" sz="3600" smtClean="0"/>
              <a:t>В зависимости от соотношения констант ионизации кислоты и основания, образующихся при гидролизе соли, растворы солей этого типа могут иметь слабокислую или слабощелочную реакцию, то есть рН близко к 7.  </a:t>
            </a:r>
          </a:p>
          <a:p>
            <a:pPr algn="ctr" eaLnBrk="1" hangingPunct="1">
              <a:buFont typeface="Wingdings" pitchFamily="2" charset="2"/>
              <a:buNone/>
            </a:pPr>
            <a:r>
              <a:rPr lang="ru-RU" altLang="ru-RU" sz="3600" smtClean="0"/>
              <a:t>Так, при гидролизе соли </a:t>
            </a:r>
            <a:r>
              <a:rPr lang="en-US" altLang="ru-RU" sz="3600" smtClean="0"/>
              <a:t>NH</a:t>
            </a:r>
            <a:r>
              <a:rPr lang="ru-RU" altLang="ru-RU" sz="3600" baseline="-25000" smtClean="0"/>
              <a:t>4</a:t>
            </a:r>
            <a:r>
              <a:rPr lang="en-US" altLang="ru-RU" sz="3600" smtClean="0"/>
              <a:t>CN </a:t>
            </a:r>
            <a:r>
              <a:rPr lang="ru-RU" altLang="ru-RU" sz="3600" smtClean="0"/>
              <a:t>будет слабощелочная реакция среды (рН &gt; 7), так как К</a:t>
            </a:r>
            <a:r>
              <a:rPr lang="ru-RU" altLang="ru-RU" sz="3600" baseline="-25000" smtClean="0"/>
              <a:t>ион</a:t>
            </a:r>
            <a:r>
              <a:rPr lang="ru-RU" altLang="ru-RU" sz="3600" smtClean="0"/>
              <a:t>(</a:t>
            </a:r>
            <a:r>
              <a:rPr lang="en-US" altLang="ru-RU" sz="3600" smtClean="0"/>
              <a:t>HCN</a:t>
            </a:r>
            <a:r>
              <a:rPr lang="ru-RU" altLang="ru-RU" sz="3600" smtClean="0"/>
              <a:t>) &lt; </a:t>
            </a:r>
            <a:r>
              <a:rPr lang="en-US" altLang="ru-RU" sz="3600" smtClean="0"/>
              <a:t>K</a:t>
            </a:r>
            <a:r>
              <a:rPr lang="ru-RU" altLang="ru-RU" sz="3600" baseline="-25000" smtClean="0"/>
              <a:t>ион</a:t>
            </a:r>
            <a:r>
              <a:rPr lang="ru-RU" altLang="ru-RU" sz="3600" smtClean="0"/>
              <a:t>(</a:t>
            </a:r>
            <a:r>
              <a:rPr lang="en-US" altLang="ru-RU" sz="3600" smtClean="0"/>
              <a:t>NH</a:t>
            </a:r>
            <a:r>
              <a:rPr lang="ru-RU" altLang="ru-RU" sz="3600" baseline="-25000" smtClean="0"/>
              <a:t>3</a:t>
            </a:r>
            <a:r>
              <a:rPr lang="ru-RU" altLang="ru-RU" sz="3600" smtClean="0"/>
              <a:t>∙</a:t>
            </a:r>
            <a:r>
              <a:rPr lang="en-US" altLang="ru-RU" sz="3600" smtClean="0"/>
              <a:t>H</a:t>
            </a:r>
            <a:r>
              <a:rPr lang="ru-RU" altLang="ru-RU" sz="3600" baseline="-25000" smtClean="0"/>
              <a:t>2</a:t>
            </a:r>
            <a:r>
              <a:rPr lang="en-US" altLang="ru-RU" sz="3600" smtClean="0"/>
              <a:t>O</a:t>
            </a:r>
            <a:r>
              <a:rPr lang="ru-RU" altLang="ru-RU" sz="3600" smtClean="0"/>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0" y="1196975"/>
            <a:ext cx="9036050" cy="4537075"/>
          </a:xfrm>
        </p:spPr>
        <p:txBody>
          <a:bodyPr/>
          <a:lstStyle/>
          <a:p>
            <a:pPr marL="609600" indent="-609600" eaLnBrk="1" hangingPunct="1">
              <a:buFont typeface="Wingdings" pitchFamily="2" charset="2"/>
              <a:buNone/>
            </a:pPr>
            <a:r>
              <a:rPr lang="ru-RU" altLang="ru-RU" sz="2800" smtClean="0"/>
              <a:t>       </a:t>
            </a:r>
            <a:r>
              <a:rPr lang="ru-RU" altLang="ru-RU" sz="3200" smtClean="0"/>
              <a:t>4. Соль, образованная катионом сильного основания и анионом сильной кислоты (</a:t>
            </a:r>
            <a:r>
              <a:rPr lang="en-US" altLang="ru-RU" sz="3200" smtClean="0"/>
              <a:t>NaCl</a:t>
            </a:r>
            <a:r>
              <a:rPr lang="ru-RU" altLang="ru-RU" sz="3200" smtClean="0"/>
              <a:t>, </a:t>
            </a:r>
            <a:r>
              <a:rPr lang="en-US" altLang="ru-RU" sz="3200" smtClean="0"/>
              <a:t>KNO</a:t>
            </a:r>
            <a:r>
              <a:rPr lang="ru-RU" altLang="ru-RU" sz="3200" baseline="-25000" smtClean="0"/>
              <a:t>3</a:t>
            </a:r>
            <a:r>
              <a:rPr lang="ru-RU" altLang="ru-RU" sz="3200" smtClean="0"/>
              <a:t> и др.), гидролизу не подвергается, так как ионы таких солей не образуют с ионами воды слабых электролитов. В этом случае равновесие диссоциации воды в присутствии соли практически не нарушается и растворы таких солей практически нейтральны (рН≈7).</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3284538"/>
            <a:ext cx="9144000" cy="647700"/>
          </a:xfrm>
          <a:solidFill>
            <a:srgbClr val="CCFFFF"/>
          </a:solidFill>
        </p:spPr>
        <p:txBody>
          <a:bodyPr/>
          <a:lstStyle/>
          <a:p>
            <a:pPr algn="ctr" eaLnBrk="1" hangingPunct="1"/>
            <a:r>
              <a:rPr lang="ru-RU" altLang="ru-RU" sz="3200" b="1" smtClean="0">
                <a:latin typeface="Arial" charset="0"/>
              </a:rPr>
              <a:t/>
            </a:r>
            <a:br>
              <a:rPr lang="ru-RU" altLang="ru-RU" sz="3200" b="1" smtClean="0">
                <a:latin typeface="Arial" charset="0"/>
              </a:rPr>
            </a:br>
            <a:r>
              <a:rPr lang="ru-RU" altLang="ru-RU" sz="3200" b="1" smtClean="0"/>
              <a:t>Степень гидролиза и константа гидролиза солей</a:t>
            </a:r>
            <a:br>
              <a:rPr lang="ru-RU" altLang="ru-RU" sz="3200" b="1" smtClean="0"/>
            </a:br>
            <a:endParaRPr lang="ru-RU" altLang="ru-RU" sz="3200" b="1" smtClean="0"/>
          </a:p>
        </p:txBody>
      </p:sp>
      <p:sp>
        <p:nvSpPr>
          <p:cNvPr id="59395" name="Rectangle 3"/>
          <p:cNvSpPr>
            <a:spLocks noGrp="1" noChangeArrowheads="1"/>
          </p:cNvSpPr>
          <p:nvPr>
            <p:ph idx="1"/>
          </p:nvPr>
        </p:nvSpPr>
        <p:spPr>
          <a:xfrm>
            <a:off x="539750" y="4165600"/>
            <a:ext cx="7850188" cy="2692400"/>
          </a:xfrm>
        </p:spPr>
        <p:txBody>
          <a:bodyPr/>
          <a:lstStyle/>
          <a:p>
            <a:pPr eaLnBrk="1" hangingPunct="1">
              <a:lnSpc>
                <a:spcPct val="80000"/>
              </a:lnSpc>
              <a:buFont typeface="Wingdings" pitchFamily="2" charset="2"/>
              <a:buNone/>
            </a:pPr>
            <a:r>
              <a:rPr lang="ru-RU" altLang="ru-RU" sz="2800" smtClean="0"/>
              <a:t>       Способность ионов соли к гидролизу количественно характеризуется степенью гидролиза α</a:t>
            </a:r>
            <a:r>
              <a:rPr lang="ru-RU" altLang="ru-RU" sz="2800" baseline="-25000" smtClean="0"/>
              <a:t>г</a:t>
            </a:r>
            <a:r>
              <a:rPr lang="ru-RU" altLang="ru-RU" sz="2800" smtClean="0"/>
              <a:t> и константой гидролиза К</a:t>
            </a:r>
            <a:r>
              <a:rPr lang="ru-RU" altLang="ru-RU" sz="2800" baseline="-25000" smtClean="0"/>
              <a:t>г</a:t>
            </a:r>
            <a:r>
              <a:rPr lang="ru-RU" altLang="ru-RU" sz="2800" smtClean="0"/>
              <a:t>.</a:t>
            </a:r>
          </a:p>
          <a:p>
            <a:pPr eaLnBrk="1" hangingPunct="1">
              <a:lnSpc>
                <a:spcPct val="80000"/>
              </a:lnSpc>
              <a:buFont typeface="Wingdings" pitchFamily="2" charset="2"/>
              <a:buNone/>
            </a:pPr>
            <a:r>
              <a:rPr lang="ru-RU" altLang="ru-RU" sz="2800" smtClean="0"/>
              <a:t>        Степень гидролиза соли равна отношению количества гидролизованной соли к общему количеству растворенной соли:</a:t>
            </a:r>
          </a:p>
          <a:p>
            <a:pPr eaLnBrk="1" hangingPunct="1">
              <a:lnSpc>
                <a:spcPct val="80000"/>
              </a:lnSpc>
              <a:buFont typeface="Wingdings" pitchFamily="2" charset="2"/>
              <a:buNone/>
            </a:pPr>
            <a:endParaRPr lang="ru-RU" altLang="ru-RU"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0" y="4581525"/>
            <a:ext cx="9144000" cy="2087563"/>
          </a:xfrm>
          <a:solidFill>
            <a:srgbClr val="CCFFFF">
              <a:alpha val="36862"/>
            </a:srgbClr>
          </a:solidFill>
        </p:spPr>
        <p:txBody>
          <a:bodyPr/>
          <a:lstStyle/>
          <a:p>
            <a:pPr eaLnBrk="1" hangingPunct="1">
              <a:buFont typeface="Wingdings" pitchFamily="2" charset="2"/>
              <a:buNone/>
            </a:pPr>
            <a:r>
              <a:rPr lang="ru-RU" altLang="ru-RU" sz="2400" smtClean="0"/>
              <a:t>где	</a:t>
            </a:r>
            <a:r>
              <a:rPr lang="en-US" altLang="ru-RU" sz="2400" smtClean="0"/>
              <a:t>n</a:t>
            </a:r>
            <a:r>
              <a:rPr lang="ru-RU" altLang="ru-RU" sz="2400" baseline="-25000" smtClean="0"/>
              <a:t>г</a:t>
            </a:r>
            <a:r>
              <a:rPr lang="ru-RU" altLang="ru-RU" sz="2400" smtClean="0"/>
              <a:t> – количество гидролизованной соли, моль;</a:t>
            </a:r>
          </a:p>
          <a:p>
            <a:pPr eaLnBrk="1" hangingPunct="1">
              <a:buFont typeface="Wingdings" pitchFamily="2" charset="2"/>
              <a:buNone/>
            </a:pPr>
            <a:r>
              <a:rPr lang="ru-RU" altLang="ru-RU" sz="2400" smtClean="0"/>
              <a:t>           </a:t>
            </a:r>
            <a:r>
              <a:rPr lang="en-US" altLang="ru-RU" sz="2400" smtClean="0"/>
              <a:t>n</a:t>
            </a:r>
            <a:r>
              <a:rPr lang="en-US" altLang="ru-RU" sz="2400" baseline="-25000" smtClean="0"/>
              <a:t>o</a:t>
            </a:r>
            <a:r>
              <a:rPr lang="en-US" altLang="ru-RU" sz="2400" smtClean="0"/>
              <a:t> </a:t>
            </a:r>
            <a:r>
              <a:rPr lang="ru-RU" altLang="ru-RU" sz="2400" smtClean="0"/>
              <a:t>– общее количество растворенной соли, моль.</a:t>
            </a:r>
          </a:p>
          <a:p>
            <a:pPr eaLnBrk="1" hangingPunct="1">
              <a:buFont typeface="Wingdings" pitchFamily="2" charset="2"/>
              <a:buNone/>
            </a:pPr>
            <a:r>
              <a:rPr lang="en-US" altLang="ru-RU" sz="2400" smtClean="0"/>
              <a:t>   </a:t>
            </a:r>
            <a:r>
              <a:rPr lang="ru-RU" altLang="ru-RU" sz="2400" smtClean="0"/>
              <a:t>Степень гидролиза выражают в долях единицы или в процентах. Степень гидролиза соли изменяется от</a:t>
            </a:r>
            <a:r>
              <a:rPr lang="en-US" altLang="ru-RU" sz="2400" smtClean="0"/>
              <a:t> </a:t>
            </a:r>
            <a:r>
              <a:rPr lang="ru-RU" altLang="ru-RU" sz="2400" smtClean="0"/>
              <a:t>0 до 1 или от 0 до 100%.</a:t>
            </a:r>
          </a:p>
        </p:txBody>
      </p:sp>
      <p:sp>
        <p:nvSpPr>
          <p:cNvPr id="60419" name="Rectangle 5"/>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60420" name="Object 4"/>
          <p:cNvGraphicFramePr>
            <a:graphicFrameLocks noChangeAspect="1"/>
          </p:cNvGraphicFramePr>
          <p:nvPr/>
        </p:nvGraphicFramePr>
        <p:xfrm>
          <a:off x="3419475" y="2924175"/>
          <a:ext cx="1800225" cy="1681163"/>
        </p:xfrm>
        <a:graphic>
          <a:graphicData uri="http://schemas.openxmlformats.org/presentationml/2006/ole">
            <mc:AlternateContent xmlns:mc="http://schemas.openxmlformats.org/markup-compatibility/2006">
              <mc:Choice xmlns:v="urn:schemas-microsoft-com:vml" Requires="v">
                <p:oleObj spid="_x0000_s60422" name="Формула" r:id="rId4" imgW="583947" imgH="545863" progId="Equation.3">
                  <p:embed/>
                </p:oleObj>
              </mc:Choice>
              <mc:Fallback>
                <p:oleObj name="Формула" r:id="rId4" imgW="583947" imgH="54586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2924175"/>
                        <a:ext cx="1800225"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0421" name="Рисунок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8756">
            <a:off x="7102475" y="3432175"/>
            <a:ext cx="153352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lin ang="5400000" scaled="1"/>
        </a:gradFill>
        <a:effectLst/>
      </p:bgPr>
    </p:bg>
    <p:spTree>
      <p:nvGrpSpPr>
        <p:cNvPr id="1" name=""/>
        <p:cNvGrpSpPr/>
        <p:nvPr/>
      </p:nvGrpSpPr>
      <p:grpSpPr>
        <a:xfrm>
          <a:off x="0" y="0"/>
          <a:ext cx="0" cy="0"/>
          <a:chOff x="0" y="0"/>
          <a:chExt cx="0" cy="0"/>
        </a:xfrm>
      </p:grpSpPr>
      <p:sp>
        <p:nvSpPr>
          <p:cNvPr id="61442" name="Rectangle 3"/>
          <p:cNvSpPr>
            <a:spLocks noGrp="1" noChangeArrowheads="1"/>
          </p:cNvSpPr>
          <p:nvPr>
            <p:ph idx="4294967295"/>
          </p:nvPr>
        </p:nvSpPr>
        <p:spPr>
          <a:xfrm>
            <a:off x="7938" y="115888"/>
            <a:ext cx="9136062" cy="4681537"/>
          </a:xfrm>
        </p:spPr>
        <p:txBody>
          <a:bodyPr/>
          <a:lstStyle/>
          <a:p>
            <a:pPr eaLnBrk="1" hangingPunct="1">
              <a:buFont typeface="Wingdings" pitchFamily="2" charset="2"/>
              <a:buNone/>
            </a:pPr>
            <a:r>
              <a:rPr lang="en-US" altLang="ru-RU" smtClean="0"/>
              <a:t>   </a:t>
            </a:r>
            <a:r>
              <a:rPr lang="ru-RU" altLang="ru-RU" smtClean="0"/>
              <a:t>Степень гидролиза соли </a:t>
            </a:r>
            <a:r>
              <a:rPr lang="ru-RU" altLang="ru-RU" b="1" smtClean="0"/>
              <a:t>зависит</a:t>
            </a:r>
            <a:r>
              <a:rPr lang="ru-RU" altLang="ru-RU" smtClean="0"/>
              <a:t> от природы соли, концентрации соли и температуры.</a:t>
            </a:r>
            <a:endParaRPr lang="en-US" altLang="ru-RU" smtClean="0"/>
          </a:p>
          <a:p>
            <a:pPr eaLnBrk="1" hangingPunct="1">
              <a:buFont typeface="Wingdings" pitchFamily="2" charset="2"/>
              <a:buNone/>
            </a:pPr>
            <a:r>
              <a:rPr lang="en-US" altLang="ru-RU" smtClean="0"/>
              <a:t>   </a:t>
            </a:r>
            <a:r>
              <a:rPr lang="ru-RU" altLang="ru-RU" smtClean="0"/>
              <a:t>Гидролиз соли является обратимым химическим процессом, приводящим в конечном итоге к установлению химического равновесия, например:</a:t>
            </a:r>
          </a:p>
          <a:p>
            <a:pPr algn="ctr" eaLnBrk="1" hangingPunct="1">
              <a:buFont typeface="Wingdings" pitchFamily="2" charset="2"/>
              <a:buNone/>
            </a:pPr>
            <a:r>
              <a:rPr lang="en-US" altLang="ru-RU" smtClean="0"/>
              <a:t>CN</a:t>
            </a:r>
            <a:r>
              <a:rPr lang="ru-RU" altLang="ru-RU" baseline="30000" smtClean="0"/>
              <a:t>−</a:t>
            </a:r>
            <a:r>
              <a:rPr lang="ru-RU" altLang="ru-RU" smtClean="0"/>
              <a:t> + </a:t>
            </a:r>
            <a:r>
              <a:rPr lang="en-US" altLang="ru-RU" smtClean="0"/>
              <a:t>HOH</a:t>
            </a:r>
            <a:r>
              <a:rPr lang="ru-RU" altLang="ru-RU" smtClean="0"/>
              <a:t> ↔ </a:t>
            </a:r>
            <a:r>
              <a:rPr lang="en-US" altLang="ru-RU" smtClean="0"/>
              <a:t>HCN</a:t>
            </a:r>
            <a:r>
              <a:rPr lang="ru-RU" altLang="ru-RU" smtClean="0"/>
              <a:t> + </a:t>
            </a:r>
            <a:r>
              <a:rPr lang="en-US" altLang="ru-RU" smtClean="0"/>
              <a:t>OH</a:t>
            </a:r>
            <a:r>
              <a:rPr lang="ru-RU" altLang="ru-RU" baseline="30000" smtClean="0"/>
              <a:t>−</a:t>
            </a:r>
            <a:r>
              <a:rPr lang="ru-RU" altLang="ru-RU" smtClean="0"/>
              <a:t>.</a:t>
            </a:r>
          </a:p>
        </p:txBody>
      </p:sp>
      <p:pic>
        <p:nvPicPr>
          <p:cNvPr id="6144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860800"/>
            <a:ext cx="31400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4525963"/>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883025"/>
            <a:ext cx="27606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2700000" scaled="1"/>
        </a:gradFill>
        <a:effectLst/>
      </p:bgPr>
    </p:bg>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0" y="0"/>
            <a:ext cx="6659563" cy="3233738"/>
          </a:xfrm>
        </p:spPr>
        <p:txBody>
          <a:bodyPr/>
          <a:lstStyle/>
          <a:p>
            <a:pPr eaLnBrk="1" hangingPunct="1">
              <a:buFont typeface="Wingdings" pitchFamily="2" charset="2"/>
              <a:buNone/>
            </a:pPr>
            <a:r>
              <a:rPr lang="en-US" altLang="ru-RU" sz="2400" smtClean="0"/>
              <a:t>    </a:t>
            </a:r>
            <a:r>
              <a:rPr lang="ru-RU" altLang="ru-RU" sz="3600" smtClean="0"/>
              <a:t>К установившемуся химическому равновесию можно применить закон химического равновесия и записать выражение для константы равновесия:</a:t>
            </a:r>
          </a:p>
        </p:txBody>
      </p:sp>
      <p:sp>
        <p:nvSpPr>
          <p:cNvPr id="62467"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62468" name="Object 4"/>
          <p:cNvGraphicFramePr>
            <a:graphicFrameLocks noChangeAspect="1"/>
          </p:cNvGraphicFramePr>
          <p:nvPr/>
        </p:nvGraphicFramePr>
        <p:xfrm>
          <a:off x="185738" y="3182938"/>
          <a:ext cx="6191250" cy="2201862"/>
        </p:xfrm>
        <a:graphic>
          <a:graphicData uri="http://schemas.openxmlformats.org/presentationml/2006/ole">
            <mc:AlternateContent xmlns:mc="http://schemas.openxmlformats.org/markup-compatibility/2006">
              <mc:Choice xmlns:v="urn:schemas-microsoft-com:vml" Requires="v">
                <p:oleObj spid="_x0000_s62472" name="Формула" r:id="rId3" imgW="1282700" imgH="457200" progId="Equation.3">
                  <p:embed/>
                </p:oleObj>
              </mc:Choice>
              <mc:Fallback>
                <p:oleObj name="Формула" r:id="rId3" imgW="12827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3182938"/>
                        <a:ext cx="6191250"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9"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94363" y="409575"/>
            <a:ext cx="965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470525"/>
            <a:ext cx="91440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Рисунок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62725" y="1385888"/>
            <a:ext cx="258127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0" y="476250"/>
            <a:ext cx="9036050" cy="2592388"/>
          </a:xfrm>
        </p:spPr>
        <p:txBody>
          <a:bodyPr/>
          <a:lstStyle/>
          <a:p>
            <a:pPr algn="ctr" eaLnBrk="1" hangingPunct="1">
              <a:buFont typeface="Wingdings" pitchFamily="2" charset="2"/>
              <a:buNone/>
            </a:pPr>
            <a:r>
              <a:rPr lang="ru-RU" altLang="ru-RU" sz="2800" smtClean="0"/>
              <a:t>Концентрация воды в разбавленных растворах солей изменяется очень мало, то есть будет при </a:t>
            </a:r>
            <a:r>
              <a:rPr lang="en-US" altLang="ru-RU" sz="2800" smtClean="0"/>
              <a:t>T</a:t>
            </a:r>
            <a:r>
              <a:rPr lang="ru-RU" altLang="ru-RU" sz="2800" smtClean="0"/>
              <a:t> = </a:t>
            </a:r>
            <a:r>
              <a:rPr lang="en-US" altLang="ru-RU" sz="2800" smtClean="0"/>
              <a:t>const </a:t>
            </a:r>
            <a:r>
              <a:rPr lang="ru-RU" altLang="ru-RU" sz="2800" smtClean="0"/>
              <a:t>практически постоянной величиной, поэтому её можно включить в константу равновесия. Произведение двух постоянных величин </a:t>
            </a:r>
            <a:r>
              <a:rPr lang="ru-RU" altLang="ru-RU" sz="2800" smtClean="0">
                <a:solidFill>
                  <a:srgbClr val="FF0000"/>
                </a:solidFill>
              </a:rPr>
              <a:t>К∙[</a:t>
            </a:r>
            <a:r>
              <a:rPr lang="en-US" altLang="ru-RU" sz="2800" smtClean="0">
                <a:solidFill>
                  <a:srgbClr val="FF0000"/>
                </a:solidFill>
              </a:rPr>
              <a:t>H</a:t>
            </a:r>
            <a:r>
              <a:rPr lang="ru-RU" altLang="ru-RU" sz="2800" baseline="-25000" smtClean="0">
                <a:solidFill>
                  <a:srgbClr val="FF0000"/>
                </a:solidFill>
              </a:rPr>
              <a:t>2</a:t>
            </a:r>
            <a:r>
              <a:rPr lang="en-US" altLang="ru-RU" sz="2800" smtClean="0">
                <a:solidFill>
                  <a:srgbClr val="FF0000"/>
                </a:solidFill>
              </a:rPr>
              <a:t>O</a:t>
            </a:r>
            <a:r>
              <a:rPr lang="ru-RU" altLang="ru-RU" sz="2800" smtClean="0">
                <a:solidFill>
                  <a:srgbClr val="FF0000"/>
                </a:solidFill>
              </a:rPr>
              <a:t>]</a:t>
            </a:r>
            <a:r>
              <a:rPr lang="ru-RU" altLang="ru-RU" sz="2800" smtClean="0"/>
              <a:t> тоже будет постоянной величиной и называется константой гидролиза соли К</a:t>
            </a:r>
            <a:r>
              <a:rPr lang="ru-RU" altLang="ru-RU" sz="2800" baseline="-25000" smtClean="0"/>
              <a:t>г</a:t>
            </a:r>
            <a:r>
              <a:rPr lang="ru-RU" altLang="ru-RU" sz="2800" smtClean="0"/>
              <a:t>.</a:t>
            </a:r>
          </a:p>
        </p:txBody>
      </p:sp>
      <p:pic>
        <p:nvPicPr>
          <p:cNvPr id="63491"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4149725"/>
            <a:ext cx="34559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871788"/>
            <a:ext cx="3240088"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57300" y="2636838"/>
            <a:ext cx="7886700" cy="1325562"/>
          </a:xfrm>
        </p:spPr>
        <p:txBody>
          <a:bodyPr/>
          <a:lstStyle/>
          <a:p>
            <a:pPr eaLnBrk="1" hangingPunct="1"/>
            <a:r>
              <a:rPr lang="ru-RU" altLang="ru-RU" sz="3600" b="1" smtClean="0"/>
              <a:t>Таким образом,</a:t>
            </a:r>
          </a:p>
        </p:txBody>
      </p:sp>
      <p:sp>
        <p:nvSpPr>
          <p:cNvPr id="64515" name="Rectangle 5"/>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64516" name="Object 4"/>
          <p:cNvGraphicFramePr>
            <a:graphicFrameLocks noChangeAspect="1"/>
          </p:cNvGraphicFramePr>
          <p:nvPr/>
        </p:nvGraphicFramePr>
        <p:xfrm>
          <a:off x="3635375" y="3716338"/>
          <a:ext cx="3416300" cy="1323975"/>
        </p:xfrm>
        <a:graphic>
          <a:graphicData uri="http://schemas.openxmlformats.org/presentationml/2006/ole">
            <mc:AlternateContent xmlns:mc="http://schemas.openxmlformats.org/markup-compatibility/2006">
              <mc:Choice xmlns:v="urn:schemas-microsoft-com:vml" Requires="v">
                <p:oleObj spid="_x0000_s64517" name="Формула" r:id="rId4" imgW="1396394" imgH="545863" progId="Equation.3">
                  <p:embed/>
                </p:oleObj>
              </mc:Choice>
              <mc:Fallback>
                <p:oleObj name="Формула" r:id="rId4" imgW="1396394" imgH="545863"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716338"/>
                        <a:ext cx="3416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2051050" y="260350"/>
            <a:ext cx="6985000" cy="5184775"/>
          </a:xfrm>
        </p:spPr>
        <p:txBody>
          <a:bodyPr/>
          <a:lstStyle/>
          <a:p>
            <a:pPr algn="r" eaLnBrk="1" hangingPunct="1">
              <a:buFont typeface="Wingdings" pitchFamily="2" charset="2"/>
              <a:buNone/>
            </a:pPr>
            <a:r>
              <a:rPr lang="ru-RU" altLang="ru-RU" sz="2800" smtClean="0"/>
              <a:t>   </a:t>
            </a:r>
            <a:r>
              <a:rPr lang="ru-RU" altLang="ru-RU" sz="2800" smtClean="0">
                <a:latin typeface="Arial" charset="0"/>
              </a:rPr>
              <a:t> </a:t>
            </a:r>
            <a:r>
              <a:rPr lang="ru-RU" altLang="ru-RU" sz="2800" smtClean="0"/>
              <a:t>Судя по численному значению константы ионизации воды, вода является очень слабым электролитом. Поскольку степень ионизации воды чрезвычайно мала </a:t>
            </a:r>
            <a:endParaRPr lang="ru-RU" altLang="ru-RU" sz="2800" smtClean="0">
              <a:latin typeface="Arial" charset="0"/>
            </a:endParaRPr>
          </a:p>
          <a:p>
            <a:pPr algn="r" eaLnBrk="1" hangingPunct="1">
              <a:buFont typeface="Wingdings" pitchFamily="2" charset="2"/>
              <a:buNone/>
            </a:pPr>
            <a:r>
              <a:rPr lang="ru-RU" altLang="ru-RU" sz="2800" smtClean="0"/>
              <a:t>(α = 1,8</a:t>
            </a:r>
            <a:r>
              <a:rPr lang="en-US" altLang="ru-RU" sz="2800" smtClean="0">
                <a:cs typeface="Arial" charset="0"/>
              </a:rPr>
              <a:t>·</a:t>
            </a:r>
            <a:r>
              <a:rPr lang="ru-RU" altLang="ru-RU" sz="2800" smtClean="0"/>
              <a:t>10</a:t>
            </a:r>
            <a:r>
              <a:rPr lang="ru-RU" altLang="ru-RU" sz="2800" baseline="30000" smtClean="0"/>
              <a:t>-9</a:t>
            </a:r>
            <a:r>
              <a:rPr lang="ru-RU" altLang="ru-RU" sz="2800" smtClean="0"/>
              <a:t> при 25</a:t>
            </a:r>
            <a:r>
              <a:rPr lang="ru-RU" altLang="ru-RU" sz="2800" baseline="30000" smtClean="0"/>
              <a:t>о</a:t>
            </a:r>
            <a:r>
              <a:rPr lang="ru-RU" altLang="ru-RU" sz="2800" smtClean="0"/>
              <a:t>С), то равновесная концентрация неионизированных молекул Н</a:t>
            </a:r>
            <a:r>
              <a:rPr lang="ru-RU" altLang="ru-RU" sz="2800" baseline="-25000" smtClean="0"/>
              <a:t>2</a:t>
            </a:r>
            <a:r>
              <a:rPr lang="ru-RU" altLang="ru-RU" sz="2800" smtClean="0"/>
              <a:t>О в воде будет практически равна общей концентрации воды, то есть является постоянной величиной и составляет</a:t>
            </a:r>
            <a:r>
              <a:rPr lang="ru-RU" altLang="ru-RU" sz="2800" smtClean="0">
                <a:latin typeface="Arial" charset="0"/>
              </a:rPr>
              <a:t> </a:t>
            </a:r>
            <a:r>
              <a:rPr lang="ru-RU" altLang="ru-RU" sz="2800" smtClean="0"/>
              <a:t>55,56 моль/л (так как 1 л воды содержит 1000 г воды,</a:t>
            </a:r>
            <a:r>
              <a:rPr lang="ru-RU" altLang="ru-RU" sz="2800" smtClean="0">
                <a:latin typeface="Arial" charset="0"/>
              </a:rPr>
              <a:t> </a:t>
            </a:r>
            <a:r>
              <a:rPr lang="ru-RU" altLang="ru-RU" sz="2800" smtClean="0">
                <a:solidFill>
                  <a:srgbClr val="FF0000"/>
                </a:solidFill>
                <a:latin typeface="Arial" charset="0"/>
              </a:rPr>
              <a:t>поэтому</a:t>
            </a:r>
          </a:p>
        </p:txBody>
      </p:sp>
      <p:pic>
        <p:nvPicPr>
          <p:cNvPr id="1024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18669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4" name="Object 4"/>
          <p:cNvGraphicFramePr>
            <a:graphicFrameLocks noChangeAspect="1"/>
          </p:cNvGraphicFramePr>
          <p:nvPr/>
        </p:nvGraphicFramePr>
        <p:xfrm>
          <a:off x="1619250" y="5084763"/>
          <a:ext cx="7243763" cy="1485900"/>
        </p:xfrm>
        <a:graphic>
          <a:graphicData uri="http://schemas.openxmlformats.org/presentationml/2006/ole">
            <mc:AlternateContent xmlns:mc="http://schemas.openxmlformats.org/markup-compatibility/2006">
              <mc:Choice xmlns:v="urn:schemas-microsoft-com:vml" Requires="v">
                <p:oleObj spid="_x0000_s10247" name="Формула" r:id="rId4" imgW="2921000" imgH="596900" progId="Equation.3">
                  <p:embed/>
                </p:oleObj>
              </mc:Choice>
              <mc:Fallback>
                <p:oleObj name="Формула" r:id="rId4" imgW="2921000" imgH="5969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5084763"/>
                        <a:ext cx="724376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45" name="Рисунок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151773">
            <a:off x="250825" y="1989138"/>
            <a:ext cx="1366838"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Рисунок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357563"/>
            <a:ext cx="16573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18900000" scaled="1"/>
        </a:gradFill>
        <a:effectLst/>
      </p:bgPr>
    </p:bg>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0" y="260350"/>
            <a:ext cx="9144000" cy="1512888"/>
          </a:xfrm>
        </p:spPr>
        <p:txBody>
          <a:bodyPr/>
          <a:lstStyle/>
          <a:p>
            <a:pPr eaLnBrk="1" hangingPunct="1">
              <a:buFont typeface="Wingdings" pitchFamily="2" charset="2"/>
              <a:buNone/>
            </a:pPr>
            <a:r>
              <a:rPr lang="ru-RU" altLang="ru-RU" sz="3200" smtClean="0"/>
              <a:t>   </a:t>
            </a:r>
            <a:r>
              <a:rPr lang="ru-RU" altLang="ru-RU" sz="2800" smtClean="0"/>
              <a:t>Умножая числитель и знаменатель уравнения на [</a:t>
            </a:r>
            <a:r>
              <a:rPr lang="en-US" altLang="ru-RU" sz="2800" smtClean="0"/>
              <a:t>H</a:t>
            </a:r>
            <a:r>
              <a:rPr lang="ru-RU" altLang="ru-RU" sz="2800" baseline="30000" smtClean="0"/>
              <a:t>+</a:t>
            </a:r>
            <a:r>
              <a:rPr lang="ru-RU" altLang="ru-RU" sz="2800" smtClean="0"/>
              <a:t>] и, учитывая, что [</a:t>
            </a:r>
            <a:r>
              <a:rPr lang="en-US" altLang="ru-RU" sz="2800" smtClean="0"/>
              <a:t>H</a:t>
            </a:r>
            <a:r>
              <a:rPr lang="ru-RU" altLang="ru-RU" sz="2800" baseline="30000" smtClean="0"/>
              <a:t>+</a:t>
            </a:r>
            <a:r>
              <a:rPr lang="ru-RU" altLang="ru-RU" sz="2800" smtClean="0"/>
              <a:t>]∙[</a:t>
            </a:r>
            <a:r>
              <a:rPr lang="en-US" altLang="ru-RU" sz="2800" smtClean="0"/>
              <a:t>OH</a:t>
            </a:r>
            <a:r>
              <a:rPr lang="ru-RU" altLang="ru-RU" sz="2800" baseline="30000" smtClean="0"/>
              <a:t>−</a:t>
            </a:r>
            <a:r>
              <a:rPr lang="ru-RU" altLang="ru-RU" sz="2800" smtClean="0"/>
              <a:t>] есть ионное произведение воды К</a:t>
            </a:r>
            <a:r>
              <a:rPr lang="ru-RU" altLang="ru-RU" sz="2800" baseline="-25000" smtClean="0"/>
              <a:t>в</a:t>
            </a:r>
            <a:r>
              <a:rPr lang="ru-RU" altLang="ru-RU" sz="2800" smtClean="0"/>
              <a:t>, а выражение </a:t>
            </a:r>
          </a:p>
        </p:txBody>
      </p:sp>
      <p:sp>
        <p:nvSpPr>
          <p:cNvPr id="65539" name="Rectangle 5"/>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65540" name="Object 4"/>
          <p:cNvGraphicFramePr>
            <a:graphicFrameLocks noChangeAspect="1"/>
          </p:cNvGraphicFramePr>
          <p:nvPr/>
        </p:nvGraphicFramePr>
        <p:xfrm>
          <a:off x="3132138" y="1484313"/>
          <a:ext cx="3024187" cy="1497012"/>
        </p:xfrm>
        <a:graphic>
          <a:graphicData uri="http://schemas.openxmlformats.org/presentationml/2006/ole">
            <mc:AlternateContent xmlns:mc="http://schemas.openxmlformats.org/markup-compatibility/2006">
              <mc:Choice xmlns:v="urn:schemas-microsoft-com:vml" Requires="v">
                <p:oleObj spid="_x0000_s65547" name="Формула" r:id="rId3" imgW="939800" imgH="469900" progId="Equation.3">
                  <p:embed/>
                </p:oleObj>
              </mc:Choice>
              <mc:Fallback>
                <p:oleObj name="Формула" r:id="rId3" imgW="939800" imgH="4699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484313"/>
                        <a:ext cx="3024187"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1" name="Прямоугольник 1"/>
          <p:cNvSpPr>
            <a:spLocks noChangeArrowheads="1"/>
          </p:cNvSpPr>
          <p:nvPr/>
        </p:nvSpPr>
        <p:spPr bwMode="auto">
          <a:xfrm>
            <a:off x="0" y="32131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altLang="ru-RU"/>
              <a:t> есть величина, обратная константе ионизации слабой кислоты </a:t>
            </a:r>
            <a:r>
              <a:rPr lang="en-US" altLang="ru-RU"/>
              <a:t>HCN</a:t>
            </a:r>
            <a:r>
              <a:rPr lang="ru-RU" altLang="ru-RU"/>
              <a:t>, получают</a:t>
            </a:r>
          </a:p>
        </p:txBody>
      </p:sp>
      <p:graphicFrame>
        <p:nvGraphicFramePr>
          <p:cNvPr id="65542" name="Object 4"/>
          <p:cNvGraphicFramePr>
            <a:graphicFrameLocks noChangeAspect="1"/>
          </p:cNvGraphicFramePr>
          <p:nvPr/>
        </p:nvGraphicFramePr>
        <p:xfrm>
          <a:off x="138113" y="4067175"/>
          <a:ext cx="2840037" cy="1101725"/>
        </p:xfrm>
        <a:graphic>
          <a:graphicData uri="http://schemas.openxmlformats.org/presentationml/2006/ole">
            <mc:AlternateContent xmlns:mc="http://schemas.openxmlformats.org/markup-compatibility/2006">
              <mc:Choice xmlns:v="urn:schemas-microsoft-com:vml" Requires="v">
                <p:oleObj spid="_x0000_s65548" name="Формула" r:id="rId5" imgW="1396394" imgH="545863" progId="Equation.3">
                  <p:embed/>
                </p:oleObj>
              </mc:Choice>
              <mc:Fallback>
                <p:oleObj name="Формула" r:id="rId5" imgW="1396394" imgH="545863"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113" y="4067175"/>
                        <a:ext cx="2840037"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43" name="Object 6"/>
          <p:cNvGraphicFramePr>
            <a:graphicFrameLocks noChangeAspect="1"/>
          </p:cNvGraphicFramePr>
          <p:nvPr/>
        </p:nvGraphicFramePr>
        <p:xfrm>
          <a:off x="3275013" y="4141788"/>
          <a:ext cx="2592387" cy="952500"/>
        </p:xfrm>
        <a:graphic>
          <a:graphicData uri="http://schemas.openxmlformats.org/presentationml/2006/ole">
            <mc:AlternateContent xmlns:mc="http://schemas.openxmlformats.org/markup-compatibility/2006">
              <mc:Choice xmlns:v="urn:schemas-microsoft-com:vml" Requires="v">
                <p:oleObj spid="_x0000_s65549" name="Формула" r:id="rId7" imgW="1473200" imgH="546100" progId="Equation.3">
                  <p:embed/>
                </p:oleObj>
              </mc:Choice>
              <mc:Fallback>
                <p:oleObj name="Формула" r:id="rId7" imgW="1473200" imgH="5461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4141788"/>
                        <a:ext cx="25923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44" name="Object 8"/>
          <p:cNvGraphicFramePr>
            <a:graphicFrameLocks noChangeAspect="1"/>
          </p:cNvGraphicFramePr>
          <p:nvPr/>
        </p:nvGraphicFramePr>
        <p:xfrm>
          <a:off x="6091238" y="4089400"/>
          <a:ext cx="1800225" cy="1103313"/>
        </p:xfrm>
        <a:graphic>
          <a:graphicData uri="http://schemas.openxmlformats.org/presentationml/2006/ole">
            <mc:AlternateContent xmlns:mc="http://schemas.openxmlformats.org/markup-compatibility/2006">
              <mc:Choice xmlns:v="urn:schemas-microsoft-com:vml" Requires="v">
                <p:oleObj spid="_x0000_s65550" name="Формула" r:id="rId9" imgW="888614" imgH="545863" progId="Equation.3">
                  <p:embed/>
                </p:oleObj>
              </mc:Choice>
              <mc:Fallback>
                <p:oleObj name="Формула" r:id="rId9" imgW="888614" imgH="545863"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1238" y="4089400"/>
                        <a:ext cx="1800225"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5" name="Прямоугольник 2"/>
          <p:cNvSpPr>
            <a:spLocks noChangeArrowheads="1"/>
          </p:cNvSpPr>
          <p:nvPr/>
        </p:nvSpPr>
        <p:spPr bwMode="auto">
          <a:xfrm>
            <a:off x="0" y="558006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altLang="ru-RU" sz="2400"/>
              <a:t>где	К</a:t>
            </a:r>
            <a:r>
              <a:rPr lang="ru-RU" altLang="ru-RU" sz="2400" baseline="-25000"/>
              <a:t>в</a:t>
            </a:r>
            <a:r>
              <a:rPr lang="ru-RU" altLang="ru-RU" sz="2400"/>
              <a:t> – ионное произведение воды, </a:t>
            </a:r>
          </a:p>
          <a:p>
            <a:pPr eaLnBrk="1" hangingPunct="1"/>
            <a:r>
              <a:rPr lang="ru-RU" altLang="ru-RU" sz="2400"/>
              <a:t>         а К</a:t>
            </a:r>
            <a:r>
              <a:rPr lang="ru-RU" altLang="ru-RU" sz="2400" baseline="-25000"/>
              <a:t>ион</a:t>
            </a:r>
            <a:r>
              <a:rPr lang="ru-RU" altLang="ru-RU" sz="2400"/>
              <a:t>(</a:t>
            </a:r>
            <a:r>
              <a:rPr lang="en-US" altLang="ru-RU" sz="2400"/>
              <a:t>HCN</a:t>
            </a:r>
            <a:r>
              <a:rPr lang="ru-RU" altLang="ru-RU" sz="2400"/>
              <a:t>) – константа ионизации слабой кислоты </a:t>
            </a:r>
            <a:r>
              <a:rPr lang="en-US" altLang="ru-RU" sz="2400"/>
              <a:t>HCN</a:t>
            </a:r>
            <a:r>
              <a:rPr lang="ru-RU" altLang="ru-RU" sz="2400"/>
              <a:t>.</a:t>
            </a:r>
          </a:p>
        </p:txBody>
      </p:sp>
      <p:pic>
        <p:nvPicPr>
          <p:cNvPr id="65546" name="Рисунок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8488" y="1341438"/>
            <a:ext cx="18176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2916238" y="620713"/>
            <a:ext cx="6227762" cy="4392612"/>
          </a:xfrm>
          <a:solidFill>
            <a:srgbClr val="CCFFFF"/>
          </a:solidFill>
        </p:spPr>
        <p:txBody>
          <a:bodyPr/>
          <a:lstStyle/>
          <a:p>
            <a:pPr algn="ctr" eaLnBrk="1" hangingPunct="1">
              <a:buFont typeface="Wingdings" pitchFamily="2" charset="2"/>
              <a:buNone/>
            </a:pPr>
            <a:r>
              <a:rPr lang="ru-RU" altLang="ru-RU" sz="2800" smtClean="0"/>
              <a:t>Константа гидролиза К</a:t>
            </a:r>
            <a:r>
              <a:rPr lang="ru-RU" altLang="ru-RU" sz="2800" baseline="-25000" smtClean="0"/>
              <a:t>г</a:t>
            </a:r>
            <a:r>
              <a:rPr lang="ru-RU" altLang="ru-RU" sz="2800" smtClean="0"/>
              <a:t> соли есть величина постоянная для данной соли и при данной температуре. Её численное значение характеризует способность данной соли подвергаться гидролизу: чем больше значение К</a:t>
            </a:r>
            <a:r>
              <a:rPr lang="ru-RU" altLang="ru-RU" sz="2800" baseline="-25000" smtClean="0"/>
              <a:t>г</a:t>
            </a:r>
            <a:r>
              <a:rPr lang="ru-RU" altLang="ru-RU" sz="2800" smtClean="0"/>
              <a:t>, тем сильнее протекает гидролиз данной соли.</a:t>
            </a:r>
          </a:p>
        </p:txBody>
      </p:sp>
      <p:pic>
        <p:nvPicPr>
          <p:cNvPr id="66563"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29162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076700"/>
            <a:ext cx="3781425"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2843213" y="188913"/>
            <a:ext cx="6300787" cy="3744912"/>
          </a:xfrm>
        </p:spPr>
        <p:txBody>
          <a:bodyPr/>
          <a:lstStyle/>
          <a:p>
            <a:pPr algn="ctr" eaLnBrk="1" hangingPunct="1">
              <a:buFont typeface="Wingdings" pitchFamily="2" charset="2"/>
              <a:buNone/>
            </a:pPr>
            <a:r>
              <a:rPr lang="ru-RU" altLang="ru-RU" sz="2800" smtClean="0"/>
              <a:t>Константа гидролиза соли </a:t>
            </a:r>
            <a:r>
              <a:rPr lang="ru-RU" altLang="ru-RU" sz="2800" b="1" smtClean="0"/>
              <a:t>зависит</a:t>
            </a:r>
            <a:r>
              <a:rPr lang="ru-RU" altLang="ru-RU" sz="2800" smtClean="0"/>
              <a:t> от </a:t>
            </a:r>
            <a:r>
              <a:rPr lang="ru-RU" altLang="ru-RU" sz="2800" b="1" smtClean="0"/>
              <a:t>природы соли</a:t>
            </a:r>
            <a:r>
              <a:rPr lang="ru-RU" altLang="ru-RU" sz="2800" smtClean="0"/>
              <a:t> и от </a:t>
            </a:r>
            <a:r>
              <a:rPr lang="ru-RU" altLang="ru-RU" sz="2800" b="1" smtClean="0"/>
              <a:t>температуры</a:t>
            </a:r>
            <a:r>
              <a:rPr lang="ru-RU" altLang="ru-RU" sz="2800" smtClean="0"/>
              <a:t>. С повышением температуры значение К</a:t>
            </a:r>
            <a:r>
              <a:rPr lang="ru-RU" altLang="ru-RU" sz="2800" baseline="-25000" smtClean="0"/>
              <a:t>г</a:t>
            </a:r>
            <a:r>
              <a:rPr lang="ru-RU" altLang="ru-RU" sz="2800" smtClean="0"/>
              <a:t> увеличивается, так как гидролиз – это эндотермический процесс и при нагревании равновесие обратимого процесса гидролиза смещается вправо, то есть гидролиз соли усиливается, поэтому величина константы гидролиза с увеличением температуры тоже увеличивается.</a:t>
            </a:r>
          </a:p>
        </p:txBody>
      </p:sp>
      <p:sp>
        <p:nvSpPr>
          <p:cNvPr id="67587" name="Rectangle 3"/>
          <p:cNvSpPr>
            <a:spLocks noChangeArrowheads="1"/>
          </p:cNvSpPr>
          <p:nvPr/>
        </p:nvSpPr>
        <p:spPr bwMode="auto">
          <a:xfrm>
            <a:off x="2843213" y="4797425"/>
            <a:ext cx="615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charset="0"/>
              <a:buChar char="•"/>
              <a:defRPr sz="2100">
                <a:solidFill>
                  <a:schemeClr val="tx1"/>
                </a:solidFill>
                <a:latin typeface="Calibri" pitchFamily="34" charset="0"/>
              </a:defRPr>
            </a:lvl1pPr>
            <a:lvl2pPr marL="514350" indent="-171450" defTabSz="685800">
              <a:lnSpc>
                <a:spcPct val="90000"/>
              </a:lnSpc>
              <a:spcBef>
                <a:spcPts val="375"/>
              </a:spcBef>
              <a:buFont typeface="Arial" charset="0"/>
              <a:buChar char="•"/>
              <a:defRPr>
                <a:solidFill>
                  <a:schemeClr val="tx1"/>
                </a:solidFill>
                <a:latin typeface="Calibri" pitchFamily="34" charset="0"/>
              </a:defRPr>
            </a:lvl2pPr>
            <a:lvl3pPr marL="857250" indent="-171450" defTabSz="685800">
              <a:lnSpc>
                <a:spcPct val="90000"/>
              </a:lnSpc>
              <a:spcBef>
                <a:spcPts val="375"/>
              </a:spcBef>
              <a:buFont typeface="Arial" charset="0"/>
              <a:buChar char="•"/>
              <a:defRPr sz="1500">
                <a:solidFill>
                  <a:schemeClr val="tx1"/>
                </a:solidFill>
                <a:latin typeface="Calibri" pitchFamily="34" charset="0"/>
              </a:defRPr>
            </a:lvl3pPr>
            <a:lvl4pPr marL="1200150" indent="-171450" defTabSz="685800">
              <a:lnSpc>
                <a:spcPct val="90000"/>
              </a:lnSpc>
              <a:spcBef>
                <a:spcPts val="375"/>
              </a:spcBef>
              <a:buFont typeface="Arial" charset="0"/>
              <a:buChar char="•"/>
              <a:defRPr sz="1300">
                <a:solidFill>
                  <a:schemeClr val="tx1"/>
                </a:solidFill>
                <a:latin typeface="Calibri" pitchFamily="34" charset="0"/>
              </a:defRPr>
            </a:lvl4pPr>
            <a:lvl5pPr marL="1543050" indent="-171450" defTabSz="685800">
              <a:lnSpc>
                <a:spcPct val="90000"/>
              </a:lnSpc>
              <a:spcBef>
                <a:spcPts val="375"/>
              </a:spcBef>
              <a:buFont typeface="Arial" charset="0"/>
              <a:buChar char="•"/>
              <a:defRPr sz="1300">
                <a:solidFill>
                  <a:schemeClr val="tx1"/>
                </a:solidFill>
                <a:latin typeface="Calibri" pitchFamily="34"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Calibri" pitchFamily="34" charset="0"/>
              </a:defRPr>
            </a:lvl9pPr>
          </a:lstStyle>
          <a:p>
            <a:pPr algn="ctr" eaLnBrk="1" hangingPunct="1">
              <a:buFont typeface="Wingdings" pitchFamily="2" charset="2"/>
              <a:buNone/>
            </a:pPr>
            <a:r>
              <a:rPr lang="ru-RU" altLang="ru-RU" sz="2400"/>
              <a:t>Константа гидролиза К</a:t>
            </a:r>
            <a:r>
              <a:rPr lang="ru-RU" altLang="ru-RU" sz="2400" baseline="-25000"/>
              <a:t>г</a:t>
            </a:r>
            <a:r>
              <a:rPr lang="ru-RU" altLang="ru-RU" sz="2400"/>
              <a:t> соли </a:t>
            </a:r>
            <a:r>
              <a:rPr lang="ru-RU" altLang="ru-RU" sz="2400" b="1"/>
              <a:t>не зависит</a:t>
            </a:r>
            <a:r>
              <a:rPr lang="ru-RU" altLang="ru-RU" sz="2400"/>
              <a:t> от концентрации соли (отличие от степени гидролиза, которая увеличивается при разбавлении раствора соли водой).</a:t>
            </a:r>
          </a:p>
          <a:p>
            <a:pPr algn="ctr" eaLnBrk="1" hangingPunct="1">
              <a:buFont typeface="Wingdings" pitchFamily="2" charset="2"/>
              <a:buNone/>
            </a:pPr>
            <a:endParaRPr lang="ru-RU" altLang="ru-RU" sz="2400"/>
          </a:p>
        </p:txBody>
      </p:sp>
      <p:pic>
        <p:nvPicPr>
          <p:cNvPr id="67588"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357563"/>
            <a:ext cx="120967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323435">
            <a:off x="330994" y="4644231"/>
            <a:ext cx="18557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539750" y="3716338"/>
            <a:ext cx="8064500" cy="1800225"/>
          </a:xfrm>
          <a:solidFill>
            <a:srgbClr val="CCFFFF"/>
          </a:solidFill>
        </p:spPr>
        <p:txBody>
          <a:bodyPr/>
          <a:lstStyle/>
          <a:p>
            <a:pPr eaLnBrk="1" hangingPunct="1">
              <a:buFont typeface="Wingdings" pitchFamily="2" charset="2"/>
              <a:buNone/>
            </a:pPr>
            <a:r>
              <a:rPr lang="ru-RU" altLang="ru-RU" sz="2800" smtClean="0"/>
              <a:t>где	    С</a:t>
            </a:r>
            <a:r>
              <a:rPr lang="ru-RU" altLang="ru-RU" sz="2800" baseline="-25000" smtClean="0"/>
              <a:t>ион</a:t>
            </a:r>
            <a:r>
              <a:rPr lang="ru-RU" altLang="ru-RU" sz="2800" smtClean="0"/>
              <a:t> – молярная концентрация иона (катиона или аниона), по которому протекает гидролиз данной соли, </a:t>
            </a:r>
          </a:p>
          <a:p>
            <a:pPr eaLnBrk="1" hangingPunct="1">
              <a:buFont typeface="Wingdings" pitchFamily="2" charset="2"/>
              <a:buNone/>
            </a:pPr>
            <a:r>
              <a:rPr lang="ru-RU" altLang="ru-RU" sz="2800" smtClean="0"/>
              <a:t>           α</a:t>
            </a:r>
            <a:r>
              <a:rPr lang="ru-RU" altLang="ru-RU" sz="2800" baseline="-25000" smtClean="0"/>
              <a:t>г</a:t>
            </a:r>
            <a:r>
              <a:rPr lang="ru-RU" altLang="ru-RU" sz="2800" smtClean="0"/>
              <a:t> – степень гидролиза соли.</a:t>
            </a:r>
          </a:p>
        </p:txBody>
      </p:sp>
      <p:sp>
        <p:nvSpPr>
          <p:cNvPr id="69635" name="Rectangle 5"/>
          <p:cNvSpPr>
            <a:spLocks noChangeArrowheads="1"/>
          </p:cNvSpPr>
          <p:nvPr/>
        </p:nvSpPr>
        <p:spPr bwMode="auto">
          <a:xfrm>
            <a:off x="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69636" name="Object 4"/>
          <p:cNvGraphicFramePr>
            <a:graphicFrameLocks noChangeAspect="1"/>
          </p:cNvGraphicFramePr>
          <p:nvPr/>
        </p:nvGraphicFramePr>
        <p:xfrm>
          <a:off x="3203575" y="2060575"/>
          <a:ext cx="3311525" cy="1525588"/>
        </p:xfrm>
        <a:graphic>
          <a:graphicData uri="http://schemas.openxmlformats.org/presentationml/2006/ole">
            <mc:AlternateContent xmlns:mc="http://schemas.openxmlformats.org/markup-compatibility/2006">
              <mc:Choice xmlns:v="urn:schemas-microsoft-com:vml" Requires="v">
                <p:oleObj spid="_x0000_s69638" name="Формула" r:id="rId4" imgW="1079500" imgH="609600" progId="Equation.3">
                  <p:embed/>
                </p:oleObj>
              </mc:Choice>
              <mc:Fallback>
                <p:oleObj name="Формула" r:id="rId4" imgW="1079500" imgH="609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060575"/>
                        <a:ext cx="3311525" cy="152558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7" name="Rectangle 6"/>
          <p:cNvSpPr>
            <a:spLocks noChangeArrowheads="1"/>
          </p:cNvSpPr>
          <p:nvPr/>
        </p:nvSpPr>
        <p:spPr bwMode="auto">
          <a:xfrm>
            <a:off x="539750" y="404813"/>
            <a:ext cx="8064500" cy="14065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750"/>
              </a:spcBef>
              <a:buFont typeface="Wingdings" pitchFamily="2" charset="2"/>
              <a:buNone/>
            </a:pPr>
            <a:r>
              <a:rPr lang="ru-RU" altLang="ru-RU" sz="2400"/>
              <a:t>Константа гидролиза К</a:t>
            </a:r>
            <a:r>
              <a:rPr lang="ru-RU" altLang="ru-RU" sz="2400" baseline="-25000"/>
              <a:t>г</a:t>
            </a:r>
            <a:r>
              <a:rPr lang="ru-RU" altLang="ru-RU" sz="2400"/>
              <a:t> и степень гидролиза α</a:t>
            </a:r>
            <a:r>
              <a:rPr lang="ru-RU" altLang="ru-RU" sz="2400" baseline="-25000"/>
              <a:t>г</a:t>
            </a:r>
            <a:r>
              <a:rPr lang="ru-RU" altLang="ru-RU" sz="2400"/>
              <a:t> соли связаны соотношением подобным закону разведения Оствальда (вывод аналогичен выводу для константы ионизации электролита):</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468313" y="765175"/>
            <a:ext cx="8135937" cy="2016125"/>
          </a:xfrm>
        </p:spPr>
        <p:txBody>
          <a:bodyPr/>
          <a:lstStyle/>
          <a:p>
            <a:pPr eaLnBrk="1" hangingPunct="1">
              <a:buFont typeface="Wingdings" pitchFamily="2" charset="2"/>
              <a:buNone/>
            </a:pPr>
            <a:r>
              <a:rPr lang="ru-RU" altLang="ru-RU" smtClean="0"/>
              <a:t>   </a:t>
            </a:r>
            <a:r>
              <a:rPr lang="ru-RU" altLang="ru-RU" sz="4400" smtClean="0"/>
              <a:t>Если гидролиз соли протекает незначительно, т.е. α</a:t>
            </a:r>
            <a:r>
              <a:rPr lang="ru-RU" altLang="ru-RU" sz="4400" baseline="-25000" smtClean="0"/>
              <a:t>г</a:t>
            </a:r>
            <a:r>
              <a:rPr lang="ru-RU" altLang="ru-RU" sz="4400" smtClean="0"/>
              <a:t> &lt;&lt; 1, </a:t>
            </a:r>
          </a:p>
          <a:p>
            <a:pPr eaLnBrk="1" hangingPunct="1">
              <a:buFont typeface="Wingdings" pitchFamily="2" charset="2"/>
              <a:buNone/>
            </a:pPr>
            <a:r>
              <a:rPr lang="ru-RU" altLang="ru-RU" sz="4400" smtClean="0"/>
              <a:t> то получают:</a:t>
            </a:r>
          </a:p>
        </p:txBody>
      </p:sp>
      <p:sp>
        <p:nvSpPr>
          <p:cNvPr id="70659"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70660" name="Object 4"/>
          <p:cNvGraphicFramePr>
            <a:graphicFrameLocks noChangeAspect="1"/>
          </p:cNvGraphicFramePr>
          <p:nvPr/>
        </p:nvGraphicFramePr>
        <p:xfrm>
          <a:off x="2843213" y="2781300"/>
          <a:ext cx="3233737" cy="1038225"/>
        </p:xfrm>
        <a:graphic>
          <a:graphicData uri="http://schemas.openxmlformats.org/presentationml/2006/ole">
            <mc:AlternateContent xmlns:mc="http://schemas.openxmlformats.org/markup-compatibility/2006">
              <mc:Choice xmlns:v="urn:schemas-microsoft-com:vml" Requires="v">
                <p:oleObj spid="_x0000_s70661" name="Формула" r:id="rId4" imgW="1040948" imgH="330057" progId="Equation.3">
                  <p:embed/>
                </p:oleObj>
              </mc:Choice>
              <mc:Fallback>
                <p:oleObj name="Формула" r:id="rId4" imgW="1040948" imgH="33005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213" y="2781300"/>
                        <a:ext cx="323373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28650" y="2276475"/>
            <a:ext cx="7886700" cy="1800225"/>
          </a:xfrm>
        </p:spPr>
        <p:txBody>
          <a:bodyPr/>
          <a:lstStyle/>
          <a:p>
            <a:pPr eaLnBrk="1" hangingPunct="1"/>
            <a:r>
              <a:rPr lang="ru-RU" altLang="ru-RU" sz="4000" b="1" smtClean="0"/>
              <a:t>Отсюда</a:t>
            </a:r>
          </a:p>
        </p:txBody>
      </p:sp>
      <p:sp>
        <p:nvSpPr>
          <p:cNvPr id="71683" name="Rectangle 5"/>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aphicFrame>
        <p:nvGraphicFramePr>
          <p:cNvPr id="71684" name="Object 4"/>
          <p:cNvGraphicFramePr>
            <a:graphicFrameLocks noChangeAspect="1"/>
          </p:cNvGraphicFramePr>
          <p:nvPr/>
        </p:nvGraphicFramePr>
        <p:xfrm>
          <a:off x="2987675" y="2349500"/>
          <a:ext cx="3108325" cy="2060575"/>
        </p:xfrm>
        <a:graphic>
          <a:graphicData uri="http://schemas.openxmlformats.org/presentationml/2006/ole">
            <mc:AlternateContent xmlns:mc="http://schemas.openxmlformats.org/markup-compatibility/2006">
              <mc:Choice xmlns:v="urn:schemas-microsoft-com:vml" Requires="v">
                <p:oleObj spid="_x0000_s71686" name="Формула" r:id="rId4" imgW="875920" imgH="583947" progId="Equation.3">
                  <p:embed/>
                </p:oleObj>
              </mc:Choice>
              <mc:Fallback>
                <p:oleObj name="Формула" r:id="rId4" imgW="875920" imgH="58394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2349500"/>
                        <a:ext cx="31083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685"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476250"/>
            <a:ext cx="15811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179388" y="476250"/>
            <a:ext cx="8713787" cy="5700713"/>
          </a:xfrm>
        </p:spPr>
        <p:txBody>
          <a:bodyPr/>
          <a:lstStyle/>
          <a:p>
            <a:pPr eaLnBrk="1" hangingPunct="1">
              <a:buFont typeface="Wingdings" pitchFamily="2" charset="2"/>
              <a:buNone/>
            </a:pPr>
            <a:r>
              <a:rPr lang="ru-RU" altLang="ru-RU" smtClean="0"/>
              <a:t>   </a:t>
            </a:r>
            <a:r>
              <a:rPr lang="ru-RU" altLang="ru-RU" sz="3200" smtClean="0"/>
              <a:t>Гидролиз соли, образованной слабой многоосновной кислотой, протекает ступенчато. Так, </a:t>
            </a:r>
            <a:r>
              <a:rPr lang="ru-RU" altLang="ru-RU" sz="3200" b="1" smtClean="0">
                <a:solidFill>
                  <a:srgbClr val="FF0000"/>
                </a:solidFill>
              </a:rPr>
              <a:t>первая</a:t>
            </a:r>
            <a:r>
              <a:rPr lang="ru-RU" altLang="ru-RU" sz="3200" b="1" smtClean="0"/>
              <a:t> ступень</a:t>
            </a:r>
            <a:r>
              <a:rPr lang="ru-RU" altLang="ru-RU" sz="3200" smtClean="0"/>
              <a:t> гидролиза калий-карбоната протекает с образованием кислой соли</a:t>
            </a:r>
          </a:p>
          <a:p>
            <a:pPr algn="ctr" eaLnBrk="1" hangingPunct="1">
              <a:buFont typeface="Wingdings" pitchFamily="2" charset="2"/>
              <a:buNone/>
            </a:pPr>
            <a:r>
              <a:rPr lang="ru-RU" altLang="ru-RU" sz="3200" smtClean="0"/>
              <a:t>К</a:t>
            </a:r>
            <a:r>
              <a:rPr lang="ru-RU" altLang="ru-RU" sz="3200" baseline="-25000" smtClean="0"/>
              <a:t>2</a:t>
            </a:r>
            <a:r>
              <a:rPr lang="ru-RU" altLang="ru-RU" sz="3200" smtClean="0"/>
              <a:t>СО</a:t>
            </a:r>
            <a:r>
              <a:rPr lang="ru-RU" altLang="ru-RU" sz="3200" baseline="-25000" smtClean="0"/>
              <a:t>3</a:t>
            </a:r>
            <a:r>
              <a:rPr lang="ru-RU" altLang="ru-RU" sz="3200" smtClean="0"/>
              <a:t> + Н</a:t>
            </a:r>
            <a:r>
              <a:rPr lang="ru-RU" altLang="ru-RU" sz="3200" baseline="-25000" smtClean="0"/>
              <a:t>2</a:t>
            </a:r>
            <a:r>
              <a:rPr lang="ru-RU" altLang="ru-RU" sz="3200" smtClean="0"/>
              <a:t>О ↔ КНСО</a:t>
            </a:r>
            <a:r>
              <a:rPr lang="ru-RU" altLang="ru-RU" sz="3200" baseline="-25000" smtClean="0"/>
              <a:t>3</a:t>
            </a:r>
            <a:r>
              <a:rPr lang="ru-RU" altLang="ru-RU" sz="3200" smtClean="0"/>
              <a:t> + КОН</a:t>
            </a:r>
          </a:p>
          <a:p>
            <a:pPr algn="ctr" eaLnBrk="1" hangingPunct="1">
              <a:buFont typeface="Wingdings" pitchFamily="2" charset="2"/>
              <a:buNone/>
            </a:pPr>
            <a:r>
              <a:rPr lang="ru-RU" altLang="ru-RU" sz="3200" smtClean="0"/>
              <a:t>или	СО</a:t>
            </a:r>
            <a:r>
              <a:rPr lang="ru-RU" altLang="ru-RU" sz="3200" baseline="-25000" smtClean="0"/>
              <a:t>3</a:t>
            </a:r>
            <a:r>
              <a:rPr lang="ru-RU" altLang="ru-RU" sz="3200" baseline="30000" smtClean="0"/>
              <a:t>2-</a:t>
            </a:r>
            <a:r>
              <a:rPr lang="ru-RU" altLang="ru-RU" sz="3200" smtClean="0"/>
              <a:t> + Н</a:t>
            </a:r>
            <a:r>
              <a:rPr lang="ru-RU" altLang="ru-RU" sz="3200" baseline="-25000" smtClean="0"/>
              <a:t>2</a:t>
            </a:r>
            <a:r>
              <a:rPr lang="ru-RU" altLang="ru-RU" sz="3200" smtClean="0"/>
              <a:t>О ↔ НСО</a:t>
            </a:r>
            <a:r>
              <a:rPr lang="ru-RU" altLang="ru-RU" sz="3200" baseline="-25000" smtClean="0"/>
              <a:t>3</a:t>
            </a:r>
            <a:r>
              <a:rPr lang="ru-RU" altLang="ru-RU" sz="3200" baseline="30000" smtClean="0"/>
              <a:t>-</a:t>
            </a:r>
            <a:r>
              <a:rPr lang="ru-RU" altLang="ru-RU" sz="3200" smtClean="0"/>
              <a:t> + ОН</a:t>
            </a:r>
            <a:r>
              <a:rPr lang="ru-RU" altLang="ru-RU" sz="3200" baseline="30000" smtClean="0"/>
              <a:t>−</a:t>
            </a:r>
            <a:r>
              <a:rPr lang="ru-RU" altLang="ru-RU" sz="3200" smtClean="0"/>
              <a:t>.</a:t>
            </a:r>
          </a:p>
        </p:txBody>
      </p:sp>
      <p:pic>
        <p:nvPicPr>
          <p:cNvPr id="7270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4930775"/>
            <a:ext cx="2592387"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07025" y="3735388"/>
            <a:ext cx="37084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250825" y="260350"/>
            <a:ext cx="8713788" cy="3744913"/>
          </a:xfrm>
        </p:spPr>
        <p:txBody>
          <a:bodyPr/>
          <a:lstStyle/>
          <a:p>
            <a:pPr eaLnBrk="1" hangingPunct="1">
              <a:buFont typeface="Wingdings" pitchFamily="2" charset="2"/>
              <a:buNone/>
            </a:pPr>
            <a:r>
              <a:rPr lang="ru-RU" altLang="ru-RU" smtClean="0">
                <a:latin typeface="Arial" charset="0"/>
              </a:rPr>
              <a:t>  </a:t>
            </a:r>
            <a:r>
              <a:rPr lang="ru-RU" altLang="ru-RU" sz="3600" smtClean="0"/>
              <a:t>Образовавшая</a:t>
            </a:r>
            <a:r>
              <a:rPr lang="ru-RU" altLang="ru-RU" sz="3600" smtClean="0">
                <a:latin typeface="Times New Roman" pitchFamily="18" charset="0"/>
              </a:rPr>
              <a:t>ся </a:t>
            </a:r>
            <a:r>
              <a:rPr lang="ru-RU" altLang="ru-RU" sz="3600" smtClean="0"/>
              <a:t>кислая соль подвергается гидролизу по </a:t>
            </a:r>
            <a:r>
              <a:rPr lang="ru-RU" altLang="ru-RU" sz="3600" b="1" smtClean="0">
                <a:solidFill>
                  <a:srgbClr val="FF0000"/>
                </a:solidFill>
              </a:rPr>
              <a:t>второй</a:t>
            </a:r>
            <a:r>
              <a:rPr lang="ru-RU" altLang="ru-RU" sz="3600" b="1" smtClean="0"/>
              <a:t> ступени</a:t>
            </a:r>
            <a:r>
              <a:rPr lang="ru-RU" altLang="ru-RU" sz="3600" smtClean="0"/>
              <a:t>:</a:t>
            </a:r>
          </a:p>
          <a:p>
            <a:pPr eaLnBrk="1" hangingPunct="1">
              <a:buFont typeface="Wingdings" pitchFamily="2" charset="2"/>
              <a:buNone/>
            </a:pPr>
            <a:r>
              <a:rPr lang="ru-RU" altLang="ru-RU" sz="3600" smtClean="0"/>
              <a:t>  КНСО</a:t>
            </a:r>
            <a:r>
              <a:rPr lang="ru-RU" altLang="ru-RU" sz="3600" baseline="-25000" smtClean="0"/>
              <a:t>3</a:t>
            </a:r>
            <a:r>
              <a:rPr lang="ru-RU" altLang="ru-RU" sz="3600" smtClean="0"/>
              <a:t> + Н</a:t>
            </a:r>
            <a:r>
              <a:rPr lang="ru-RU" altLang="ru-RU" sz="3600" baseline="-25000" smtClean="0"/>
              <a:t>2</a:t>
            </a:r>
            <a:r>
              <a:rPr lang="ru-RU" altLang="ru-RU" sz="3600" smtClean="0"/>
              <a:t>О ↔ Н</a:t>
            </a:r>
            <a:r>
              <a:rPr lang="ru-RU" altLang="ru-RU" sz="3600" baseline="-25000" smtClean="0"/>
              <a:t>2</a:t>
            </a:r>
            <a:r>
              <a:rPr lang="ru-RU" altLang="ru-RU" sz="3600" smtClean="0"/>
              <a:t>СО</a:t>
            </a:r>
            <a:r>
              <a:rPr lang="ru-RU" altLang="ru-RU" sz="3600" baseline="-25000" smtClean="0"/>
              <a:t>3</a:t>
            </a:r>
            <a:r>
              <a:rPr lang="ru-RU" altLang="ru-RU" sz="3600" smtClean="0"/>
              <a:t> + КОН</a:t>
            </a:r>
          </a:p>
          <a:p>
            <a:pPr algn="ctr" eaLnBrk="1" hangingPunct="1">
              <a:buFont typeface="Wingdings" pitchFamily="2" charset="2"/>
              <a:buNone/>
            </a:pPr>
            <a:r>
              <a:rPr lang="ru-RU" altLang="ru-RU" sz="3600" smtClean="0"/>
              <a:t>или	</a:t>
            </a:r>
          </a:p>
          <a:p>
            <a:pPr eaLnBrk="1" hangingPunct="1">
              <a:buFont typeface="Wingdings" pitchFamily="2" charset="2"/>
              <a:buNone/>
            </a:pPr>
            <a:r>
              <a:rPr lang="ru-RU" altLang="ru-RU" sz="3600" smtClean="0"/>
              <a:t>  НСО</a:t>
            </a:r>
            <a:r>
              <a:rPr lang="ru-RU" altLang="ru-RU" sz="3600" baseline="-25000" smtClean="0"/>
              <a:t>3</a:t>
            </a:r>
            <a:r>
              <a:rPr lang="ru-RU" altLang="ru-RU" sz="3600" baseline="30000" smtClean="0"/>
              <a:t>-</a:t>
            </a:r>
            <a:r>
              <a:rPr lang="ru-RU" altLang="ru-RU" sz="3600" smtClean="0"/>
              <a:t> + Н</a:t>
            </a:r>
            <a:r>
              <a:rPr lang="ru-RU" altLang="ru-RU" sz="3600" baseline="-25000" smtClean="0"/>
              <a:t>2</a:t>
            </a:r>
            <a:r>
              <a:rPr lang="ru-RU" altLang="ru-RU" sz="3600" smtClean="0"/>
              <a:t>О ↔ Н</a:t>
            </a:r>
            <a:r>
              <a:rPr lang="ru-RU" altLang="ru-RU" sz="3600" baseline="-25000" smtClean="0"/>
              <a:t>2</a:t>
            </a:r>
            <a:r>
              <a:rPr lang="ru-RU" altLang="ru-RU" sz="3600" smtClean="0"/>
              <a:t>СО</a:t>
            </a:r>
            <a:r>
              <a:rPr lang="ru-RU" altLang="ru-RU" sz="3600" baseline="30000" smtClean="0"/>
              <a:t>3</a:t>
            </a:r>
            <a:r>
              <a:rPr lang="ru-RU" altLang="ru-RU" sz="3600" smtClean="0"/>
              <a:t> + ОН</a:t>
            </a:r>
            <a:r>
              <a:rPr lang="ru-RU" altLang="ru-RU" sz="3600" baseline="30000" smtClean="0"/>
              <a:t>−</a:t>
            </a:r>
          </a:p>
          <a:p>
            <a:pPr eaLnBrk="1" hangingPunct="1"/>
            <a:endParaRPr lang="ru-RU" altLang="ru-RU" sz="3600" smtClean="0"/>
          </a:p>
        </p:txBody>
      </p:sp>
      <p:pic>
        <p:nvPicPr>
          <p:cNvPr id="7373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916113"/>
            <a:ext cx="2590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4038600"/>
            <a:ext cx="63150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0" y="260350"/>
            <a:ext cx="9144000" cy="2592388"/>
          </a:xfrm>
        </p:spPr>
        <p:txBody>
          <a:bodyPr/>
          <a:lstStyle/>
          <a:p>
            <a:pPr algn="ctr" eaLnBrk="1" hangingPunct="1">
              <a:buFont typeface="Wingdings" pitchFamily="2" charset="2"/>
              <a:buNone/>
            </a:pPr>
            <a:r>
              <a:rPr lang="ru-RU" altLang="ru-RU" sz="2800" smtClean="0"/>
              <a:t>По первой ступени образуется более слабая кислота НСО</a:t>
            </a:r>
            <a:r>
              <a:rPr lang="ru-RU" altLang="ru-RU" sz="2800" baseline="-25000" smtClean="0"/>
              <a:t>3</a:t>
            </a:r>
            <a:r>
              <a:rPr lang="ru-RU" altLang="ru-RU" sz="2800" baseline="30000" smtClean="0"/>
              <a:t>-</a:t>
            </a:r>
            <a:r>
              <a:rPr lang="ru-RU" altLang="ru-RU" sz="2800" smtClean="0"/>
              <a:t> чем по второй ступени Н</a:t>
            </a:r>
            <a:r>
              <a:rPr lang="ru-RU" altLang="ru-RU" sz="2800" baseline="-25000" smtClean="0"/>
              <a:t>2</a:t>
            </a:r>
            <a:r>
              <a:rPr lang="ru-RU" altLang="ru-RU" sz="2800" smtClean="0"/>
              <a:t>СО</a:t>
            </a:r>
            <a:r>
              <a:rPr lang="ru-RU" altLang="ru-RU" sz="2800" baseline="-25000" smtClean="0"/>
              <a:t>3</a:t>
            </a:r>
            <a:r>
              <a:rPr lang="ru-RU" altLang="ru-RU" sz="2800" smtClean="0"/>
              <a:t>, поэтому по первой ступени гидролиз соли по аниону всегда протекает в большей степени, чем по второй ступени. </a:t>
            </a:r>
          </a:p>
          <a:p>
            <a:pPr algn="ctr" eaLnBrk="1" hangingPunct="1">
              <a:buFont typeface="Wingdings" pitchFamily="2" charset="2"/>
              <a:buNone/>
            </a:pPr>
            <a:r>
              <a:rPr lang="ru-RU" altLang="ru-RU" sz="2800" smtClean="0"/>
              <a:t>Аналогично проходит гидролиз солей, образованных слабым многокислотным основанием. </a:t>
            </a:r>
          </a:p>
        </p:txBody>
      </p:sp>
      <p:pic>
        <p:nvPicPr>
          <p:cNvPr id="7475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3425825"/>
            <a:ext cx="44164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708275"/>
            <a:ext cx="442595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0" y="115888"/>
            <a:ext cx="9144000" cy="3529012"/>
          </a:xfrm>
        </p:spPr>
        <p:txBody>
          <a:bodyPr/>
          <a:lstStyle/>
          <a:p>
            <a:pPr algn="ctr" eaLnBrk="1" hangingPunct="1">
              <a:buFont typeface="Wingdings" pitchFamily="2" charset="2"/>
              <a:buNone/>
            </a:pPr>
            <a:r>
              <a:rPr lang="ru-RU" altLang="ru-RU" b="1" smtClean="0"/>
              <a:t>   </a:t>
            </a:r>
            <a:r>
              <a:rPr lang="ru-RU" altLang="ru-RU" sz="2800" smtClean="0"/>
              <a:t>Таким образом, в чистой воде или разбавленном водном растворе любых веществ (кислот, оснований, солей и др.) при постоянной температуре произведение концентраций водород-ионов и гидроксид-ионов есть величина постоянная и называется ионным произведением воды (обозначается К(Н</a:t>
            </a:r>
            <a:r>
              <a:rPr lang="ru-RU" altLang="ru-RU" sz="2800" baseline="-25000" smtClean="0"/>
              <a:t>2</a:t>
            </a:r>
            <a:r>
              <a:rPr lang="ru-RU" altLang="ru-RU" sz="2800" smtClean="0"/>
              <a:t>О), К</a:t>
            </a:r>
            <a:r>
              <a:rPr lang="ru-RU" altLang="ru-RU" sz="2800" baseline="-25000" smtClean="0"/>
              <a:t>в</a:t>
            </a:r>
            <a:r>
              <a:rPr lang="ru-RU" altLang="ru-RU" sz="2800" smtClean="0"/>
              <a:t> или К</a:t>
            </a:r>
            <a:r>
              <a:rPr lang="en-US" altLang="ru-RU" sz="2800" baseline="-25000" smtClean="0"/>
              <a:t>W</a:t>
            </a:r>
            <a:r>
              <a:rPr lang="ru-RU" altLang="ru-RU" sz="2800" smtClean="0"/>
              <a:t>). </a:t>
            </a:r>
          </a:p>
          <a:p>
            <a:pPr algn="ctr" eaLnBrk="1" hangingPunct="1">
              <a:buFont typeface="Wingdings" pitchFamily="2" charset="2"/>
              <a:buNone/>
            </a:pPr>
            <a:r>
              <a:rPr lang="ru-RU" altLang="ru-RU" sz="2800" smtClean="0"/>
              <a:t>При 25</a:t>
            </a:r>
            <a:r>
              <a:rPr lang="ru-RU" altLang="ru-RU" sz="2800" baseline="30000" smtClean="0"/>
              <a:t>о</a:t>
            </a:r>
            <a:r>
              <a:rPr lang="ru-RU" altLang="ru-RU" sz="2800" smtClean="0"/>
              <a:t>С К</a:t>
            </a:r>
            <a:r>
              <a:rPr lang="ru-RU" altLang="ru-RU" sz="2800" baseline="-25000" smtClean="0"/>
              <a:t>в</a:t>
            </a:r>
            <a:r>
              <a:rPr lang="ru-RU" altLang="ru-RU" sz="2800" smtClean="0"/>
              <a:t> = 10</a:t>
            </a:r>
            <a:r>
              <a:rPr lang="ru-RU" altLang="ru-RU" sz="2800" baseline="30000" smtClean="0"/>
              <a:t>-14</a:t>
            </a:r>
            <a:r>
              <a:rPr lang="ru-RU" altLang="ru-RU" sz="2800" smtClean="0"/>
              <a:t> моль</a:t>
            </a:r>
            <a:r>
              <a:rPr lang="ru-RU" altLang="ru-RU" sz="2800" baseline="30000" smtClean="0"/>
              <a:t>2</a:t>
            </a:r>
            <a:r>
              <a:rPr lang="ru-RU" altLang="ru-RU" sz="2800" smtClean="0"/>
              <a:t>/л</a:t>
            </a:r>
            <a:r>
              <a:rPr lang="ru-RU" altLang="ru-RU" sz="2800" baseline="30000" smtClean="0"/>
              <a:t>2</a:t>
            </a:r>
            <a:r>
              <a:rPr lang="ru-RU" altLang="ru-RU" sz="2800" smtClean="0"/>
              <a:t>.</a:t>
            </a:r>
          </a:p>
        </p:txBody>
      </p:sp>
      <p:pic>
        <p:nvPicPr>
          <p:cNvPr id="1126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213100"/>
            <a:ext cx="5148262"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0" y="0"/>
            <a:ext cx="9144000" cy="3530600"/>
          </a:xfrm>
        </p:spPr>
        <p:txBody>
          <a:bodyPr/>
          <a:lstStyle/>
          <a:p>
            <a:pPr algn="ctr" eaLnBrk="1" hangingPunct="1">
              <a:buFont typeface="Wingdings" pitchFamily="2" charset="2"/>
              <a:buNone/>
            </a:pPr>
            <a:r>
              <a:rPr lang="ru-RU" altLang="ru-RU" sz="2800" smtClean="0"/>
              <a:t>Если кислота и основание, образующие соль, являются очень слабыми электролитами и к тому же малорастворимыми и летучими веществами и поэтому могут удаляться из сферы реакции, то гидролиз таких солей протекает необратимо до полного разложения соли водой. Например, гидролиз сульфидов и карбонатов </a:t>
            </a:r>
            <a:r>
              <a:rPr lang="en-US" altLang="ru-RU" sz="2800" smtClean="0"/>
              <a:t>Al</a:t>
            </a:r>
            <a:r>
              <a:rPr lang="ru-RU" altLang="ru-RU" sz="2800" baseline="30000" smtClean="0"/>
              <a:t>3+</a:t>
            </a:r>
            <a:r>
              <a:rPr lang="ru-RU" altLang="ru-RU" sz="2800" smtClean="0"/>
              <a:t>, </a:t>
            </a:r>
            <a:r>
              <a:rPr lang="en-US" altLang="ru-RU" sz="2800" smtClean="0"/>
              <a:t>Cr</a:t>
            </a:r>
            <a:r>
              <a:rPr lang="ru-RU" altLang="ru-RU" sz="2800" baseline="30000" smtClean="0"/>
              <a:t>3+</a:t>
            </a:r>
            <a:r>
              <a:rPr lang="ru-RU" altLang="ru-RU" sz="2800" smtClean="0"/>
              <a:t>, </a:t>
            </a:r>
            <a:r>
              <a:rPr lang="en-US" altLang="ru-RU" sz="2800" smtClean="0"/>
              <a:t>Fe</a:t>
            </a:r>
            <a:r>
              <a:rPr lang="ru-RU" altLang="ru-RU" sz="2800" baseline="30000" smtClean="0"/>
              <a:t>3+</a:t>
            </a:r>
            <a:r>
              <a:rPr lang="ru-RU" altLang="ru-RU" sz="2800" smtClean="0"/>
              <a:t> протекает до конца, поэтому получить эти соединения в водном растворе нельзя. </a:t>
            </a:r>
          </a:p>
        </p:txBody>
      </p:sp>
      <p:pic>
        <p:nvPicPr>
          <p:cNvPr id="75779"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36950"/>
            <a:ext cx="4437063"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3068638"/>
            <a:ext cx="470693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0" y="476250"/>
            <a:ext cx="9144000" cy="1728788"/>
          </a:xfrm>
        </p:spPr>
        <p:txBody>
          <a:bodyPr/>
          <a:lstStyle/>
          <a:p>
            <a:pPr eaLnBrk="1" hangingPunct="1"/>
            <a:r>
              <a:rPr lang="ru-RU" altLang="ru-RU" sz="3200" smtClean="0"/>
              <a:t>Гидролиз широко встречается в природе, живом организме, лабораторной практике. Гидролиз неорганических соединений важен для оценки их токсичности. </a:t>
            </a:r>
          </a:p>
          <a:p>
            <a:pPr eaLnBrk="1" hangingPunct="1">
              <a:buFont typeface="Wingdings" pitchFamily="2" charset="2"/>
              <a:buNone/>
            </a:pPr>
            <a:endParaRPr lang="ru-RU" altLang="ru-RU" smtClean="0"/>
          </a:p>
        </p:txBody>
      </p:sp>
      <p:pic>
        <p:nvPicPr>
          <p:cNvPr id="7680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382838"/>
            <a:ext cx="297497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989138"/>
            <a:ext cx="1905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Рисунок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6100" y="3573463"/>
            <a:ext cx="23241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path path="rect">
            <a:fillToRect r="100000" b="100000"/>
          </a:path>
        </a:gradFill>
        <a:effectLst/>
      </p:bgPr>
    </p:bg>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3348038" y="0"/>
            <a:ext cx="5795962" cy="6858000"/>
          </a:xfrm>
        </p:spPr>
        <p:txBody>
          <a:bodyPr/>
          <a:lstStyle/>
          <a:p>
            <a:pPr algn="ctr" eaLnBrk="1" hangingPunct="1">
              <a:lnSpc>
                <a:spcPct val="80000"/>
              </a:lnSpc>
              <a:buFont typeface="Arial" charset="0"/>
              <a:buNone/>
            </a:pPr>
            <a:r>
              <a:rPr lang="ru-RU" altLang="ru-RU" sz="3200" smtClean="0"/>
              <a:t>Особенно важную роль гидролиз играет в жиз-недеятельности живых организмов. Прежде всего в организме происходит ферментативный гидролиз трех основных компонентов пищи – жиров, белков и углеводов, которые в желудочно-кишечном тракте расщепляются водой на более мелкие фрагменты, которые потом усваиваются организмом.</a:t>
            </a:r>
          </a:p>
        </p:txBody>
      </p:sp>
      <p:pic>
        <p:nvPicPr>
          <p:cNvPr id="7782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73463"/>
            <a:ext cx="360045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28892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2700000" scaled="1"/>
        </a:gradFill>
        <a:effectLst/>
      </p:bgPr>
    </p:bg>
    <p:spTree>
      <p:nvGrpSpPr>
        <p:cNvPr id="1" name=""/>
        <p:cNvGrpSpPr/>
        <p:nvPr/>
      </p:nvGrpSpPr>
      <p:grpSpPr>
        <a:xfrm>
          <a:off x="0" y="0"/>
          <a:ext cx="0" cy="0"/>
          <a:chOff x="0" y="0"/>
          <a:chExt cx="0" cy="0"/>
        </a:xfrm>
      </p:grpSpPr>
      <p:sp>
        <p:nvSpPr>
          <p:cNvPr id="78850" name="Объект 2"/>
          <p:cNvSpPr>
            <a:spLocks noGrp="1"/>
          </p:cNvSpPr>
          <p:nvPr>
            <p:ph idx="1"/>
          </p:nvPr>
        </p:nvSpPr>
        <p:spPr>
          <a:xfrm>
            <a:off x="2627313" y="1484313"/>
            <a:ext cx="6516687" cy="2232025"/>
          </a:xfrm>
        </p:spPr>
        <p:txBody>
          <a:bodyPr/>
          <a:lstStyle/>
          <a:p>
            <a:pPr>
              <a:buFont typeface="Arial" charset="0"/>
              <a:buNone/>
            </a:pPr>
            <a:r>
              <a:rPr lang="ru-RU" altLang="ru-RU" sz="3600" smtClean="0"/>
              <a:t>  Энергия, необходимая для жизнедеятельности организма, получается вследствие гидролиза АТФ</a:t>
            </a:r>
          </a:p>
        </p:txBody>
      </p:sp>
      <p:pic>
        <p:nvPicPr>
          <p:cNvPr id="78851"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724275"/>
            <a:ext cx="38100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273526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18900000" scaled="1"/>
        </a:gradFill>
        <a:effectLst/>
      </p:bgPr>
    </p:bg>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0" y="620713"/>
            <a:ext cx="9144000" cy="3024187"/>
          </a:xfrm>
        </p:spPr>
        <p:txBody>
          <a:bodyPr/>
          <a:lstStyle/>
          <a:p>
            <a:pPr algn="ctr" eaLnBrk="1" hangingPunct="1">
              <a:buFont typeface="Wingdings" pitchFamily="2" charset="2"/>
              <a:buNone/>
            </a:pPr>
            <a:r>
              <a:rPr lang="ru-RU" altLang="ru-RU" sz="3200" smtClean="0"/>
              <a:t>Гидролиз может быть и нежелательным процессом. Например, в состав глазных капель входит цинк-сульфат и при хранении идет гидролиз этой соли и накапливается в растворе кислота, поэтому указывают срок годности глазных капель. </a:t>
            </a:r>
          </a:p>
        </p:txBody>
      </p:sp>
      <p:pic>
        <p:nvPicPr>
          <p:cNvPr id="7987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9313" y="3213100"/>
            <a:ext cx="19446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500438"/>
            <a:ext cx="26733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479925"/>
            <a:ext cx="23336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5400000" scaled="1"/>
        </a:gradFill>
        <a:effectLst/>
      </p:bgPr>
    </p:bg>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0" y="260350"/>
            <a:ext cx="7740650" cy="3673475"/>
          </a:xfrm>
        </p:spPr>
        <p:txBody>
          <a:bodyPr/>
          <a:lstStyle/>
          <a:p>
            <a:pPr algn="ctr" eaLnBrk="1" hangingPunct="1">
              <a:buFont typeface="Wingdings" pitchFamily="2" charset="2"/>
              <a:buNone/>
            </a:pPr>
            <a:r>
              <a:rPr lang="ru-RU" altLang="ru-RU" sz="2800" smtClean="0"/>
              <a:t>В практике приготовления лекарств часто возникает необходимость предотвращения гидролиза лекарственных веществ. С этой целью растворы лекарственных веществ подкисляют (растворы солей, имеющих кислую реакцию) или подщелачивают (растворы солей, имеющих щелочную реакцию.</a:t>
            </a:r>
          </a:p>
        </p:txBody>
      </p:sp>
      <p:pic>
        <p:nvPicPr>
          <p:cNvPr id="80899"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88913"/>
            <a:ext cx="15494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730625"/>
            <a:ext cx="4170362"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068638"/>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CC"/>
            </a:gs>
          </a:gsLst>
          <a:lin ang="18900000" scaled="1"/>
        </a:gra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188913"/>
            <a:ext cx="9144000" cy="1079500"/>
          </a:xfrm>
        </p:spPr>
        <p:txBody>
          <a:bodyPr/>
          <a:lstStyle/>
          <a:p>
            <a:pPr algn="ctr" eaLnBrk="1" hangingPunct="1"/>
            <a:r>
              <a:rPr lang="ru-RU" altLang="ru-RU" sz="3200" b="1" smtClean="0"/>
              <a:t>Растворение амфотерных гидроксидов </a:t>
            </a:r>
            <a:r>
              <a:rPr lang="ru-RU" altLang="ru-RU" sz="3200" smtClean="0"/>
              <a:t/>
            </a:r>
            <a:br>
              <a:rPr lang="ru-RU" altLang="ru-RU" sz="3200" smtClean="0"/>
            </a:br>
            <a:r>
              <a:rPr lang="ru-RU" altLang="ru-RU" sz="3200" b="1" smtClean="0"/>
              <a:t>в сильных кислотах и основаниях</a:t>
            </a:r>
            <a:r>
              <a:rPr lang="ru-RU" altLang="ru-RU" sz="3200" smtClean="0"/>
              <a:t/>
            </a:r>
            <a:br>
              <a:rPr lang="ru-RU" altLang="ru-RU" sz="3200" smtClean="0"/>
            </a:br>
            <a:endParaRPr lang="ru-RU" altLang="ru-RU" sz="3200" smtClean="0"/>
          </a:p>
        </p:txBody>
      </p:sp>
      <p:sp>
        <p:nvSpPr>
          <p:cNvPr id="81923" name="Rectangle 3"/>
          <p:cNvSpPr>
            <a:spLocks noGrp="1" noChangeArrowheads="1"/>
          </p:cNvSpPr>
          <p:nvPr>
            <p:ph idx="1"/>
          </p:nvPr>
        </p:nvSpPr>
        <p:spPr>
          <a:xfrm>
            <a:off x="0" y="1052513"/>
            <a:ext cx="9036050" cy="5124450"/>
          </a:xfrm>
          <a:solidFill>
            <a:srgbClr val="FFFF99">
              <a:alpha val="47058"/>
            </a:srgbClr>
          </a:solidFill>
        </p:spPr>
        <p:txBody>
          <a:bodyPr/>
          <a:lstStyle/>
          <a:p>
            <a:pPr eaLnBrk="1" hangingPunct="1">
              <a:buFont typeface="Wingdings" pitchFamily="2" charset="2"/>
              <a:buNone/>
            </a:pPr>
            <a:r>
              <a:rPr lang="ru-RU" altLang="ru-RU" sz="2800" smtClean="0"/>
              <a:t>       Амфотерные гидроксиды в зависимости от условий проявляют свойства протолитической кислоты или свойства протолитического основания, то есть являются амфолитами.</a:t>
            </a:r>
          </a:p>
          <a:p>
            <a:pPr eaLnBrk="1" hangingPunct="1">
              <a:buFont typeface="Wingdings" pitchFamily="2" charset="2"/>
              <a:buNone/>
            </a:pPr>
            <a:r>
              <a:rPr lang="ru-RU" altLang="ru-RU" sz="2800" smtClean="0"/>
              <a:t>       Например, амфотерный цинк – гидроксид [</a:t>
            </a:r>
            <a:r>
              <a:rPr lang="en-US" altLang="ru-RU" sz="2800" smtClean="0"/>
              <a:t>Zn</a:t>
            </a:r>
            <a:r>
              <a:rPr lang="ru-RU" altLang="ru-RU" sz="2800" smtClean="0"/>
              <a:t>(</a:t>
            </a:r>
            <a:r>
              <a:rPr lang="en-US" altLang="ru-RU" sz="2800" smtClean="0"/>
              <a:t>OH</a:t>
            </a:r>
            <a:r>
              <a:rPr lang="ru-RU" altLang="ru-RU" sz="2800" smtClean="0"/>
              <a:t>)</a:t>
            </a:r>
            <a:r>
              <a:rPr lang="ru-RU" altLang="ru-RU" sz="2800" baseline="-25000" smtClean="0"/>
              <a:t>2</a:t>
            </a:r>
            <a:r>
              <a:rPr lang="ru-RU" altLang="ru-RU" sz="2800" smtClean="0"/>
              <a:t>(</a:t>
            </a:r>
            <a:r>
              <a:rPr lang="en-US" altLang="ru-RU" sz="2800" smtClean="0"/>
              <a:t>H</a:t>
            </a:r>
            <a:r>
              <a:rPr lang="ru-RU" altLang="ru-RU" sz="2800" baseline="-25000" smtClean="0"/>
              <a:t>2</a:t>
            </a:r>
            <a:r>
              <a:rPr lang="en-US" altLang="ru-RU" sz="2800" smtClean="0"/>
              <a:t>O</a:t>
            </a:r>
            <a:r>
              <a:rPr lang="ru-RU" altLang="ru-RU" sz="2800" smtClean="0"/>
              <a:t>)</a:t>
            </a:r>
            <a:r>
              <a:rPr lang="ru-RU" altLang="ru-RU" sz="2800" baseline="-25000" smtClean="0"/>
              <a:t>2</a:t>
            </a:r>
            <a:r>
              <a:rPr lang="ru-RU" altLang="ru-RU" sz="2800" smtClean="0"/>
              <a:t>] как протолитическое основание реагирует с сильными кислотами (</a:t>
            </a:r>
            <a:r>
              <a:rPr lang="en-US" altLang="ru-RU" sz="2800" smtClean="0"/>
              <a:t>HCl</a:t>
            </a:r>
            <a:r>
              <a:rPr lang="ru-RU" altLang="ru-RU" sz="2800" smtClean="0"/>
              <a:t>, </a:t>
            </a:r>
            <a:r>
              <a:rPr lang="en-US" altLang="ru-RU" sz="2800" smtClean="0"/>
              <a:t>H</a:t>
            </a:r>
            <a:r>
              <a:rPr lang="ru-RU" altLang="ru-RU" sz="2800" baseline="-25000" smtClean="0"/>
              <a:t>2</a:t>
            </a:r>
            <a:r>
              <a:rPr lang="en-US" altLang="ru-RU" sz="2800" smtClean="0"/>
              <a:t>SO</a:t>
            </a:r>
            <a:r>
              <a:rPr lang="ru-RU" altLang="ru-RU" sz="2800" baseline="-25000" smtClean="0"/>
              <a:t>4</a:t>
            </a:r>
            <a:r>
              <a:rPr lang="ru-RU" altLang="ru-RU" sz="2800" smtClean="0"/>
              <a:t>, </a:t>
            </a:r>
            <a:r>
              <a:rPr lang="en-US" altLang="ru-RU" sz="2800" smtClean="0"/>
              <a:t>HNO</a:t>
            </a:r>
            <a:r>
              <a:rPr lang="ru-RU" altLang="ru-RU" sz="2800" baseline="-25000" smtClean="0"/>
              <a:t>3</a:t>
            </a:r>
            <a:r>
              <a:rPr lang="ru-RU" altLang="ru-RU" sz="2800" smtClean="0"/>
              <a:t> и др.):</a:t>
            </a:r>
          </a:p>
        </p:txBody>
      </p:sp>
      <p:pic>
        <p:nvPicPr>
          <p:cNvPr id="81924"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508500"/>
            <a:ext cx="22320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Рисунок 501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5170488"/>
            <a:ext cx="28606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Рисунок 50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3987800"/>
            <a:ext cx="22669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chemeClr val="bg1"/>
            </a:gs>
          </a:gsLst>
          <a:lin ang="5400000" scaled="1"/>
        </a:gradFill>
        <a:effectLst/>
      </p:bgPr>
    </p:bg>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07950" y="404813"/>
            <a:ext cx="8928100" cy="3095625"/>
          </a:xfrm>
        </p:spPr>
        <p:txBody>
          <a:bodyPr/>
          <a:lstStyle/>
          <a:p>
            <a:pPr eaLnBrk="1" hangingPunct="1">
              <a:buFont typeface="Wingdings" pitchFamily="2" charset="2"/>
              <a:buNone/>
            </a:pPr>
            <a:r>
              <a:rPr lang="ru-RU" altLang="ru-RU" sz="3200" smtClean="0"/>
              <a:t>[</a:t>
            </a:r>
            <a:r>
              <a:rPr lang="en-US" altLang="ru-RU" sz="3200" smtClean="0"/>
              <a:t>Zn</a:t>
            </a:r>
            <a:r>
              <a:rPr lang="ru-RU" altLang="ru-RU" sz="3200" smtClean="0"/>
              <a:t>(</a:t>
            </a:r>
            <a:r>
              <a:rPr lang="en-US" altLang="ru-RU" sz="3200" smtClean="0"/>
              <a:t>OH</a:t>
            </a:r>
            <a:r>
              <a:rPr lang="ru-RU" altLang="ru-RU" sz="3200" smtClean="0"/>
              <a:t>)</a:t>
            </a:r>
            <a:r>
              <a:rPr lang="ru-RU" altLang="ru-RU" sz="3200" baseline="-25000" smtClean="0"/>
              <a:t>2</a:t>
            </a:r>
            <a:r>
              <a:rPr lang="ru-RU" altLang="ru-RU" sz="3200" smtClean="0"/>
              <a:t>(</a:t>
            </a:r>
            <a:r>
              <a:rPr lang="en-US" altLang="ru-RU" sz="3200" smtClean="0"/>
              <a:t>H</a:t>
            </a:r>
            <a:r>
              <a:rPr lang="ru-RU" altLang="ru-RU" sz="3200" baseline="-25000" smtClean="0"/>
              <a:t>2</a:t>
            </a:r>
            <a:r>
              <a:rPr lang="en-US" altLang="ru-RU" sz="3200" smtClean="0"/>
              <a:t>O</a:t>
            </a:r>
            <a:r>
              <a:rPr lang="ru-RU" altLang="ru-RU" sz="3200" smtClean="0"/>
              <a:t>)</a:t>
            </a:r>
            <a:r>
              <a:rPr lang="ru-RU" altLang="ru-RU" sz="3200" baseline="-25000" smtClean="0"/>
              <a:t>2</a:t>
            </a:r>
            <a:r>
              <a:rPr lang="ru-RU" altLang="ru-RU" sz="3200" smtClean="0"/>
              <a:t>] + </a:t>
            </a:r>
            <a:r>
              <a:rPr lang="en-US" altLang="ru-RU" sz="3200" smtClean="0"/>
              <a:t>H</a:t>
            </a:r>
            <a:r>
              <a:rPr lang="ru-RU" altLang="ru-RU" sz="3200" baseline="-25000" smtClean="0"/>
              <a:t>3</a:t>
            </a:r>
            <a:r>
              <a:rPr lang="ru-RU" altLang="ru-RU" sz="3200" smtClean="0"/>
              <a:t>+</a:t>
            </a:r>
            <a:r>
              <a:rPr lang="en-US" altLang="ru-RU" sz="3200" smtClean="0"/>
              <a:t>O</a:t>
            </a:r>
            <a:r>
              <a:rPr lang="ru-RU" altLang="ru-RU" sz="3200" smtClean="0"/>
              <a:t> ↔ [</a:t>
            </a:r>
            <a:r>
              <a:rPr lang="en-US" altLang="ru-RU" sz="3200" smtClean="0"/>
              <a:t>Zn</a:t>
            </a:r>
            <a:r>
              <a:rPr lang="ru-RU" altLang="ru-RU" sz="3200" smtClean="0"/>
              <a:t>(</a:t>
            </a:r>
            <a:r>
              <a:rPr lang="en-US" altLang="ru-RU" sz="3200" smtClean="0"/>
              <a:t>OH</a:t>
            </a:r>
            <a:r>
              <a:rPr lang="ru-RU" altLang="ru-RU" sz="3200" smtClean="0"/>
              <a:t>)(</a:t>
            </a:r>
            <a:r>
              <a:rPr lang="en-US" altLang="ru-RU" sz="3200" smtClean="0"/>
              <a:t>H</a:t>
            </a:r>
            <a:r>
              <a:rPr lang="ru-RU" altLang="ru-RU" sz="3200" baseline="-25000" smtClean="0"/>
              <a:t>2</a:t>
            </a:r>
            <a:r>
              <a:rPr lang="en-US" altLang="ru-RU" sz="3200" smtClean="0"/>
              <a:t>O</a:t>
            </a:r>
            <a:r>
              <a:rPr lang="ru-RU" altLang="ru-RU" sz="3200" smtClean="0"/>
              <a:t>)</a:t>
            </a:r>
            <a:r>
              <a:rPr lang="ru-RU" altLang="ru-RU" sz="3200" baseline="-25000" smtClean="0"/>
              <a:t>3</a:t>
            </a:r>
            <a:r>
              <a:rPr lang="ru-RU" altLang="ru-RU" sz="3200" smtClean="0"/>
              <a:t>]</a:t>
            </a:r>
            <a:r>
              <a:rPr lang="ru-RU" altLang="ru-RU" sz="3200" baseline="30000" smtClean="0"/>
              <a:t>+</a:t>
            </a:r>
            <a:r>
              <a:rPr lang="ru-RU" altLang="ru-RU" sz="3200" smtClean="0"/>
              <a:t> + </a:t>
            </a:r>
            <a:r>
              <a:rPr lang="en-US" altLang="ru-RU" sz="3200" smtClean="0"/>
              <a:t>H</a:t>
            </a:r>
            <a:r>
              <a:rPr lang="ru-RU" altLang="ru-RU" sz="3200" baseline="-25000" smtClean="0"/>
              <a:t>2</a:t>
            </a:r>
            <a:r>
              <a:rPr lang="en-US" altLang="ru-RU" sz="3200" smtClean="0"/>
              <a:t>O</a:t>
            </a:r>
            <a:endParaRPr lang="ru-RU" altLang="ru-RU" sz="3200" smtClean="0"/>
          </a:p>
          <a:p>
            <a:pPr eaLnBrk="1" hangingPunct="1">
              <a:buFont typeface="Wingdings" pitchFamily="2" charset="2"/>
              <a:buNone/>
            </a:pPr>
            <a:r>
              <a:rPr lang="ru-RU" altLang="ru-RU" sz="2400" smtClean="0"/>
              <a:t>основание         </a:t>
            </a:r>
            <a:r>
              <a:rPr lang="ru-RU" altLang="ru-RU" sz="2400" smtClean="0">
                <a:latin typeface="Arial" charset="0"/>
              </a:rPr>
              <a:t>          </a:t>
            </a:r>
            <a:r>
              <a:rPr lang="ru-RU" altLang="ru-RU" sz="2400" smtClean="0"/>
              <a:t> кислота</a:t>
            </a:r>
          </a:p>
          <a:p>
            <a:pPr eaLnBrk="1" hangingPunct="1">
              <a:buFont typeface="Wingdings" pitchFamily="2" charset="2"/>
              <a:buNone/>
            </a:pPr>
            <a:r>
              <a:rPr lang="ru-RU" altLang="ru-RU" sz="2400" smtClean="0"/>
              <a:t>		</a:t>
            </a:r>
          </a:p>
          <a:p>
            <a:pPr eaLnBrk="1" hangingPunct="1">
              <a:buFont typeface="Wingdings" pitchFamily="2" charset="2"/>
              <a:buNone/>
            </a:pPr>
            <a:r>
              <a:rPr lang="en-US" altLang="ru-RU" sz="2800" smtClean="0"/>
              <a:t>Zn</a:t>
            </a:r>
            <a:r>
              <a:rPr lang="ru-RU" altLang="ru-RU" sz="2800" smtClean="0"/>
              <a:t>(</a:t>
            </a:r>
            <a:r>
              <a:rPr lang="en-US" altLang="ru-RU" sz="2800" smtClean="0"/>
              <a:t>OH</a:t>
            </a:r>
            <a:r>
              <a:rPr lang="ru-RU" altLang="ru-RU" sz="2800" smtClean="0"/>
              <a:t>)(</a:t>
            </a:r>
            <a:r>
              <a:rPr lang="en-US" altLang="ru-RU" sz="2800" smtClean="0"/>
              <a:t>H</a:t>
            </a:r>
            <a:r>
              <a:rPr lang="ru-RU" altLang="ru-RU" sz="2800" baseline="-25000" smtClean="0"/>
              <a:t>2</a:t>
            </a:r>
            <a:r>
              <a:rPr lang="en-US" altLang="ru-RU" sz="2800" smtClean="0"/>
              <a:t>O</a:t>
            </a:r>
            <a:r>
              <a:rPr lang="ru-RU" altLang="ru-RU" sz="2800" smtClean="0"/>
              <a:t>)</a:t>
            </a:r>
            <a:r>
              <a:rPr lang="ru-RU" altLang="ru-RU" sz="2800" baseline="-25000" smtClean="0"/>
              <a:t>3</a:t>
            </a:r>
            <a:r>
              <a:rPr lang="ru-RU" altLang="ru-RU" sz="2800" smtClean="0"/>
              <a:t>] + </a:t>
            </a:r>
            <a:r>
              <a:rPr lang="en-US" altLang="ru-RU" sz="2800" smtClean="0"/>
              <a:t>H</a:t>
            </a:r>
            <a:r>
              <a:rPr lang="ru-RU" altLang="ru-RU" sz="2800" baseline="-25000" smtClean="0"/>
              <a:t>3</a:t>
            </a:r>
            <a:r>
              <a:rPr lang="ru-RU" altLang="ru-RU" sz="2800" baseline="30000" smtClean="0"/>
              <a:t>+</a:t>
            </a:r>
            <a:r>
              <a:rPr lang="en-US" altLang="ru-RU" sz="2800" smtClean="0"/>
              <a:t>O</a:t>
            </a:r>
            <a:r>
              <a:rPr lang="ru-RU" altLang="ru-RU" sz="2800" smtClean="0"/>
              <a:t> ↔ [</a:t>
            </a:r>
            <a:r>
              <a:rPr lang="en-US" altLang="ru-RU" sz="2800" smtClean="0"/>
              <a:t>Zn</a:t>
            </a:r>
            <a:r>
              <a:rPr lang="ru-RU" altLang="ru-RU" sz="2800" smtClean="0"/>
              <a:t>(</a:t>
            </a:r>
            <a:r>
              <a:rPr lang="en-US" altLang="ru-RU" sz="2800" smtClean="0"/>
              <a:t>H</a:t>
            </a:r>
            <a:r>
              <a:rPr lang="ru-RU" altLang="ru-RU" sz="2800" baseline="-25000" smtClean="0"/>
              <a:t>2</a:t>
            </a:r>
            <a:r>
              <a:rPr lang="en-US" altLang="ru-RU" sz="2800" smtClean="0"/>
              <a:t>O</a:t>
            </a:r>
            <a:r>
              <a:rPr lang="ru-RU" altLang="ru-RU" sz="2800" smtClean="0"/>
              <a:t>)</a:t>
            </a:r>
            <a:r>
              <a:rPr lang="ru-RU" altLang="ru-RU" sz="2800" baseline="-25000" smtClean="0"/>
              <a:t>4</a:t>
            </a:r>
            <a:r>
              <a:rPr lang="ru-RU" altLang="ru-RU" sz="2800" smtClean="0"/>
              <a:t>]</a:t>
            </a:r>
            <a:r>
              <a:rPr lang="ru-RU" altLang="ru-RU" sz="2800" baseline="-25000" smtClean="0"/>
              <a:t>2</a:t>
            </a:r>
            <a:r>
              <a:rPr lang="ru-RU" altLang="ru-RU" sz="2800" baseline="30000" smtClean="0"/>
              <a:t>+</a:t>
            </a:r>
            <a:r>
              <a:rPr lang="ru-RU" altLang="ru-RU" sz="2800" smtClean="0"/>
              <a:t> + </a:t>
            </a:r>
            <a:r>
              <a:rPr lang="en-US" altLang="ru-RU" sz="2800" smtClean="0"/>
              <a:t>H</a:t>
            </a:r>
            <a:r>
              <a:rPr lang="ru-RU" altLang="ru-RU" sz="2800" baseline="-25000" smtClean="0"/>
              <a:t>2</a:t>
            </a:r>
            <a:r>
              <a:rPr lang="en-US" altLang="ru-RU" sz="2800" smtClean="0"/>
              <a:t>O</a:t>
            </a:r>
            <a:endParaRPr lang="ru-RU" altLang="ru-RU" sz="2800" smtClean="0"/>
          </a:p>
          <a:p>
            <a:pPr eaLnBrk="1" hangingPunct="1">
              <a:buFont typeface="Wingdings" pitchFamily="2" charset="2"/>
              <a:buNone/>
            </a:pPr>
            <a:r>
              <a:rPr lang="ru-RU" altLang="ru-RU" sz="2400" smtClean="0"/>
              <a:t>основание        </a:t>
            </a:r>
            <a:r>
              <a:rPr lang="ru-RU" altLang="ru-RU" sz="2400" smtClean="0">
                <a:latin typeface="Arial" charset="0"/>
              </a:rPr>
              <a:t>    </a:t>
            </a:r>
            <a:r>
              <a:rPr lang="ru-RU" altLang="ru-RU" sz="2400" smtClean="0"/>
              <a:t>кислота</a:t>
            </a:r>
          </a:p>
          <a:p>
            <a:pPr eaLnBrk="1" hangingPunct="1"/>
            <a:endParaRPr lang="ru-RU" altLang="ru-RU" sz="2400" smtClean="0"/>
          </a:p>
        </p:txBody>
      </p:sp>
      <p:pic>
        <p:nvPicPr>
          <p:cNvPr id="82947"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3429000"/>
            <a:ext cx="4040188"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Рисунок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557338"/>
            <a:ext cx="1700213"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Рисунок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781300"/>
            <a:ext cx="167322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107950" y="260350"/>
            <a:ext cx="8407400" cy="3455988"/>
          </a:xfrm>
        </p:spPr>
        <p:txBody>
          <a:bodyPr/>
          <a:lstStyle/>
          <a:p>
            <a:pPr eaLnBrk="1" hangingPunct="1">
              <a:buFont typeface="Wingdings" pitchFamily="2" charset="2"/>
              <a:buNone/>
            </a:pPr>
            <a:r>
              <a:rPr lang="ru-RU" altLang="ru-RU" sz="2800" smtClean="0"/>
              <a:t>      Реагируя с сильными основаниями, амфотерный цинк-гидроксид проявляет свойства протолитической кислоты:</a:t>
            </a:r>
          </a:p>
          <a:p>
            <a:pPr eaLnBrk="1" hangingPunct="1">
              <a:buFont typeface="Wingdings" pitchFamily="2" charset="2"/>
              <a:buNone/>
            </a:pPr>
            <a:endParaRPr lang="ru-RU" altLang="ru-RU" sz="2400" smtClean="0">
              <a:latin typeface="Arial" charset="0"/>
            </a:endParaRPr>
          </a:p>
          <a:p>
            <a:pPr eaLnBrk="1" hangingPunct="1">
              <a:buFont typeface="Wingdings" pitchFamily="2" charset="2"/>
              <a:buNone/>
            </a:pPr>
            <a:r>
              <a:rPr lang="en-US" altLang="ru-RU" sz="2400" smtClean="0"/>
              <a:t>[Zn</a:t>
            </a:r>
            <a:r>
              <a:rPr lang="ru-RU" altLang="ru-RU" sz="2400" smtClean="0"/>
              <a:t>(</a:t>
            </a:r>
            <a:r>
              <a:rPr lang="en-US" altLang="ru-RU" sz="2400" smtClean="0"/>
              <a:t>OH</a:t>
            </a:r>
            <a:r>
              <a:rPr lang="ru-RU" altLang="ru-RU" sz="2400" smtClean="0"/>
              <a:t>)</a:t>
            </a:r>
            <a:r>
              <a:rPr lang="ru-RU" altLang="ru-RU" sz="2400" baseline="-25000" smtClean="0"/>
              <a:t>2</a:t>
            </a:r>
            <a:r>
              <a:rPr lang="ru-RU" altLang="ru-RU" sz="2400" smtClean="0"/>
              <a:t>(</a:t>
            </a:r>
            <a:r>
              <a:rPr lang="en-US" altLang="ru-RU" sz="2400" smtClean="0"/>
              <a:t>H</a:t>
            </a:r>
            <a:r>
              <a:rPr lang="ru-RU" altLang="ru-RU" sz="2400" baseline="-25000" smtClean="0"/>
              <a:t>2</a:t>
            </a:r>
            <a:r>
              <a:rPr lang="en-US" altLang="ru-RU" sz="2400" smtClean="0"/>
              <a:t>O</a:t>
            </a:r>
            <a:r>
              <a:rPr lang="ru-RU" altLang="ru-RU" sz="2400" smtClean="0"/>
              <a:t>)</a:t>
            </a:r>
            <a:r>
              <a:rPr lang="ru-RU" altLang="ru-RU" sz="2400" baseline="-25000" smtClean="0"/>
              <a:t>2</a:t>
            </a:r>
            <a:r>
              <a:rPr lang="ru-RU" altLang="ru-RU" sz="2400" smtClean="0"/>
              <a:t>] + </a:t>
            </a:r>
            <a:r>
              <a:rPr lang="en-US" altLang="ru-RU" sz="2400" smtClean="0"/>
              <a:t>O</a:t>
            </a:r>
            <a:r>
              <a:rPr lang="ru-RU" altLang="ru-RU" sz="2400" smtClean="0"/>
              <a:t>Н</a:t>
            </a:r>
            <a:r>
              <a:rPr lang="ru-RU" altLang="ru-RU" sz="2400" baseline="30000" smtClean="0"/>
              <a:t>−</a:t>
            </a:r>
            <a:r>
              <a:rPr lang="ru-RU" altLang="ru-RU" sz="2400" smtClean="0"/>
              <a:t> ↔ [</a:t>
            </a:r>
            <a:r>
              <a:rPr lang="en-US" altLang="ru-RU" sz="2400" smtClean="0"/>
              <a:t>Zn</a:t>
            </a:r>
            <a:r>
              <a:rPr lang="ru-RU" altLang="ru-RU" sz="2400" smtClean="0"/>
              <a:t>(</a:t>
            </a:r>
            <a:r>
              <a:rPr lang="en-US" altLang="ru-RU" sz="2400" smtClean="0"/>
              <a:t>OH</a:t>
            </a:r>
            <a:r>
              <a:rPr lang="ru-RU" altLang="ru-RU" sz="2400" smtClean="0"/>
              <a:t>)</a:t>
            </a:r>
            <a:r>
              <a:rPr lang="ru-RU" altLang="ru-RU" sz="2400" baseline="-25000" smtClean="0"/>
              <a:t>3</a:t>
            </a:r>
            <a:r>
              <a:rPr lang="ru-RU" altLang="ru-RU" sz="2400" smtClean="0"/>
              <a:t>(</a:t>
            </a:r>
            <a:r>
              <a:rPr lang="en-US" altLang="ru-RU" sz="2400" smtClean="0"/>
              <a:t>H</a:t>
            </a:r>
            <a:r>
              <a:rPr lang="ru-RU" altLang="ru-RU" sz="2400" baseline="-25000" smtClean="0"/>
              <a:t>2</a:t>
            </a:r>
            <a:r>
              <a:rPr lang="en-US" altLang="ru-RU" sz="2400" smtClean="0"/>
              <a:t>O</a:t>
            </a:r>
            <a:r>
              <a:rPr lang="ru-RU" altLang="ru-RU" sz="2400" smtClean="0"/>
              <a:t>)]</a:t>
            </a:r>
            <a:r>
              <a:rPr lang="ru-RU" altLang="ru-RU" sz="2400" baseline="30000" smtClean="0"/>
              <a:t>−</a:t>
            </a:r>
            <a:r>
              <a:rPr lang="ru-RU" altLang="ru-RU" sz="2400" smtClean="0"/>
              <a:t> + </a:t>
            </a:r>
            <a:r>
              <a:rPr lang="en-US" altLang="ru-RU" sz="2400" smtClean="0"/>
              <a:t>H</a:t>
            </a:r>
            <a:r>
              <a:rPr lang="ru-RU" altLang="ru-RU" sz="2400" baseline="30000" smtClean="0"/>
              <a:t>2</a:t>
            </a:r>
            <a:r>
              <a:rPr lang="en-US" altLang="ru-RU" sz="2400" smtClean="0"/>
              <a:t>O</a:t>
            </a:r>
          </a:p>
          <a:p>
            <a:pPr eaLnBrk="1" hangingPunct="1">
              <a:buFont typeface="Wingdings" pitchFamily="2" charset="2"/>
              <a:buNone/>
            </a:pPr>
            <a:r>
              <a:rPr lang="ru-RU" altLang="ru-RU" sz="2800" baseline="30000" smtClean="0"/>
              <a:t>кислота                      основание</a:t>
            </a:r>
          </a:p>
          <a:p>
            <a:pPr eaLnBrk="1" hangingPunct="1">
              <a:buFont typeface="Wingdings" pitchFamily="2" charset="2"/>
              <a:buNone/>
            </a:pPr>
            <a:endParaRPr lang="ru-RU" altLang="ru-RU" sz="2800" smtClean="0"/>
          </a:p>
          <a:p>
            <a:pPr eaLnBrk="1" hangingPunct="1">
              <a:buFont typeface="Wingdings" pitchFamily="2" charset="2"/>
              <a:buNone/>
            </a:pPr>
            <a:r>
              <a:rPr lang="ru-RU" altLang="ru-RU" sz="2800" smtClean="0"/>
              <a:t>[</a:t>
            </a:r>
            <a:r>
              <a:rPr lang="en-US" altLang="ru-RU" sz="2800" smtClean="0"/>
              <a:t>Zn</a:t>
            </a:r>
            <a:r>
              <a:rPr lang="ru-RU" altLang="ru-RU" sz="2800" smtClean="0"/>
              <a:t>(</a:t>
            </a:r>
            <a:r>
              <a:rPr lang="en-US" altLang="ru-RU" sz="2800" smtClean="0"/>
              <a:t>OH</a:t>
            </a:r>
            <a:r>
              <a:rPr lang="ru-RU" altLang="ru-RU" sz="2800" smtClean="0"/>
              <a:t>)</a:t>
            </a:r>
            <a:r>
              <a:rPr lang="ru-RU" altLang="ru-RU" sz="2800" baseline="-25000" smtClean="0"/>
              <a:t>3</a:t>
            </a:r>
            <a:r>
              <a:rPr lang="ru-RU" altLang="ru-RU" sz="2800" smtClean="0"/>
              <a:t>(</a:t>
            </a:r>
            <a:r>
              <a:rPr lang="en-US" altLang="ru-RU" sz="2800" smtClean="0"/>
              <a:t>H</a:t>
            </a:r>
            <a:r>
              <a:rPr lang="ru-RU" altLang="ru-RU" sz="2800" baseline="-25000" smtClean="0"/>
              <a:t>2</a:t>
            </a:r>
            <a:r>
              <a:rPr lang="en-US" altLang="ru-RU" sz="2800" smtClean="0"/>
              <a:t>O</a:t>
            </a:r>
            <a:r>
              <a:rPr lang="ru-RU" altLang="ru-RU" sz="2800" smtClean="0"/>
              <a:t>)]</a:t>
            </a:r>
            <a:r>
              <a:rPr lang="ru-RU" altLang="ru-RU" sz="2800" baseline="30000" smtClean="0"/>
              <a:t>−</a:t>
            </a:r>
            <a:r>
              <a:rPr lang="ru-RU" altLang="ru-RU" sz="2800" smtClean="0"/>
              <a:t> + </a:t>
            </a:r>
            <a:r>
              <a:rPr lang="en-US" altLang="ru-RU" sz="2800" smtClean="0"/>
              <a:t>O</a:t>
            </a:r>
            <a:r>
              <a:rPr lang="ru-RU" altLang="ru-RU" sz="2800" smtClean="0"/>
              <a:t>Н</a:t>
            </a:r>
            <a:r>
              <a:rPr lang="ru-RU" altLang="ru-RU" sz="2800" baseline="30000" smtClean="0"/>
              <a:t>−</a:t>
            </a:r>
            <a:r>
              <a:rPr lang="ru-RU" altLang="ru-RU" sz="2800" smtClean="0"/>
              <a:t> ↔ [</a:t>
            </a:r>
            <a:r>
              <a:rPr lang="en-US" altLang="ru-RU" sz="2800" smtClean="0"/>
              <a:t>Zn</a:t>
            </a:r>
            <a:r>
              <a:rPr lang="ru-RU" altLang="ru-RU" sz="2800" smtClean="0"/>
              <a:t>(</a:t>
            </a:r>
            <a:r>
              <a:rPr lang="en-US" altLang="ru-RU" sz="2800" smtClean="0"/>
              <a:t>OH</a:t>
            </a:r>
            <a:r>
              <a:rPr lang="ru-RU" altLang="ru-RU" sz="2800" smtClean="0"/>
              <a:t>)</a:t>
            </a:r>
            <a:r>
              <a:rPr lang="ru-RU" altLang="ru-RU" sz="2800" baseline="-25000" smtClean="0"/>
              <a:t>4</a:t>
            </a:r>
            <a:r>
              <a:rPr lang="ru-RU" altLang="ru-RU" sz="2800" smtClean="0"/>
              <a:t>]</a:t>
            </a:r>
            <a:r>
              <a:rPr lang="en-US" altLang="ru-RU" sz="2800" baseline="30000" smtClean="0"/>
              <a:t>2-</a:t>
            </a:r>
            <a:r>
              <a:rPr lang="ru-RU" altLang="ru-RU" sz="2800" smtClean="0"/>
              <a:t> + </a:t>
            </a:r>
            <a:r>
              <a:rPr lang="en-US" altLang="ru-RU" sz="2800" smtClean="0"/>
              <a:t>H</a:t>
            </a:r>
            <a:r>
              <a:rPr lang="ru-RU" altLang="ru-RU" sz="2800" baseline="-25000" smtClean="0"/>
              <a:t>2</a:t>
            </a:r>
            <a:r>
              <a:rPr lang="en-US" altLang="ru-RU" sz="2800" smtClean="0"/>
              <a:t>O</a:t>
            </a:r>
            <a:endParaRPr lang="ru-RU" altLang="ru-RU" sz="2800" smtClean="0"/>
          </a:p>
          <a:p>
            <a:pPr eaLnBrk="1" hangingPunct="1">
              <a:buFont typeface="Wingdings" pitchFamily="2" charset="2"/>
              <a:buNone/>
            </a:pPr>
            <a:r>
              <a:rPr lang="ru-RU" altLang="ru-RU" sz="2800" baseline="30000" smtClean="0"/>
              <a:t>кислота                             основание</a:t>
            </a:r>
          </a:p>
        </p:txBody>
      </p:sp>
      <p:pic>
        <p:nvPicPr>
          <p:cNvPr id="8397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968375"/>
            <a:ext cx="1922463"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059238"/>
            <a:ext cx="298767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83942">
            <a:off x="2736850" y="4029075"/>
            <a:ext cx="22907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99"/>
            </a:gs>
          </a:gsLst>
          <a:lin ang="5400000" scaled="1"/>
        </a:gradFill>
        <a:effectLst/>
      </p:bgPr>
    </p:bg>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107950" y="0"/>
            <a:ext cx="8928100" cy="3429000"/>
          </a:xfrm>
        </p:spPr>
        <p:txBody>
          <a:bodyPr/>
          <a:lstStyle/>
          <a:p>
            <a:pPr eaLnBrk="1" hangingPunct="1">
              <a:buFont typeface="Wingdings" pitchFamily="2" charset="2"/>
              <a:buNone/>
            </a:pPr>
            <a:r>
              <a:rPr lang="ru-RU" altLang="ru-RU" sz="2800" smtClean="0">
                <a:latin typeface="Arial" charset="0"/>
              </a:rPr>
              <a:t>    </a:t>
            </a:r>
            <a:r>
              <a:rPr lang="ru-RU" altLang="ru-RU" sz="2800" smtClean="0"/>
              <a:t>Однако в протонной теории есть свои </a:t>
            </a:r>
            <a:r>
              <a:rPr lang="ru-RU" altLang="ru-RU" sz="2800" b="1" smtClean="0">
                <a:solidFill>
                  <a:srgbClr val="FF0000"/>
                </a:solidFill>
              </a:rPr>
              <a:t>недостатки</a:t>
            </a:r>
            <a:r>
              <a:rPr lang="ru-RU" altLang="ru-RU" sz="2800" smtClean="0"/>
              <a:t>:</a:t>
            </a:r>
          </a:p>
          <a:p>
            <a:pPr eaLnBrk="1" hangingPunct="1">
              <a:buFont typeface="Wingdings" pitchFamily="2" charset="2"/>
              <a:buNone/>
            </a:pPr>
            <a:r>
              <a:rPr lang="en-US" altLang="ru-RU" sz="2800" smtClean="0"/>
              <a:t>1) </a:t>
            </a:r>
            <a:r>
              <a:rPr lang="ru-RU" altLang="ru-RU" sz="2800" smtClean="0"/>
              <a:t>Протонная теория применима только к объяснению реакций между протолитами. Но есть вещества, которые не отдают и не принимают протон Н</a:t>
            </a:r>
            <a:r>
              <a:rPr lang="ru-RU" altLang="ru-RU" sz="2800" baseline="30000" smtClean="0"/>
              <a:t>+</a:t>
            </a:r>
            <a:r>
              <a:rPr lang="ru-RU" altLang="ru-RU" sz="2800" smtClean="0"/>
              <a:t>, но могут проявлять кислотный или основной характер. Например, </a:t>
            </a:r>
            <a:r>
              <a:rPr lang="en-US" altLang="ru-RU" sz="2800" smtClean="0"/>
              <a:t>BF</a:t>
            </a:r>
            <a:r>
              <a:rPr lang="ru-RU" altLang="ru-RU" sz="2800" smtClean="0"/>
              <a:t>3 проявляет очень сильные кислотные свойства, хотя донором протона не является.</a:t>
            </a:r>
          </a:p>
        </p:txBody>
      </p:sp>
      <p:pic>
        <p:nvPicPr>
          <p:cNvPr id="8499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698875"/>
            <a:ext cx="342106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924175"/>
            <a:ext cx="194468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Рисунок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157788"/>
            <a:ext cx="1800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258888" y="2205038"/>
            <a:ext cx="7777162" cy="4464050"/>
          </a:xfrm>
        </p:spPr>
        <p:txBody>
          <a:bodyPr/>
          <a:lstStyle/>
          <a:p>
            <a:pPr algn="ctr" eaLnBrk="1" hangingPunct="1">
              <a:buFont typeface="Wingdings" pitchFamily="2" charset="2"/>
              <a:buNone/>
            </a:pPr>
            <a:r>
              <a:rPr lang="ru-RU" altLang="ru-RU" smtClean="0"/>
              <a:t>   </a:t>
            </a:r>
            <a:r>
              <a:rPr lang="ru-RU" altLang="ru-RU" sz="2800" u="sng" smtClean="0"/>
              <a:t>Ионное произведение воды </a:t>
            </a:r>
            <a:r>
              <a:rPr lang="ru-RU" altLang="ru-RU" sz="2800" smtClean="0"/>
              <a:t>К</a:t>
            </a:r>
            <a:r>
              <a:rPr lang="ru-RU" altLang="ru-RU" sz="2800" baseline="-25000" smtClean="0"/>
              <a:t>в</a:t>
            </a:r>
            <a:r>
              <a:rPr lang="ru-RU" altLang="ru-RU" sz="2800" u="sng" smtClean="0"/>
              <a:t> зависит от температуры. С повышением температуры ионное произведение воды увеличивается</a:t>
            </a:r>
            <a:r>
              <a:rPr lang="ru-RU" altLang="ru-RU" sz="2800" smtClean="0"/>
              <a:t>, так как равновесие эндотермического процесса ионизации воды (∆Н</a:t>
            </a:r>
            <a:r>
              <a:rPr lang="ru-RU" altLang="ru-RU" sz="2800" baseline="30000" smtClean="0"/>
              <a:t>о</a:t>
            </a:r>
            <a:r>
              <a:rPr lang="ru-RU" altLang="ru-RU" sz="2800" baseline="-25000" smtClean="0"/>
              <a:t>ион</a:t>
            </a:r>
            <a:r>
              <a:rPr lang="ru-RU" altLang="ru-RU" sz="2800" smtClean="0"/>
              <a:t>=+56,5кДж/моль) при нагревании по принципу Ле Шателье смещается вправо, а значит концентрации [</a:t>
            </a:r>
            <a:r>
              <a:rPr lang="en-US" altLang="ru-RU" sz="2800" smtClean="0"/>
              <a:t>H</a:t>
            </a:r>
            <a:r>
              <a:rPr lang="ru-RU" altLang="ru-RU" sz="2800" baseline="30000" smtClean="0"/>
              <a:t>+</a:t>
            </a:r>
            <a:r>
              <a:rPr lang="ru-RU" altLang="ru-RU" sz="2800" smtClean="0"/>
              <a:t>] и [</a:t>
            </a:r>
            <a:r>
              <a:rPr lang="en-US" altLang="ru-RU" sz="2800" smtClean="0"/>
              <a:t>OH</a:t>
            </a:r>
            <a:r>
              <a:rPr lang="ru-RU" altLang="ru-RU" sz="2800" baseline="30000" smtClean="0"/>
              <a:t>–</a:t>
            </a:r>
            <a:r>
              <a:rPr lang="ru-RU" altLang="ru-RU" sz="2800" smtClean="0"/>
              <a:t>] при увеличении температуры увеличиваются, а значит увеличивается и их произведение, то есть значение К</a:t>
            </a:r>
            <a:r>
              <a:rPr lang="ru-RU" altLang="ru-RU" sz="2800" baseline="-25000" smtClean="0"/>
              <a:t>в</a:t>
            </a:r>
            <a:r>
              <a:rPr lang="ru-RU" altLang="ru-RU" sz="2800" smtClean="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0" y="0"/>
            <a:ext cx="9144000" cy="3500438"/>
          </a:xfrm>
        </p:spPr>
        <p:txBody>
          <a:bodyPr/>
          <a:lstStyle/>
          <a:p>
            <a:pPr marL="609600" indent="-609600" algn="r" eaLnBrk="1" hangingPunct="1">
              <a:buFont typeface="Wingdings" pitchFamily="2" charset="2"/>
              <a:buNone/>
            </a:pPr>
            <a:r>
              <a:rPr lang="ru-RU" altLang="ru-RU" sz="2400" smtClean="0"/>
              <a:t>           </a:t>
            </a:r>
            <a:r>
              <a:rPr lang="en-US" altLang="ru-RU" sz="2800" smtClean="0"/>
              <a:t>2) </a:t>
            </a:r>
            <a:r>
              <a:rPr lang="ru-RU" altLang="ru-RU" sz="2800" smtClean="0"/>
              <a:t>Большая группа реакций кислотно-основного взаимодействия не может быть объяснена с помощью протонной теории, например реакции комплексообразования или реакции образования осадков:</a:t>
            </a:r>
            <a:endParaRPr lang="en-US" altLang="ru-RU" sz="2800" smtClean="0"/>
          </a:p>
          <a:p>
            <a:pPr marL="609600" indent="-609600" eaLnBrk="1" hangingPunct="1">
              <a:buFont typeface="Arial" charset="0"/>
              <a:buNone/>
            </a:pPr>
            <a:endParaRPr lang="ru-RU" altLang="ru-RU" sz="2800" smtClean="0">
              <a:latin typeface="Arial" charset="0"/>
            </a:endParaRPr>
          </a:p>
          <a:p>
            <a:pPr marL="609600" indent="-609600" eaLnBrk="1" hangingPunct="1">
              <a:buFont typeface="Arial" charset="0"/>
              <a:buNone/>
            </a:pPr>
            <a:r>
              <a:rPr lang="ru-RU" altLang="ru-RU" sz="3600" smtClean="0">
                <a:latin typeface="Arial" charset="0"/>
              </a:rPr>
              <a:t> </a:t>
            </a:r>
            <a:r>
              <a:rPr lang="en-US" altLang="ru-RU" sz="3600" smtClean="0"/>
              <a:t>Ag</a:t>
            </a:r>
            <a:r>
              <a:rPr lang="ru-RU" altLang="ru-RU" sz="3600" baseline="30000" smtClean="0"/>
              <a:t>+</a:t>
            </a:r>
            <a:r>
              <a:rPr lang="ru-RU" altLang="ru-RU" sz="3600" smtClean="0"/>
              <a:t> + 2</a:t>
            </a:r>
            <a:r>
              <a:rPr lang="en-US" altLang="ru-RU" sz="3600" smtClean="0"/>
              <a:t>NH</a:t>
            </a:r>
            <a:r>
              <a:rPr lang="ru-RU" altLang="ru-RU" sz="3600" baseline="-25000" smtClean="0"/>
              <a:t>3</a:t>
            </a:r>
            <a:r>
              <a:rPr lang="ru-RU" altLang="ru-RU" sz="3600" smtClean="0"/>
              <a:t> ↔ [</a:t>
            </a:r>
            <a:r>
              <a:rPr lang="en-US" altLang="ru-RU" sz="3600" smtClean="0"/>
              <a:t>Ag</a:t>
            </a:r>
            <a:r>
              <a:rPr lang="ru-RU" altLang="ru-RU" sz="3600" smtClean="0"/>
              <a:t>(</a:t>
            </a:r>
            <a:r>
              <a:rPr lang="en-US" altLang="ru-RU" sz="3600" smtClean="0"/>
              <a:t>NH</a:t>
            </a:r>
            <a:r>
              <a:rPr lang="ru-RU" altLang="ru-RU" sz="3600" baseline="-25000" smtClean="0"/>
              <a:t>3</a:t>
            </a:r>
            <a:r>
              <a:rPr lang="ru-RU" altLang="ru-RU" sz="3600" smtClean="0"/>
              <a:t>)</a:t>
            </a:r>
            <a:r>
              <a:rPr lang="ru-RU" altLang="ru-RU" sz="3600" baseline="-25000" smtClean="0"/>
              <a:t>2</a:t>
            </a:r>
            <a:r>
              <a:rPr lang="ru-RU" altLang="ru-RU" sz="3600" smtClean="0"/>
              <a:t>]</a:t>
            </a:r>
            <a:r>
              <a:rPr lang="ru-RU" altLang="ru-RU" sz="3600" baseline="30000" smtClean="0"/>
              <a:t>+</a:t>
            </a:r>
            <a:endParaRPr lang="en-US" altLang="ru-RU" sz="3600" baseline="30000" smtClean="0"/>
          </a:p>
          <a:p>
            <a:pPr marL="609600" indent="-609600" eaLnBrk="1" hangingPunct="1">
              <a:buFont typeface="Arial" charset="0"/>
              <a:buNone/>
            </a:pPr>
            <a:endParaRPr lang="ru-RU" altLang="ru-RU" sz="3600" smtClean="0"/>
          </a:p>
          <a:p>
            <a:pPr marL="609600" indent="-609600" eaLnBrk="1" hangingPunct="1">
              <a:buFont typeface="Arial" charset="0"/>
              <a:buNone/>
            </a:pPr>
            <a:r>
              <a:rPr lang="ru-RU" altLang="ru-RU" sz="3600" smtClean="0">
                <a:latin typeface="Arial" charset="0"/>
              </a:rPr>
              <a:t> </a:t>
            </a:r>
            <a:r>
              <a:rPr lang="en-US" altLang="ru-RU" sz="3600" smtClean="0"/>
              <a:t>Ag</a:t>
            </a:r>
            <a:r>
              <a:rPr lang="ru-RU" altLang="ru-RU" sz="3600" baseline="30000" smtClean="0"/>
              <a:t>+</a:t>
            </a:r>
            <a:r>
              <a:rPr lang="ru-RU" altLang="ru-RU" sz="3600" smtClean="0"/>
              <a:t> + </a:t>
            </a:r>
            <a:r>
              <a:rPr lang="en-US" altLang="ru-RU" sz="3600" smtClean="0"/>
              <a:t>J</a:t>
            </a:r>
            <a:r>
              <a:rPr lang="ru-RU" altLang="ru-RU" sz="3600" baseline="30000" smtClean="0"/>
              <a:t>−</a:t>
            </a:r>
            <a:r>
              <a:rPr lang="ru-RU" altLang="ru-RU" sz="3600" smtClean="0"/>
              <a:t> → </a:t>
            </a:r>
            <a:r>
              <a:rPr lang="en-US" altLang="ru-RU" sz="3600" smtClean="0"/>
              <a:t>AgJ</a:t>
            </a:r>
            <a:r>
              <a:rPr lang="ru-RU" altLang="ru-RU" sz="3600" smtClean="0"/>
              <a:t>↓</a:t>
            </a:r>
          </a:p>
        </p:txBody>
      </p:sp>
      <p:pic>
        <p:nvPicPr>
          <p:cNvPr id="86019" name="Рисунок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437063"/>
            <a:ext cx="3168650"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133600"/>
            <a:ext cx="3525838"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2843213" y="1700213"/>
            <a:ext cx="5400675" cy="2447925"/>
          </a:xfrm>
        </p:spPr>
        <p:txBody>
          <a:bodyPr/>
          <a:lstStyle/>
          <a:p>
            <a:pPr marL="609600" indent="-609600" eaLnBrk="1" hangingPunct="1">
              <a:lnSpc>
                <a:spcPct val="70000"/>
              </a:lnSpc>
              <a:buFont typeface="Wingdings" pitchFamily="2" charset="2"/>
              <a:buNone/>
            </a:pPr>
            <a:r>
              <a:rPr lang="ru-RU" altLang="ru-RU" sz="3300" smtClean="0"/>
              <a:t>          </a:t>
            </a:r>
            <a:endParaRPr lang="en-US" altLang="ru-RU" sz="2600" smtClean="0"/>
          </a:p>
          <a:p>
            <a:pPr marL="609600" indent="-609600" eaLnBrk="1" hangingPunct="1">
              <a:lnSpc>
                <a:spcPct val="70000"/>
              </a:lnSpc>
              <a:buFont typeface="Wingdings" pitchFamily="2" charset="2"/>
              <a:buNone/>
            </a:pPr>
            <a:r>
              <a:rPr lang="en-US" altLang="ru-RU" sz="2800" smtClean="0"/>
              <a:t>HCN</a:t>
            </a:r>
            <a:r>
              <a:rPr lang="ru-RU" altLang="ru-RU" sz="2800" smtClean="0"/>
              <a:t> + </a:t>
            </a:r>
            <a:r>
              <a:rPr lang="en-US" altLang="ru-RU" sz="2800" smtClean="0"/>
              <a:t>HOH</a:t>
            </a:r>
            <a:r>
              <a:rPr lang="ru-RU" altLang="ru-RU" sz="2800" smtClean="0"/>
              <a:t> ↔ </a:t>
            </a:r>
            <a:r>
              <a:rPr lang="en-US" altLang="ru-RU" sz="2800" smtClean="0"/>
              <a:t>CN</a:t>
            </a:r>
            <a:r>
              <a:rPr lang="ru-RU" altLang="ru-RU" sz="2800" baseline="30000" smtClean="0"/>
              <a:t>−</a:t>
            </a:r>
            <a:r>
              <a:rPr lang="ru-RU" altLang="ru-RU" sz="2800" smtClean="0"/>
              <a:t> + </a:t>
            </a:r>
            <a:r>
              <a:rPr lang="en-US" altLang="ru-RU" sz="2800" smtClean="0"/>
              <a:t>H</a:t>
            </a:r>
            <a:r>
              <a:rPr lang="ru-RU" altLang="ru-RU" sz="2800" baseline="-25000" smtClean="0"/>
              <a:t>3</a:t>
            </a:r>
            <a:r>
              <a:rPr lang="ru-RU" altLang="ru-RU" sz="2800" smtClean="0"/>
              <a:t>+</a:t>
            </a:r>
            <a:r>
              <a:rPr lang="en-US" altLang="ru-RU" sz="2800" smtClean="0"/>
              <a:t>O</a:t>
            </a:r>
            <a:endParaRPr lang="ru-RU" altLang="ru-RU" sz="2800" smtClean="0"/>
          </a:p>
          <a:p>
            <a:pPr marL="609600" indent="-609600" eaLnBrk="1" hangingPunct="1">
              <a:lnSpc>
                <a:spcPct val="70000"/>
              </a:lnSpc>
              <a:buFont typeface="Wingdings" pitchFamily="2" charset="2"/>
              <a:buNone/>
            </a:pPr>
            <a:r>
              <a:rPr lang="ru-RU" altLang="ru-RU" sz="2800" baseline="30000" smtClean="0"/>
              <a:t>                основание</a:t>
            </a:r>
          </a:p>
          <a:p>
            <a:pPr marL="609600" indent="-609600" eaLnBrk="1" hangingPunct="1">
              <a:lnSpc>
                <a:spcPct val="70000"/>
              </a:lnSpc>
              <a:buFont typeface="Wingdings" pitchFamily="2" charset="2"/>
              <a:buNone/>
            </a:pPr>
            <a:endParaRPr lang="en-US" altLang="ru-RU" sz="2800" smtClean="0"/>
          </a:p>
          <a:p>
            <a:pPr marL="609600" indent="-609600" eaLnBrk="1" hangingPunct="1">
              <a:lnSpc>
                <a:spcPct val="70000"/>
              </a:lnSpc>
              <a:buFont typeface="Wingdings" pitchFamily="2" charset="2"/>
              <a:buNone/>
            </a:pPr>
            <a:r>
              <a:rPr lang="en-US" altLang="ru-RU" sz="2800" smtClean="0"/>
              <a:t>NH</a:t>
            </a:r>
            <a:r>
              <a:rPr lang="ru-RU" altLang="ru-RU" sz="2800" baseline="-25000" smtClean="0"/>
              <a:t>3</a:t>
            </a:r>
            <a:r>
              <a:rPr lang="ru-RU" altLang="ru-RU" sz="2800" smtClean="0"/>
              <a:t> + </a:t>
            </a:r>
            <a:r>
              <a:rPr lang="en-US" altLang="ru-RU" sz="2800" smtClean="0"/>
              <a:t>HOH</a:t>
            </a:r>
            <a:r>
              <a:rPr lang="ru-RU" altLang="ru-RU" sz="2800" smtClean="0"/>
              <a:t> ↔ </a:t>
            </a:r>
            <a:r>
              <a:rPr lang="en-US" altLang="ru-RU" sz="2800" smtClean="0"/>
              <a:t>NH</a:t>
            </a:r>
            <a:r>
              <a:rPr lang="ru-RU" altLang="ru-RU" sz="2800" baseline="-25000" smtClean="0"/>
              <a:t>4</a:t>
            </a:r>
            <a:r>
              <a:rPr lang="ru-RU" altLang="ru-RU" sz="2800" baseline="30000" smtClean="0"/>
              <a:t>+</a:t>
            </a:r>
            <a:r>
              <a:rPr lang="ru-RU" altLang="ru-RU" sz="2800" smtClean="0"/>
              <a:t> + </a:t>
            </a:r>
            <a:r>
              <a:rPr lang="en-US" altLang="ru-RU" sz="2800" smtClean="0"/>
              <a:t>OH</a:t>
            </a:r>
            <a:r>
              <a:rPr lang="ru-RU" altLang="ru-RU" sz="2800" baseline="30000" smtClean="0"/>
              <a:t>−</a:t>
            </a:r>
          </a:p>
          <a:p>
            <a:pPr marL="609600" indent="-609600" eaLnBrk="1" hangingPunct="1">
              <a:lnSpc>
                <a:spcPct val="70000"/>
              </a:lnSpc>
              <a:buFont typeface="Wingdings" pitchFamily="2" charset="2"/>
              <a:buNone/>
            </a:pPr>
            <a:r>
              <a:rPr lang="ru-RU" altLang="ru-RU" sz="2800" smtClean="0"/>
              <a:t>           </a:t>
            </a:r>
            <a:r>
              <a:rPr lang="ru-RU" altLang="ru-RU" sz="2800" baseline="30000" smtClean="0"/>
              <a:t>кислота</a:t>
            </a:r>
          </a:p>
        </p:txBody>
      </p:sp>
      <p:pic>
        <p:nvPicPr>
          <p:cNvPr id="8704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99046">
            <a:off x="7235825" y="1916113"/>
            <a:ext cx="16573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5"/>
          <p:cNvSpPr>
            <a:spLocks noChangeArrowheads="1"/>
          </p:cNvSpPr>
          <p:nvPr/>
        </p:nvSpPr>
        <p:spPr bwMode="auto">
          <a:xfrm>
            <a:off x="1763713" y="333375"/>
            <a:ext cx="73802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70000"/>
              </a:lnSpc>
              <a:spcBef>
                <a:spcPts val="750"/>
              </a:spcBef>
              <a:buFont typeface="Wingdings" pitchFamily="2" charset="2"/>
              <a:buNone/>
            </a:pPr>
            <a:r>
              <a:rPr lang="en-US" altLang="ru-RU" sz="2800"/>
              <a:t>3</a:t>
            </a:r>
            <a:r>
              <a:rPr lang="ru-RU" altLang="ru-RU" sz="2800"/>
              <a:t>) Протолит проявляет себя как кислота или как основание в зависимости от партнера, то есть в зависимости от того, с каким веществом реагирует:</a:t>
            </a:r>
          </a:p>
        </p:txBody>
      </p:sp>
      <p:pic>
        <p:nvPicPr>
          <p:cNvPr id="87045" name="Picture 6" descr="1134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005263"/>
            <a:ext cx="3673475"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476375" y="404813"/>
            <a:ext cx="7667625" cy="792162"/>
          </a:xfrm>
        </p:spPr>
        <p:txBody>
          <a:bodyPr/>
          <a:lstStyle/>
          <a:p>
            <a:pPr algn="ctr" eaLnBrk="1" hangingPunct="1"/>
            <a:r>
              <a:rPr lang="ru-RU" altLang="ru-RU" sz="3600" b="1" smtClean="0"/>
              <a:t>Электронная теория кислот и оснований Льюиса</a:t>
            </a:r>
            <a:r>
              <a:rPr lang="ru-RU" altLang="ru-RU" sz="3600" smtClean="0"/>
              <a:t/>
            </a:r>
            <a:br>
              <a:rPr lang="ru-RU" altLang="ru-RU" sz="3600" smtClean="0"/>
            </a:br>
            <a:endParaRPr lang="ru-RU" altLang="ru-RU" sz="3600" smtClean="0"/>
          </a:p>
        </p:txBody>
      </p:sp>
      <p:sp>
        <p:nvSpPr>
          <p:cNvPr id="88067" name="Rectangle 3"/>
          <p:cNvSpPr>
            <a:spLocks noGrp="1" noChangeArrowheads="1"/>
          </p:cNvSpPr>
          <p:nvPr>
            <p:ph idx="1"/>
          </p:nvPr>
        </p:nvSpPr>
        <p:spPr>
          <a:xfrm>
            <a:off x="1692275" y="1557338"/>
            <a:ext cx="7451725" cy="5040312"/>
          </a:xfrm>
        </p:spPr>
        <p:txBody>
          <a:bodyPr/>
          <a:lstStyle/>
          <a:p>
            <a:pPr eaLnBrk="1" hangingPunct="1">
              <a:buFont typeface="Arial" charset="0"/>
              <a:buNone/>
            </a:pPr>
            <a:r>
              <a:rPr lang="ru-RU" altLang="ru-RU" sz="2800" smtClean="0"/>
              <a:t>    Это третья и наиболее общая теория кислот и оснований, предложенная в 1923 г. американским физико-химиком Г.Льюисом. В основе этой теории лежит передача электронной пары от основания к кислоте. </a:t>
            </a:r>
          </a:p>
          <a:p>
            <a:pPr eaLnBrk="1" hangingPunct="1">
              <a:buFont typeface="Arial" charset="0"/>
              <a:buNone/>
            </a:pPr>
            <a:r>
              <a:rPr lang="ru-RU" altLang="ru-RU" sz="2800" smtClean="0"/>
              <a:t>    По Льюису </a:t>
            </a:r>
            <a:r>
              <a:rPr lang="ru-RU" altLang="ru-RU" sz="2800" b="1" i="1" smtClean="0"/>
              <a:t>основание</a:t>
            </a:r>
            <a:r>
              <a:rPr lang="ru-RU" altLang="ru-RU" sz="2800" b="1" smtClean="0"/>
              <a:t> – это частица (молекула или ион), имеющая в электронной структуре способную к взаимодействию электронную пару, то есть </a:t>
            </a:r>
            <a:r>
              <a:rPr lang="ru-RU" altLang="ru-RU" sz="2800" b="1" i="1" smtClean="0"/>
              <a:t>донор</a:t>
            </a:r>
            <a:r>
              <a:rPr lang="ru-RU" altLang="ru-RU" sz="2800" b="1" smtClean="0"/>
              <a:t> электронной пары.</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0" y="333375"/>
            <a:ext cx="6588125" cy="5903913"/>
          </a:xfrm>
        </p:spPr>
        <p:txBody>
          <a:bodyPr/>
          <a:lstStyle/>
          <a:p>
            <a:pPr eaLnBrk="1" hangingPunct="1">
              <a:buFont typeface="Wingdings" pitchFamily="2" charset="2"/>
              <a:buNone/>
            </a:pPr>
            <a:r>
              <a:rPr lang="ru-RU" altLang="ru-RU" sz="2400" b="1" smtClean="0"/>
              <a:t>     Кислота – это частица (молекула или ион), имеющая в электронной структуре способную к взаимодействию вакантную валентную орбиталь, то есть </a:t>
            </a:r>
            <a:r>
              <a:rPr lang="ru-RU" altLang="ru-RU" sz="2400" b="1" i="1" smtClean="0"/>
              <a:t>акцептор</a:t>
            </a:r>
            <a:r>
              <a:rPr lang="ru-RU" altLang="ru-RU" sz="2400" b="1" smtClean="0"/>
              <a:t> электронной пары.</a:t>
            </a:r>
            <a:endParaRPr lang="ru-RU" altLang="ru-RU" sz="2400" smtClean="0"/>
          </a:p>
          <a:p>
            <a:pPr eaLnBrk="1" hangingPunct="1">
              <a:buFont typeface="Wingdings" pitchFamily="2" charset="2"/>
              <a:buNone/>
            </a:pPr>
            <a:r>
              <a:rPr lang="ru-RU" altLang="ru-RU" sz="2400" smtClean="0"/>
              <a:t>       Таким образом, взаимодействие кислот и оснований Льюиса приводит к образованию химических связей между реагирующими веществами по донорно-акцепторному механизму:</a:t>
            </a:r>
          </a:p>
          <a:p>
            <a:pPr eaLnBrk="1" hangingPunct="1">
              <a:buFont typeface="Wingdings" pitchFamily="2" charset="2"/>
              <a:buNone/>
            </a:pPr>
            <a:r>
              <a:rPr lang="ru-RU" altLang="ru-RU" sz="2400" smtClean="0"/>
              <a:t>      Д:   +   А ↔ Д : А,</a:t>
            </a:r>
          </a:p>
          <a:p>
            <a:pPr eaLnBrk="1" hangingPunct="1">
              <a:buFont typeface="Wingdings" pitchFamily="2" charset="2"/>
              <a:buNone/>
            </a:pPr>
            <a:r>
              <a:rPr lang="ru-RU" altLang="ru-RU" sz="2400" baseline="30000" smtClean="0"/>
              <a:t>  основание    кислота</a:t>
            </a:r>
          </a:p>
          <a:p>
            <a:pPr eaLnBrk="1" hangingPunct="1">
              <a:buFont typeface="Wingdings" pitchFamily="2" charset="2"/>
              <a:buNone/>
            </a:pPr>
            <a:r>
              <a:rPr lang="ru-RU" altLang="ru-RU" sz="2400" smtClean="0"/>
              <a:t>где	 Д: - </a:t>
            </a:r>
            <a:r>
              <a:rPr lang="ru-RU" altLang="ru-RU" sz="2400" smtClean="0">
                <a:solidFill>
                  <a:srgbClr val="FF0000"/>
                </a:solidFill>
              </a:rPr>
              <a:t>донор электронной пары</a:t>
            </a:r>
            <a:r>
              <a:rPr lang="ru-RU" altLang="ru-RU" sz="2400" smtClean="0"/>
              <a:t>,</a:t>
            </a:r>
          </a:p>
          <a:p>
            <a:pPr eaLnBrk="1" hangingPunct="1">
              <a:buFont typeface="Wingdings" pitchFamily="2" charset="2"/>
              <a:buNone/>
            </a:pPr>
            <a:r>
              <a:rPr lang="ru-RU" altLang="ru-RU" sz="2400" smtClean="0"/>
              <a:t>           А – </a:t>
            </a:r>
            <a:r>
              <a:rPr lang="ru-RU" altLang="ru-RU" sz="2400" smtClean="0">
                <a:solidFill>
                  <a:srgbClr val="FF0000"/>
                </a:solidFill>
              </a:rPr>
              <a:t>акцептор этой электронной пары</a:t>
            </a:r>
            <a:r>
              <a:rPr lang="ru-RU" altLang="ru-RU" sz="2400" smtClean="0"/>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43213" y="365125"/>
            <a:ext cx="2952750" cy="976313"/>
          </a:xfrm>
        </p:spPr>
        <p:txBody>
          <a:bodyPr/>
          <a:lstStyle/>
          <a:p>
            <a:pPr eaLnBrk="1" hangingPunct="1"/>
            <a:r>
              <a:rPr lang="ru-RU" altLang="ru-RU" sz="3600" b="1" smtClean="0">
                <a:solidFill>
                  <a:srgbClr val="FF0000"/>
                </a:solidFill>
              </a:rPr>
              <a:t>Например,</a:t>
            </a:r>
          </a:p>
        </p:txBody>
      </p:sp>
      <p:sp>
        <p:nvSpPr>
          <p:cNvPr id="90115" name="Rectangle 3"/>
          <p:cNvSpPr>
            <a:spLocks noGrp="1" noChangeArrowheads="1"/>
          </p:cNvSpPr>
          <p:nvPr>
            <p:ph idx="1"/>
          </p:nvPr>
        </p:nvSpPr>
        <p:spPr>
          <a:xfrm>
            <a:off x="1476375" y="1196975"/>
            <a:ext cx="6767513" cy="2808288"/>
          </a:xfrm>
        </p:spPr>
        <p:txBody>
          <a:bodyPr/>
          <a:lstStyle/>
          <a:p>
            <a:pPr eaLnBrk="1" hangingPunct="1">
              <a:buFont typeface="Wingdings" pitchFamily="2" charset="2"/>
              <a:buNone/>
            </a:pPr>
            <a:r>
              <a:rPr lang="en-US" altLang="ru-RU" sz="3200" smtClean="0"/>
              <a:t>H</a:t>
            </a:r>
            <a:r>
              <a:rPr lang="ru-RU" altLang="ru-RU" sz="3200" baseline="-25000" smtClean="0"/>
              <a:t>3</a:t>
            </a:r>
            <a:r>
              <a:rPr lang="en-US" altLang="ru-RU" sz="3200" smtClean="0"/>
              <a:t>N</a:t>
            </a:r>
            <a:r>
              <a:rPr lang="ru-RU" altLang="ru-RU" sz="3200" smtClean="0"/>
              <a:t>:  +  </a:t>
            </a:r>
            <a:r>
              <a:rPr lang="en-US" altLang="ru-RU" sz="3200" smtClean="0"/>
              <a:t>BCl</a:t>
            </a:r>
            <a:r>
              <a:rPr lang="ru-RU" altLang="ru-RU" sz="3200" baseline="-25000" smtClean="0"/>
              <a:t>3</a:t>
            </a:r>
            <a:r>
              <a:rPr lang="ru-RU" altLang="ru-RU" sz="3200" smtClean="0"/>
              <a:t>  ↔  </a:t>
            </a:r>
            <a:r>
              <a:rPr lang="en-US" altLang="ru-RU" sz="3200" smtClean="0"/>
              <a:t>H</a:t>
            </a:r>
            <a:r>
              <a:rPr lang="ru-RU" altLang="ru-RU" sz="3200" baseline="-25000" smtClean="0"/>
              <a:t>3</a:t>
            </a:r>
            <a:r>
              <a:rPr lang="en-US" altLang="ru-RU" sz="3200" smtClean="0"/>
              <a:t>N </a:t>
            </a:r>
            <a:r>
              <a:rPr lang="ru-RU" altLang="ru-RU" sz="3200" smtClean="0"/>
              <a:t>― </a:t>
            </a:r>
            <a:r>
              <a:rPr lang="en-US" altLang="ru-RU" sz="3200" smtClean="0"/>
              <a:t>BCl</a:t>
            </a:r>
            <a:r>
              <a:rPr lang="ru-RU" altLang="ru-RU" sz="3200" baseline="-25000" smtClean="0"/>
              <a:t>3	</a:t>
            </a:r>
            <a:r>
              <a:rPr lang="ru-RU" altLang="ru-RU" sz="3200" smtClean="0"/>
              <a:t>	</a:t>
            </a:r>
          </a:p>
          <a:p>
            <a:pPr eaLnBrk="1" hangingPunct="1">
              <a:buFont typeface="Wingdings" pitchFamily="2" charset="2"/>
              <a:buNone/>
            </a:pPr>
            <a:r>
              <a:rPr lang="ru-RU" altLang="ru-RU" sz="3200" baseline="30000" smtClean="0"/>
              <a:t>основание   кислота</a:t>
            </a:r>
          </a:p>
          <a:p>
            <a:pPr eaLnBrk="1" hangingPunct="1">
              <a:buFont typeface="Wingdings" pitchFamily="2" charset="2"/>
              <a:buNone/>
            </a:pPr>
            <a:r>
              <a:rPr lang="en-US" altLang="ru-RU" sz="3200" smtClean="0"/>
              <a:t>Cu</a:t>
            </a:r>
            <a:r>
              <a:rPr lang="ru-RU" altLang="ru-RU" sz="3200" baseline="30000" smtClean="0"/>
              <a:t>2+</a:t>
            </a:r>
            <a:r>
              <a:rPr lang="ru-RU" altLang="ru-RU" sz="3200" smtClean="0"/>
              <a:t> + 4</a:t>
            </a:r>
            <a:r>
              <a:rPr lang="en-US" altLang="ru-RU" sz="3200" smtClean="0"/>
              <a:t>NH</a:t>
            </a:r>
            <a:r>
              <a:rPr lang="ru-RU" altLang="ru-RU" sz="3200" baseline="30000" smtClean="0"/>
              <a:t>3</a:t>
            </a:r>
            <a:r>
              <a:rPr lang="ru-RU" altLang="ru-RU" sz="3200" smtClean="0"/>
              <a:t>  ↔  [</a:t>
            </a:r>
            <a:r>
              <a:rPr lang="en-US" altLang="ru-RU" sz="3200" smtClean="0"/>
              <a:t>Cu</a:t>
            </a:r>
            <a:r>
              <a:rPr lang="ru-RU" altLang="ru-RU" sz="3200" smtClean="0"/>
              <a:t>(</a:t>
            </a:r>
            <a:r>
              <a:rPr lang="en-US" altLang="ru-RU" sz="3200" smtClean="0"/>
              <a:t>NH</a:t>
            </a:r>
            <a:r>
              <a:rPr lang="ru-RU" altLang="ru-RU" sz="3200" baseline="-25000" smtClean="0"/>
              <a:t>3</a:t>
            </a:r>
            <a:r>
              <a:rPr lang="ru-RU" altLang="ru-RU" sz="3200" smtClean="0"/>
              <a:t>)</a:t>
            </a:r>
            <a:r>
              <a:rPr lang="ru-RU" altLang="ru-RU" sz="3200" baseline="-25000" smtClean="0"/>
              <a:t>4</a:t>
            </a:r>
            <a:r>
              <a:rPr lang="ru-RU" altLang="ru-RU" sz="3200" smtClean="0"/>
              <a:t>]</a:t>
            </a:r>
            <a:r>
              <a:rPr lang="ru-RU" altLang="ru-RU" sz="3200" baseline="30000" smtClean="0"/>
              <a:t>2+</a:t>
            </a:r>
            <a:endParaRPr lang="ru-RU" altLang="ru-RU" sz="3200" smtClean="0"/>
          </a:p>
          <a:p>
            <a:pPr eaLnBrk="1" hangingPunct="1">
              <a:buFont typeface="Wingdings" pitchFamily="2" charset="2"/>
              <a:buNone/>
            </a:pPr>
            <a:r>
              <a:rPr lang="ru-RU" altLang="ru-RU" sz="3200" baseline="30000" smtClean="0"/>
              <a:t>кислота     основание</a:t>
            </a:r>
          </a:p>
          <a:p>
            <a:pPr eaLnBrk="1" hangingPunct="1">
              <a:buFont typeface="Wingdings" pitchFamily="2" charset="2"/>
              <a:buNone/>
            </a:pPr>
            <a:r>
              <a:rPr lang="ru-RU" altLang="ru-RU" sz="3200" smtClean="0"/>
              <a:t>ОН</a:t>
            </a:r>
            <a:r>
              <a:rPr lang="ru-RU" altLang="ru-RU" sz="3200" baseline="30000" smtClean="0"/>
              <a:t>−</a:t>
            </a:r>
            <a:r>
              <a:rPr lang="ru-RU" altLang="ru-RU" sz="3200" smtClean="0"/>
              <a:t>  +  Н</a:t>
            </a:r>
            <a:r>
              <a:rPr lang="ru-RU" altLang="ru-RU" sz="3200" baseline="30000" smtClean="0"/>
              <a:t>+ </a:t>
            </a:r>
            <a:r>
              <a:rPr lang="ru-RU" altLang="ru-RU" sz="3200" smtClean="0"/>
              <a:t> ↔  НОН</a:t>
            </a:r>
          </a:p>
          <a:p>
            <a:pPr eaLnBrk="1" hangingPunct="1">
              <a:buFont typeface="Wingdings" pitchFamily="2" charset="2"/>
              <a:buNone/>
            </a:pPr>
            <a:r>
              <a:rPr lang="ru-RU" altLang="ru-RU" sz="3200" baseline="30000" smtClean="0"/>
              <a:t>основание кислота</a:t>
            </a:r>
          </a:p>
        </p:txBody>
      </p:sp>
      <p:pic>
        <p:nvPicPr>
          <p:cNvPr id="90116"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3933825"/>
            <a:ext cx="5526088"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Рисунок 123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620713"/>
            <a:ext cx="14589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Rectangle 3"/>
          <p:cNvSpPr>
            <a:spLocks noGrp="1" noChangeArrowheads="1"/>
          </p:cNvSpPr>
          <p:nvPr>
            <p:ph idx="1"/>
          </p:nvPr>
        </p:nvSpPr>
        <p:spPr>
          <a:xfrm>
            <a:off x="1692275" y="620713"/>
            <a:ext cx="7056438" cy="3529012"/>
          </a:xfrm>
        </p:spPr>
        <p:txBody>
          <a:bodyPr/>
          <a:lstStyle/>
          <a:p>
            <a:pPr algn="ctr" eaLnBrk="1" hangingPunct="1">
              <a:buFont typeface="Wingdings" pitchFamily="2" charset="2"/>
              <a:buNone/>
            </a:pPr>
            <a:r>
              <a:rPr lang="ru-RU" altLang="ru-RU" sz="2800" smtClean="0"/>
              <a:t>Кислотами Льюиса могут быть </a:t>
            </a:r>
            <a:r>
              <a:rPr lang="ru-RU" altLang="ru-RU" sz="2800" b="1" smtClean="0">
                <a:solidFill>
                  <a:srgbClr val="FF0000"/>
                </a:solidFill>
              </a:rPr>
              <a:t>нейтральные молекулы</a:t>
            </a:r>
            <a:r>
              <a:rPr lang="ru-RU" altLang="ru-RU" sz="2800" smtClean="0"/>
              <a:t>, имеющие в своем составе атом с вакантными валентными орбиталями (</a:t>
            </a:r>
            <a:r>
              <a:rPr lang="en-US" altLang="ru-RU" sz="2800" smtClean="0"/>
              <a:t>BF</a:t>
            </a:r>
            <a:r>
              <a:rPr lang="ru-RU" altLang="ru-RU" sz="2800" baseline="-25000" smtClean="0"/>
              <a:t>3</a:t>
            </a:r>
            <a:r>
              <a:rPr lang="ru-RU" altLang="ru-RU" sz="2800" smtClean="0"/>
              <a:t>, </a:t>
            </a:r>
            <a:r>
              <a:rPr lang="en-US" altLang="ru-RU" sz="2800" smtClean="0"/>
              <a:t>AlCl</a:t>
            </a:r>
            <a:r>
              <a:rPr lang="ru-RU" altLang="ru-RU" sz="2800" baseline="-25000" smtClean="0"/>
              <a:t>3</a:t>
            </a:r>
            <a:r>
              <a:rPr lang="ru-RU" altLang="ru-RU" sz="2800" smtClean="0"/>
              <a:t>, </a:t>
            </a:r>
            <a:r>
              <a:rPr lang="en-US" altLang="ru-RU" sz="2800" smtClean="0"/>
              <a:t>SiCl</a:t>
            </a:r>
            <a:r>
              <a:rPr lang="ru-RU" altLang="ru-RU" sz="2800" baseline="-25000" smtClean="0"/>
              <a:t>4</a:t>
            </a:r>
            <a:r>
              <a:rPr lang="ru-RU" altLang="ru-RU" sz="2800" smtClean="0"/>
              <a:t>, </a:t>
            </a:r>
            <a:r>
              <a:rPr lang="en-US" altLang="ru-RU" sz="2800" smtClean="0"/>
              <a:t>SiF</a:t>
            </a:r>
            <a:r>
              <a:rPr lang="ru-RU" altLang="ru-RU" sz="2800" baseline="-25000" smtClean="0"/>
              <a:t>4</a:t>
            </a:r>
            <a:r>
              <a:rPr lang="ru-RU" altLang="ru-RU" sz="2800" smtClean="0"/>
              <a:t> и др.) или </a:t>
            </a:r>
            <a:r>
              <a:rPr lang="ru-RU" altLang="ru-RU" sz="2800" b="1" smtClean="0">
                <a:solidFill>
                  <a:srgbClr val="FF0000"/>
                </a:solidFill>
              </a:rPr>
              <a:t>катионы</a:t>
            </a:r>
            <a:r>
              <a:rPr lang="ru-RU" altLang="ru-RU" sz="2800" smtClean="0"/>
              <a:t>: </a:t>
            </a:r>
            <a:r>
              <a:rPr lang="en-US" altLang="ru-RU" sz="2800" smtClean="0"/>
              <a:t>H</a:t>
            </a:r>
            <a:r>
              <a:rPr lang="ru-RU" altLang="ru-RU" sz="2800" baseline="30000" smtClean="0"/>
              <a:t>+</a:t>
            </a:r>
            <a:r>
              <a:rPr lang="ru-RU" altLang="ru-RU" sz="2800" smtClean="0"/>
              <a:t>, </a:t>
            </a:r>
            <a:r>
              <a:rPr lang="en-US" altLang="ru-RU" sz="2800" smtClean="0"/>
              <a:t>Fe</a:t>
            </a:r>
            <a:r>
              <a:rPr lang="ru-RU" altLang="ru-RU" sz="2800" baseline="30000" smtClean="0"/>
              <a:t>2+</a:t>
            </a:r>
            <a:r>
              <a:rPr lang="ru-RU" altLang="ru-RU" sz="2800" smtClean="0"/>
              <a:t>, </a:t>
            </a:r>
            <a:r>
              <a:rPr lang="en-US" altLang="ru-RU" sz="2800" smtClean="0"/>
              <a:t>Ag</a:t>
            </a:r>
            <a:r>
              <a:rPr lang="ru-RU" altLang="ru-RU" sz="2800" baseline="30000" smtClean="0"/>
              <a:t>+</a:t>
            </a:r>
            <a:r>
              <a:rPr lang="ru-RU" altLang="ru-RU" sz="2800" smtClean="0"/>
              <a:t>, </a:t>
            </a:r>
            <a:r>
              <a:rPr lang="en-US" altLang="ru-RU" sz="2800" smtClean="0"/>
              <a:t>Cu</a:t>
            </a:r>
            <a:r>
              <a:rPr lang="ru-RU" altLang="ru-RU" sz="2800" baseline="30000" smtClean="0"/>
              <a:t>2+</a:t>
            </a:r>
            <a:r>
              <a:rPr lang="ru-RU" altLang="ru-RU" sz="2800" smtClean="0"/>
              <a:t> и др. Любой катион является, как правило, кислотой Льюиса, так как всегда имеет свободные валентные орбитали, за счёт которых может проявлять электроно-акцепторные свойства.</a:t>
            </a:r>
          </a:p>
        </p:txBody>
      </p:sp>
      <p:pic>
        <p:nvPicPr>
          <p:cNvPr id="9113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4287838"/>
            <a:ext cx="352901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179388" y="476250"/>
            <a:ext cx="8640762" cy="3673475"/>
          </a:xfrm>
        </p:spPr>
        <p:txBody>
          <a:bodyPr/>
          <a:lstStyle/>
          <a:p>
            <a:pPr algn="ctr" eaLnBrk="1" hangingPunct="1">
              <a:buFont typeface="Wingdings" pitchFamily="2" charset="2"/>
              <a:buNone/>
            </a:pPr>
            <a:r>
              <a:rPr lang="ru-RU" altLang="ru-RU" sz="2800" smtClean="0"/>
              <a:t>Основаниями Льюиса могут быть нейтральные молекулы, имеющие в своем составе атом с валентными электронными парами (Н</a:t>
            </a:r>
            <a:r>
              <a:rPr lang="ru-RU" altLang="ru-RU" sz="2800" baseline="-25000" smtClean="0"/>
              <a:t>2</a:t>
            </a:r>
            <a:r>
              <a:rPr lang="ru-RU" altLang="ru-RU" sz="2800" smtClean="0"/>
              <a:t>О, </a:t>
            </a:r>
            <a:r>
              <a:rPr lang="en-US" altLang="ru-RU" sz="2800" smtClean="0"/>
              <a:t>NH</a:t>
            </a:r>
            <a:r>
              <a:rPr lang="ru-RU" altLang="ru-RU" sz="2800" baseline="-25000" smtClean="0"/>
              <a:t>3</a:t>
            </a:r>
            <a:r>
              <a:rPr lang="ru-RU" altLang="ru-RU" sz="2800" smtClean="0"/>
              <a:t>, </a:t>
            </a:r>
            <a:r>
              <a:rPr lang="en-US" altLang="ru-RU" sz="2800" smtClean="0"/>
              <a:t>PCl</a:t>
            </a:r>
            <a:r>
              <a:rPr lang="ru-RU" altLang="ru-RU" sz="2800" baseline="-25000" smtClean="0"/>
              <a:t>3</a:t>
            </a:r>
            <a:r>
              <a:rPr lang="ru-RU" altLang="ru-RU" sz="2800" smtClean="0"/>
              <a:t> и др.) и анионы: ОН</a:t>
            </a:r>
            <a:r>
              <a:rPr lang="ru-RU" altLang="ru-RU" sz="2800" baseline="30000" smtClean="0"/>
              <a:t>−</a:t>
            </a:r>
            <a:r>
              <a:rPr lang="ru-RU" altLang="ru-RU" sz="2800" smtClean="0"/>
              <a:t>, </a:t>
            </a:r>
            <a:r>
              <a:rPr lang="en-US" altLang="ru-RU" sz="2800" smtClean="0"/>
              <a:t>Cl</a:t>
            </a:r>
            <a:r>
              <a:rPr lang="ru-RU" altLang="ru-RU" sz="2800" baseline="30000" smtClean="0"/>
              <a:t>−</a:t>
            </a:r>
            <a:r>
              <a:rPr lang="ru-RU" altLang="ru-RU" sz="2800" smtClean="0"/>
              <a:t>, </a:t>
            </a:r>
            <a:r>
              <a:rPr lang="en-US" altLang="ru-RU" sz="2800" smtClean="0"/>
              <a:t>J</a:t>
            </a:r>
            <a:r>
              <a:rPr lang="ru-RU" altLang="ru-RU" sz="2800" baseline="30000" smtClean="0"/>
              <a:t>−</a:t>
            </a:r>
            <a:r>
              <a:rPr lang="ru-RU" altLang="ru-RU" sz="2800" smtClean="0"/>
              <a:t> и др. Любой анион является, как правило, основанием Льюиса, так как в его составе всегда есть атом, имеющий валентные электронные пары, за счёт которых может проявлять электронодонорные свойства.</a:t>
            </a:r>
          </a:p>
        </p:txBody>
      </p:sp>
      <p:pic>
        <p:nvPicPr>
          <p:cNvPr id="9216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716338"/>
            <a:ext cx="2303463"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05263"/>
            <a:ext cx="444817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0" y="692150"/>
            <a:ext cx="9144000" cy="4146550"/>
          </a:xfrm>
        </p:spPr>
        <p:txBody>
          <a:bodyPr/>
          <a:lstStyle/>
          <a:p>
            <a:pPr algn="ctr" eaLnBrk="1" hangingPunct="1">
              <a:buFont typeface="Wingdings" pitchFamily="2" charset="2"/>
              <a:buNone/>
            </a:pPr>
            <a:r>
              <a:rPr lang="ru-RU" altLang="ru-RU" sz="3200" smtClean="0"/>
              <a:t>Деление на жесткие и мягкие кислоты и основания основано на свойствах самих частиц, а именно на деление всех частиц (катионов, анионов и нейтральных молекул) на </a:t>
            </a:r>
            <a:r>
              <a:rPr lang="ru-RU" altLang="ru-RU" sz="3200" b="1" smtClean="0">
                <a:solidFill>
                  <a:srgbClr val="FF0000"/>
                </a:solidFill>
              </a:rPr>
              <a:t>жесткие</a:t>
            </a:r>
            <a:r>
              <a:rPr lang="ru-RU" altLang="ru-RU" sz="3200" b="1" smtClean="0"/>
              <a:t> </a:t>
            </a:r>
            <a:r>
              <a:rPr lang="ru-RU" altLang="ru-RU" sz="3200" b="1" smtClean="0">
                <a:solidFill>
                  <a:srgbClr val="FF0000"/>
                </a:solidFill>
              </a:rPr>
              <a:t>частицы</a:t>
            </a:r>
            <a:r>
              <a:rPr lang="ru-RU" altLang="ru-RU" sz="3200" smtClean="0"/>
              <a:t> и </a:t>
            </a:r>
            <a:r>
              <a:rPr lang="ru-RU" altLang="ru-RU" sz="3200" b="1" smtClean="0">
                <a:solidFill>
                  <a:srgbClr val="FF0000"/>
                </a:solidFill>
              </a:rPr>
              <a:t>мягкие частицы</a:t>
            </a:r>
            <a:r>
              <a:rPr lang="ru-RU" altLang="ru-RU" sz="3200" smtClean="0"/>
              <a:t>. В основу деления частиц на мягкие и жесткие положена идея поляризуемости частиц.</a:t>
            </a:r>
          </a:p>
        </p:txBody>
      </p:sp>
      <p:pic>
        <p:nvPicPr>
          <p:cNvPr id="93187"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3063" y="3500438"/>
            <a:ext cx="2133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7538" y="4149725"/>
            <a:ext cx="49545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0" y="549275"/>
            <a:ext cx="8515350" cy="5627688"/>
          </a:xfrm>
        </p:spPr>
        <p:txBody>
          <a:bodyPr/>
          <a:lstStyle/>
          <a:p>
            <a:pPr eaLnBrk="1" hangingPunct="1">
              <a:buFont typeface="Wingdings" pitchFamily="2" charset="2"/>
              <a:buNone/>
            </a:pPr>
            <a:r>
              <a:rPr lang="ru-RU" altLang="ru-RU" sz="2400" smtClean="0"/>
              <a:t>  </a:t>
            </a:r>
            <a:r>
              <a:rPr lang="ru-RU" altLang="ru-RU" sz="2400" b="1" smtClean="0">
                <a:solidFill>
                  <a:srgbClr val="FF0000"/>
                </a:solidFill>
              </a:rPr>
              <a:t>Жесткая частица</a:t>
            </a:r>
            <a:r>
              <a:rPr lang="ru-RU" altLang="ru-RU" sz="2400" smtClean="0"/>
              <a:t> характеризуется малым размером и большой плотностью заряда. Отсюда жесткая частица оказывает сильное воздействие на другие частицы, то есть поляризует их (деформирует электронные оболочки других частиц). Сама же жесткая частица мало подвергается изменению, то есть мало поляризуется под влиянием других частиц. </a:t>
            </a:r>
          </a:p>
          <a:p>
            <a:pPr eaLnBrk="1" hangingPunct="1">
              <a:buFont typeface="Wingdings" pitchFamily="2" charset="2"/>
              <a:buNone/>
            </a:pPr>
            <a:r>
              <a:rPr lang="ru-RU" altLang="ru-RU" sz="2400" smtClean="0"/>
              <a:t>  К </a:t>
            </a:r>
            <a:r>
              <a:rPr lang="ru-RU" altLang="ru-RU" sz="2400" b="1" smtClean="0">
                <a:solidFill>
                  <a:srgbClr val="FF0000"/>
                </a:solidFill>
              </a:rPr>
              <a:t>жестким кислотам</a:t>
            </a:r>
            <a:r>
              <a:rPr lang="ru-RU" altLang="ru-RU" sz="2400" smtClean="0"/>
              <a:t> относятся небольшие компактные катионы, особенно многозарядные и потому не склонные к поляризации: </a:t>
            </a:r>
            <a:r>
              <a:rPr lang="en-US" altLang="ru-RU" sz="2400" smtClean="0"/>
              <a:t>Ti</a:t>
            </a:r>
            <a:r>
              <a:rPr lang="ru-RU" altLang="ru-RU" sz="2400" baseline="30000" smtClean="0"/>
              <a:t>4+</a:t>
            </a:r>
            <a:r>
              <a:rPr lang="ru-RU" altLang="ru-RU" sz="2400" smtClean="0"/>
              <a:t>, </a:t>
            </a:r>
            <a:r>
              <a:rPr lang="en-US" altLang="ru-RU" sz="2400" smtClean="0"/>
              <a:t>Fe</a:t>
            </a:r>
            <a:r>
              <a:rPr lang="ru-RU" altLang="ru-RU" sz="2400" baseline="30000" smtClean="0"/>
              <a:t>3+</a:t>
            </a:r>
            <a:r>
              <a:rPr lang="ru-RU" altLang="ru-RU" sz="2400" smtClean="0"/>
              <a:t>, </a:t>
            </a:r>
            <a:r>
              <a:rPr lang="en-US" altLang="ru-RU" sz="2400" smtClean="0"/>
              <a:t>Co</a:t>
            </a:r>
            <a:r>
              <a:rPr lang="ru-RU" altLang="ru-RU" sz="2400" baseline="30000" smtClean="0"/>
              <a:t>3+</a:t>
            </a:r>
            <a:r>
              <a:rPr lang="ru-RU" altLang="ru-RU" sz="2400" smtClean="0"/>
              <a:t>, </a:t>
            </a:r>
            <a:r>
              <a:rPr lang="en-US" altLang="ru-RU" sz="2400" smtClean="0"/>
              <a:t>Al</a:t>
            </a:r>
            <a:r>
              <a:rPr lang="ru-RU" altLang="ru-RU" sz="2400" baseline="30000" smtClean="0"/>
              <a:t>3+</a:t>
            </a:r>
            <a:r>
              <a:rPr lang="ru-RU" altLang="ru-RU" sz="2400" smtClean="0"/>
              <a:t>, а также ионы щелочных и щелочноземельных металлов.</a:t>
            </a:r>
          </a:p>
          <a:p>
            <a:pPr eaLnBrk="1" hangingPunct="1">
              <a:buFont typeface="Wingdings" pitchFamily="2" charset="2"/>
              <a:buNone/>
            </a:pPr>
            <a:endParaRPr lang="ru-RU" altLang="ru-RU" sz="2400" smtClean="0"/>
          </a:p>
          <a:p>
            <a:pPr eaLnBrk="1" hangingPunct="1">
              <a:buFont typeface="Arial" charset="0"/>
              <a:buNone/>
            </a:pPr>
            <a:r>
              <a:rPr lang="ru-RU" altLang="ru-RU" sz="2400" smtClean="0"/>
              <a:t>  К </a:t>
            </a:r>
            <a:r>
              <a:rPr lang="ru-RU" altLang="ru-RU" sz="2400" b="1" smtClean="0">
                <a:solidFill>
                  <a:srgbClr val="FF0000"/>
                </a:solidFill>
              </a:rPr>
              <a:t>жестким основаниям</a:t>
            </a:r>
            <a:r>
              <a:rPr lang="ru-RU" altLang="ru-RU" sz="2400" smtClean="0"/>
              <a:t> относятся </a:t>
            </a:r>
            <a:r>
              <a:rPr lang="en-US" altLang="ru-RU" sz="2400" smtClean="0"/>
              <a:t>F</a:t>
            </a:r>
            <a:r>
              <a:rPr lang="ru-RU" altLang="ru-RU" sz="2400" baseline="30000" smtClean="0"/>
              <a:t>−</a:t>
            </a:r>
            <a:r>
              <a:rPr lang="ru-RU" altLang="ru-RU" sz="2400" smtClean="0"/>
              <a:t>, </a:t>
            </a:r>
            <a:r>
              <a:rPr lang="en-US" altLang="ru-RU" sz="2400" smtClean="0"/>
              <a:t>OH</a:t>
            </a:r>
            <a:r>
              <a:rPr lang="ru-RU" altLang="ru-RU" sz="2400" baseline="30000" smtClean="0"/>
              <a:t>−</a:t>
            </a:r>
            <a:r>
              <a:rPr lang="ru-RU" altLang="ru-RU" sz="2400" smtClean="0"/>
              <a:t>, </a:t>
            </a:r>
            <a:r>
              <a:rPr lang="en-US" altLang="ru-RU" sz="2400" smtClean="0"/>
              <a:t>O</a:t>
            </a:r>
            <a:r>
              <a:rPr lang="ru-RU" altLang="ru-RU" sz="2400" baseline="30000" smtClean="0"/>
              <a:t>-2</a:t>
            </a:r>
            <a:r>
              <a:rPr lang="ru-RU" altLang="ru-RU" sz="2400" smtClean="0"/>
              <a:t>, </a:t>
            </a:r>
            <a:r>
              <a:rPr lang="en-US" altLang="ru-RU" sz="2400" smtClean="0"/>
              <a:t>Cl</a:t>
            </a:r>
            <a:r>
              <a:rPr lang="ru-RU" altLang="ru-RU" sz="2400" baseline="30000" smtClean="0"/>
              <a:t>−</a:t>
            </a:r>
            <a:r>
              <a:rPr lang="ru-RU" altLang="ru-RU" sz="2400" smtClean="0"/>
              <a:t>, самое жесткое основание – анион </a:t>
            </a:r>
            <a:r>
              <a:rPr lang="en-US" altLang="ru-RU" sz="2400" smtClean="0"/>
              <a:t>F</a:t>
            </a:r>
            <a:r>
              <a:rPr lang="ru-RU" altLang="ru-RU" sz="2400" baseline="30000" smtClean="0"/>
              <a:t>−</a:t>
            </a:r>
            <a:r>
              <a:rPr lang="ru-RU" altLang="ru-RU" sz="2400" smtClean="0"/>
              <a:t>.</a:t>
            </a:r>
          </a:p>
          <a:p>
            <a:pPr algn="ctr" eaLnBrk="1" hangingPunct="1">
              <a:buFont typeface="Wingdings" pitchFamily="2" charset="2"/>
              <a:buNone/>
            </a:pPr>
            <a:endParaRPr lang="ru-RU" altLang="ru-RU" sz="2400" smtClean="0"/>
          </a:p>
        </p:txBody>
      </p:sp>
      <p:pic>
        <p:nvPicPr>
          <p:cNvPr id="94211"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5400" y="4292600"/>
            <a:ext cx="14811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0" y="1341438"/>
            <a:ext cx="9036050" cy="3671887"/>
          </a:xfrm>
        </p:spPr>
        <p:txBody>
          <a:bodyPr/>
          <a:lstStyle/>
          <a:p>
            <a:pPr algn="ctr" eaLnBrk="1" hangingPunct="1">
              <a:buFont typeface="Wingdings" pitchFamily="2" charset="2"/>
              <a:buNone/>
            </a:pPr>
            <a:endParaRPr lang="ru-RU" altLang="ru-RU" sz="2800" b="1" smtClean="0">
              <a:latin typeface="Arial" charset="0"/>
            </a:endParaRPr>
          </a:p>
          <a:p>
            <a:pPr algn="ctr" eaLnBrk="1" hangingPunct="1">
              <a:buFont typeface="Wingdings" pitchFamily="2" charset="2"/>
              <a:buNone/>
            </a:pPr>
            <a:r>
              <a:rPr lang="ru-RU" altLang="ru-RU" sz="2800" b="1" smtClean="0"/>
              <a:t>Мягкая частица</a:t>
            </a:r>
            <a:r>
              <a:rPr lang="ru-RU" altLang="ru-RU" sz="2800" smtClean="0"/>
              <a:t>, наоборот, обладает большим размером и малым эффективным зарядом, то есть плотность заряда у мягкой частицы небольшая, поэтому мягкие частицы обладают слабым поляризующим действием на другие частицы, но сами легко поляризуются (имеют легко деформируемую электронную структуру). </a:t>
            </a:r>
          </a:p>
        </p:txBody>
      </p:sp>
      <p:pic>
        <p:nvPicPr>
          <p:cNvPr id="95235"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79268">
            <a:off x="7389813" y="4810125"/>
            <a:ext cx="14986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Рисунок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6921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7050"/>
            <a:ext cx="71659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half" idx="1"/>
          </p:nvPr>
        </p:nvSpPr>
        <p:spPr>
          <a:xfrm>
            <a:off x="250825" y="1989138"/>
            <a:ext cx="5834063" cy="3168650"/>
          </a:xfrm>
        </p:spPr>
        <p:txBody>
          <a:bodyPr/>
          <a:lstStyle/>
          <a:p>
            <a:pPr eaLnBrk="1" hangingPunct="1">
              <a:lnSpc>
                <a:spcPct val="80000"/>
              </a:lnSpc>
              <a:buFont typeface="Wingdings" pitchFamily="2" charset="2"/>
              <a:buNone/>
            </a:pPr>
            <a:r>
              <a:rPr lang="ru-RU" altLang="ru-RU" sz="2800" smtClean="0"/>
              <a:t>  </a:t>
            </a:r>
            <a:r>
              <a:rPr lang="ru-RU" altLang="ru-RU" sz="2000" smtClean="0"/>
              <a:t>и среда будет нейтральной. Так как ионное произведение К</a:t>
            </a:r>
            <a:r>
              <a:rPr lang="ru-RU" altLang="ru-RU" sz="2000" baseline="-25000" smtClean="0"/>
              <a:t>в</a:t>
            </a:r>
            <a:r>
              <a:rPr lang="ru-RU" altLang="ru-RU" sz="2000" smtClean="0"/>
              <a:t> ≠ 0, то не может быть </a:t>
            </a:r>
          </a:p>
          <a:p>
            <a:pPr eaLnBrk="1" hangingPunct="1">
              <a:lnSpc>
                <a:spcPct val="80000"/>
              </a:lnSpc>
              <a:buFont typeface="Wingdings" pitchFamily="2" charset="2"/>
              <a:buNone/>
            </a:pPr>
            <a:endParaRPr lang="ru-RU" altLang="ru-RU" sz="2000" smtClean="0"/>
          </a:p>
          <a:p>
            <a:pPr eaLnBrk="1" hangingPunct="1">
              <a:lnSpc>
                <a:spcPct val="80000"/>
              </a:lnSpc>
              <a:buFont typeface="Wingdings" pitchFamily="2" charset="2"/>
              <a:buNone/>
            </a:pPr>
            <a:r>
              <a:rPr lang="ru-RU" altLang="ru-RU" sz="2000" smtClean="0"/>
              <a:t>  </a:t>
            </a:r>
            <a:r>
              <a:rPr lang="ru-RU" altLang="ru-RU" sz="2000" smtClean="0">
                <a:latin typeface="Arial" charset="0"/>
              </a:rPr>
              <a:t> </a:t>
            </a:r>
            <a:r>
              <a:rPr lang="ru-RU" altLang="ru-RU" sz="2400" smtClean="0"/>
              <a:t>водного раствора, в котором концентрация ионов Н</a:t>
            </a:r>
            <a:r>
              <a:rPr lang="ru-RU" altLang="ru-RU" sz="2400" baseline="30000" smtClean="0"/>
              <a:t>+</a:t>
            </a:r>
            <a:r>
              <a:rPr lang="ru-RU" altLang="ru-RU" sz="2400" smtClean="0"/>
              <a:t> или </a:t>
            </a:r>
            <a:r>
              <a:rPr lang="en-US" altLang="ru-RU" sz="2400" smtClean="0"/>
              <a:t>OH</a:t>
            </a:r>
            <a:r>
              <a:rPr lang="ru-RU" altLang="ru-RU" sz="2400" baseline="30000" smtClean="0"/>
              <a:t>–</a:t>
            </a:r>
            <a:r>
              <a:rPr lang="ru-RU" altLang="ru-RU" sz="2400" smtClean="0"/>
              <a:t> равнялась бы нулю. </a:t>
            </a:r>
            <a:r>
              <a:rPr lang="en-US" altLang="ru-RU" sz="2400" smtClean="0"/>
              <a:t>C</a:t>
            </a:r>
            <a:r>
              <a:rPr lang="ru-RU" altLang="ru-RU" sz="2400" smtClean="0"/>
              <a:t>ледовательно, в любом водном растворе всегда присутствуют </a:t>
            </a:r>
            <a:r>
              <a:rPr lang="ru-RU" altLang="ru-RU" sz="2400" b="1" smtClean="0">
                <a:solidFill>
                  <a:srgbClr val="FF0000"/>
                </a:solidFill>
              </a:rPr>
              <a:t>совместно</a:t>
            </a:r>
            <a:r>
              <a:rPr lang="ru-RU" altLang="ru-RU" sz="2400" smtClean="0"/>
              <a:t> ионы Н</a:t>
            </a:r>
            <a:r>
              <a:rPr lang="ru-RU" altLang="ru-RU" sz="2400" baseline="30000" smtClean="0"/>
              <a:t>+</a:t>
            </a:r>
            <a:r>
              <a:rPr lang="ru-RU" altLang="ru-RU" sz="2400" smtClean="0"/>
              <a:t> и </a:t>
            </a:r>
            <a:r>
              <a:rPr lang="en-US" altLang="ru-RU" sz="2400" smtClean="0"/>
              <a:t>OH</a:t>
            </a:r>
            <a:r>
              <a:rPr lang="ru-RU" altLang="ru-RU" sz="2400" baseline="30000" smtClean="0"/>
              <a:t>–</a:t>
            </a:r>
            <a:r>
              <a:rPr lang="ru-RU" altLang="ru-RU" sz="2400" smtClean="0"/>
              <a:t>.</a:t>
            </a:r>
          </a:p>
        </p:txBody>
      </p:sp>
      <p:graphicFrame>
        <p:nvGraphicFramePr>
          <p:cNvPr id="13315" name="Object 4"/>
          <p:cNvGraphicFramePr>
            <a:graphicFrameLocks noChangeAspect="1"/>
          </p:cNvGraphicFramePr>
          <p:nvPr/>
        </p:nvGraphicFramePr>
        <p:xfrm>
          <a:off x="4932363" y="2420938"/>
          <a:ext cx="714375" cy="509587"/>
        </p:xfrm>
        <a:graphic>
          <a:graphicData uri="http://schemas.openxmlformats.org/presentationml/2006/ole">
            <mc:AlternateContent xmlns:mc="http://schemas.openxmlformats.org/markup-compatibility/2006">
              <mc:Choice xmlns:v="urn:schemas-microsoft-com:vml" Requires="v">
                <p:oleObj spid="_x0000_s13321" name="Формула" r:id="rId3" imgW="355292" imgH="253780" progId="Equation.3">
                  <p:embed/>
                </p:oleObj>
              </mc:Choice>
              <mc:Fallback>
                <p:oleObj name="Формула" r:id="rId3" imgW="355292" imgH="2537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420938"/>
                        <a:ext cx="714375"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pic>
        <p:nvPicPr>
          <p:cNvPr id="1331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92150"/>
            <a:ext cx="5329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15888"/>
            <a:ext cx="2713037"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Рисунок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2852738"/>
            <a:ext cx="292735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0"/>
          <p:cNvSpPr>
            <a:spLocks noChangeArrowheads="1"/>
          </p:cNvSpPr>
          <p:nvPr/>
        </p:nvSpPr>
        <p:spPr bwMode="auto">
          <a:xfrm>
            <a:off x="1619250" y="26035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altLang="ru-RU"/>
              <a:t>При 25</a:t>
            </a:r>
            <a:r>
              <a:rPr lang="ru-RU" altLang="ru-RU" baseline="30000"/>
              <a:t>о</a:t>
            </a:r>
            <a:r>
              <a:rPr lang="ru-RU" altLang="ru-RU"/>
              <a:t>С в чистой воде</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628650" y="692150"/>
            <a:ext cx="8047038" cy="5689600"/>
          </a:xfrm>
        </p:spPr>
        <p:txBody>
          <a:bodyPr/>
          <a:lstStyle/>
          <a:p>
            <a:pPr algn="ctr" eaLnBrk="1" hangingPunct="1">
              <a:buFont typeface="Wingdings" pitchFamily="2" charset="2"/>
              <a:buNone/>
            </a:pPr>
            <a:r>
              <a:rPr lang="ru-RU" altLang="ru-RU" sz="2800" b="1" smtClean="0"/>
              <a:t>Мягкие кислоты</a:t>
            </a:r>
            <a:r>
              <a:rPr lang="ru-RU" altLang="ru-RU" sz="2800" smtClean="0"/>
              <a:t> – это большие катионы с небольшим зарядом, их образуют элементы, расположенные в левой нижней части периодической системы: </a:t>
            </a:r>
            <a:r>
              <a:rPr lang="en-US" altLang="ru-RU" sz="2800" smtClean="0"/>
              <a:t>Hg</a:t>
            </a:r>
            <a:r>
              <a:rPr lang="ru-RU" altLang="ru-RU" sz="2800" baseline="30000" smtClean="0"/>
              <a:t>2+</a:t>
            </a:r>
            <a:r>
              <a:rPr lang="ru-RU" altLang="ru-RU" sz="2800" smtClean="0"/>
              <a:t>, </a:t>
            </a:r>
            <a:r>
              <a:rPr lang="en-US" altLang="ru-RU" sz="2800" smtClean="0"/>
              <a:t>Pb</a:t>
            </a:r>
            <a:r>
              <a:rPr lang="ru-RU" altLang="ru-RU" sz="2800" baseline="30000" smtClean="0"/>
              <a:t>2+</a:t>
            </a:r>
            <a:r>
              <a:rPr lang="ru-RU" altLang="ru-RU" sz="2800" smtClean="0"/>
              <a:t>, </a:t>
            </a:r>
            <a:r>
              <a:rPr lang="en-US" altLang="ru-RU" sz="2800" smtClean="0"/>
              <a:t>Ag</a:t>
            </a:r>
            <a:r>
              <a:rPr lang="ru-RU" altLang="ru-RU" sz="2800" baseline="30000" smtClean="0"/>
              <a:t>+</a:t>
            </a:r>
            <a:r>
              <a:rPr lang="ru-RU" altLang="ru-RU" sz="2800" smtClean="0"/>
              <a:t>, </a:t>
            </a:r>
            <a:r>
              <a:rPr lang="en-US" altLang="ru-RU" sz="2800" smtClean="0"/>
              <a:t>Cu</a:t>
            </a:r>
            <a:r>
              <a:rPr lang="ru-RU" altLang="ru-RU" sz="2800" baseline="30000" smtClean="0"/>
              <a:t>+</a:t>
            </a:r>
            <a:r>
              <a:rPr lang="ru-RU" altLang="ru-RU" sz="2800" smtClean="0"/>
              <a:t>, </a:t>
            </a:r>
            <a:r>
              <a:rPr lang="en-US" altLang="ru-RU" sz="2800" smtClean="0"/>
              <a:t>Hg</a:t>
            </a:r>
            <a:r>
              <a:rPr lang="ru-RU" altLang="ru-RU" sz="2800" baseline="-25000" smtClean="0"/>
              <a:t>2</a:t>
            </a:r>
            <a:r>
              <a:rPr lang="ru-RU" altLang="ru-RU" sz="2800" baseline="30000" smtClean="0"/>
              <a:t>2+</a:t>
            </a:r>
            <a:r>
              <a:rPr lang="ru-RU" altLang="ru-RU" sz="2800" smtClean="0"/>
              <a:t>, то есть катионы тяжелых металлов, а также формально нульвалентные атомы металлов в карбонилах металлов: </a:t>
            </a:r>
          </a:p>
          <a:p>
            <a:pPr algn="ctr" eaLnBrk="1" hangingPunct="1">
              <a:buFont typeface="Wingdings" pitchFamily="2" charset="2"/>
              <a:buNone/>
            </a:pPr>
            <a:r>
              <a:rPr lang="ru-RU" altLang="ru-RU" sz="2800" smtClean="0"/>
              <a:t>[</a:t>
            </a:r>
            <a:r>
              <a:rPr lang="en-US" altLang="ru-RU" sz="2800" smtClean="0"/>
              <a:t>Fe</a:t>
            </a:r>
            <a:r>
              <a:rPr lang="en-US" altLang="ru-RU" sz="2800" baseline="30000" smtClean="0"/>
              <a:t>o</a:t>
            </a:r>
            <a:r>
              <a:rPr lang="ru-RU" altLang="ru-RU" sz="2800" smtClean="0"/>
              <a:t>(</a:t>
            </a:r>
            <a:r>
              <a:rPr lang="en-US" altLang="ru-RU" sz="2800" smtClean="0"/>
              <a:t>CO</a:t>
            </a:r>
            <a:r>
              <a:rPr lang="ru-RU" altLang="ru-RU" sz="2800" smtClean="0"/>
              <a:t>)</a:t>
            </a:r>
            <a:r>
              <a:rPr lang="ru-RU" altLang="ru-RU" sz="2800" baseline="-25000" smtClean="0"/>
              <a:t>5</a:t>
            </a:r>
            <a:r>
              <a:rPr lang="ru-RU" altLang="ru-RU" sz="2800" smtClean="0"/>
              <a:t>], [</a:t>
            </a:r>
            <a:r>
              <a:rPr lang="en-US" altLang="ru-RU" sz="2800" smtClean="0"/>
              <a:t>Ni</a:t>
            </a:r>
            <a:r>
              <a:rPr lang="en-US" altLang="ru-RU" sz="2800" baseline="30000" smtClean="0"/>
              <a:t>o</a:t>
            </a:r>
            <a:r>
              <a:rPr lang="ru-RU" altLang="ru-RU" sz="2800" smtClean="0"/>
              <a:t>(</a:t>
            </a:r>
            <a:r>
              <a:rPr lang="en-US" altLang="ru-RU" sz="2800" smtClean="0"/>
              <a:t>CO</a:t>
            </a:r>
            <a:r>
              <a:rPr lang="ru-RU" altLang="ru-RU" sz="2800" smtClean="0"/>
              <a:t>)</a:t>
            </a:r>
            <a:r>
              <a:rPr lang="ru-RU" altLang="ru-RU" sz="2800" baseline="-25000" smtClean="0"/>
              <a:t>4</a:t>
            </a:r>
            <a:r>
              <a:rPr lang="ru-RU" altLang="ru-RU" sz="2800" smtClean="0"/>
              <a:t>].</a:t>
            </a:r>
          </a:p>
          <a:p>
            <a:pPr algn="ctr" eaLnBrk="1" hangingPunct="1">
              <a:buFont typeface="Wingdings" pitchFamily="2" charset="2"/>
              <a:buNone/>
            </a:pPr>
            <a:endParaRPr lang="ru-RU" altLang="ru-RU" sz="2800" smtClean="0"/>
          </a:p>
          <a:p>
            <a:pPr algn="ctr" eaLnBrk="1" hangingPunct="1">
              <a:buFont typeface="Wingdings" pitchFamily="2" charset="2"/>
              <a:buNone/>
            </a:pPr>
            <a:r>
              <a:rPr lang="en-US" altLang="ru-RU" sz="2800" smtClean="0"/>
              <a:t>F</a:t>
            </a:r>
            <a:r>
              <a:rPr lang="ru-RU" altLang="ru-RU" sz="2800" baseline="30000" smtClean="0"/>
              <a:t>−</a:t>
            </a:r>
            <a:r>
              <a:rPr lang="ru-RU" altLang="ru-RU" sz="2800" smtClean="0"/>
              <a:t>, </a:t>
            </a:r>
            <a:r>
              <a:rPr lang="en-US" altLang="ru-RU" sz="2800" smtClean="0"/>
              <a:t>Cl</a:t>
            </a:r>
            <a:r>
              <a:rPr lang="ru-RU" altLang="ru-RU" sz="2800" baseline="30000" smtClean="0"/>
              <a:t>−</a:t>
            </a:r>
            <a:r>
              <a:rPr lang="ru-RU" altLang="ru-RU" sz="2800" smtClean="0"/>
              <a:t>, </a:t>
            </a:r>
            <a:r>
              <a:rPr lang="en-US" altLang="ru-RU" sz="2800" smtClean="0"/>
              <a:t>Br</a:t>
            </a:r>
            <a:r>
              <a:rPr lang="ru-RU" altLang="ru-RU" sz="2800" baseline="30000" smtClean="0"/>
              <a:t>−</a:t>
            </a:r>
            <a:r>
              <a:rPr lang="ru-RU" altLang="ru-RU" sz="2800" smtClean="0"/>
              <a:t>, </a:t>
            </a:r>
            <a:r>
              <a:rPr lang="en-US" altLang="ru-RU" sz="2800" smtClean="0"/>
              <a:t>J</a:t>
            </a:r>
            <a:r>
              <a:rPr lang="ru-RU" altLang="ru-RU" sz="2800" baseline="30000" smtClean="0"/>
              <a:t>−</a:t>
            </a:r>
            <a:r>
              <a:rPr lang="ru-RU" altLang="ru-RU" sz="2800" smtClean="0"/>
              <a:t> - слева направо радиус иона увеличивается, а заряд иона одинаков, поэтому жесткость уменьшается, а мягкость возрастает. Ион </a:t>
            </a:r>
            <a:r>
              <a:rPr lang="en-US" altLang="ru-RU" sz="2800" smtClean="0"/>
              <a:t>F</a:t>
            </a:r>
            <a:r>
              <a:rPr lang="ru-RU" altLang="ru-RU" sz="2800" smtClean="0"/>
              <a:t>− является самым жестким основанием, </a:t>
            </a:r>
          </a:p>
          <a:p>
            <a:pPr algn="ctr" eaLnBrk="1" hangingPunct="1">
              <a:buFont typeface="Wingdings" pitchFamily="2" charset="2"/>
              <a:buNone/>
            </a:pPr>
            <a:r>
              <a:rPr lang="ru-RU" altLang="ru-RU" sz="2800" smtClean="0"/>
              <a:t>а </a:t>
            </a:r>
            <a:r>
              <a:rPr lang="en-US" altLang="ru-RU" sz="2800" smtClean="0"/>
              <a:t>J</a:t>
            </a:r>
            <a:r>
              <a:rPr lang="ru-RU" altLang="ru-RU" sz="2800" baseline="30000" smtClean="0"/>
              <a:t>−</a:t>
            </a:r>
            <a:r>
              <a:rPr lang="ru-RU" altLang="ru-RU" sz="2800" smtClean="0"/>
              <a:t> - мягкое основание.</a:t>
            </a:r>
          </a:p>
          <a:p>
            <a:pPr algn="ctr" eaLnBrk="1" hangingPunct="1">
              <a:buFont typeface="Wingdings" pitchFamily="2" charset="2"/>
              <a:buNone/>
            </a:pPr>
            <a:endParaRPr lang="ru-RU" altLang="ru-RU" sz="2800" smtClean="0"/>
          </a:p>
        </p:txBody>
      </p:sp>
      <p:pic>
        <p:nvPicPr>
          <p:cNvPr id="96259"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67045">
            <a:off x="7164388" y="3141663"/>
            <a:ext cx="16573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1187450" y="549275"/>
            <a:ext cx="7956550" cy="4824413"/>
          </a:xfrm>
        </p:spPr>
        <p:txBody>
          <a:bodyPr/>
          <a:lstStyle/>
          <a:p>
            <a:pPr algn="ctr" eaLnBrk="1" hangingPunct="1">
              <a:buFont typeface="Wingdings" pitchFamily="2" charset="2"/>
              <a:buNone/>
            </a:pPr>
            <a:r>
              <a:rPr lang="ru-RU" altLang="ru-RU" sz="2800" smtClean="0"/>
              <a:t>Количественных характеристик жестких и мягких кислот и оснований (типа констант кислотности и основности как в протонной теории) не разработано. Между химиками нет полного согласия о природе жесткости и мягкости частиц. </a:t>
            </a:r>
          </a:p>
          <a:p>
            <a:pPr algn="ctr" eaLnBrk="1" hangingPunct="1">
              <a:buFont typeface="Wingdings" pitchFamily="2" charset="2"/>
              <a:buNone/>
            </a:pPr>
            <a:endParaRPr lang="ru-RU" altLang="ru-RU" sz="2800" smtClean="0"/>
          </a:p>
          <a:p>
            <a:pPr algn="ctr" eaLnBrk="1" hangingPunct="1">
              <a:buFont typeface="Wingdings" pitchFamily="2" charset="2"/>
              <a:buNone/>
            </a:pPr>
            <a:endParaRPr lang="ru-RU" altLang="ru-RU" sz="2800" b="1" smtClean="0">
              <a:latin typeface="Arial" charset="0"/>
            </a:endParaRPr>
          </a:p>
          <a:p>
            <a:pPr algn="ctr" eaLnBrk="1" hangingPunct="1">
              <a:buFont typeface="Wingdings" pitchFamily="2" charset="2"/>
              <a:buNone/>
            </a:pPr>
            <a:r>
              <a:rPr lang="ru-RU" altLang="ru-RU" sz="2800" b="1" smtClean="0"/>
              <a:t>Жесткие кислоты предпочтительнее взаимодействуют с жесткими основаниями, а мягкие кислоты образуют более прочные связи с мягкими основаниями.</a:t>
            </a:r>
          </a:p>
          <a:p>
            <a:pPr algn="ctr" eaLnBrk="1" hangingPunct="1">
              <a:buFont typeface="Wingdings" pitchFamily="2" charset="2"/>
              <a:buNone/>
            </a:pPr>
            <a:endParaRPr lang="ru-RU" altLang="ru-RU" sz="2800" smtClean="0"/>
          </a:p>
        </p:txBody>
      </p:sp>
      <p:pic>
        <p:nvPicPr>
          <p:cNvPr id="97283" name="Рисунок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492375"/>
            <a:ext cx="17145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Рисунок 594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27718">
            <a:off x="6975475" y="4945063"/>
            <a:ext cx="194627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0" y="404813"/>
            <a:ext cx="9144000" cy="3671887"/>
          </a:xfrm>
        </p:spPr>
        <p:txBody>
          <a:bodyPr/>
          <a:lstStyle/>
          <a:p>
            <a:pPr algn="ctr" eaLnBrk="1" hangingPunct="1">
              <a:buFont typeface="Wingdings" pitchFamily="2" charset="2"/>
              <a:buNone/>
            </a:pPr>
            <a:r>
              <a:rPr lang="ru-RU" altLang="ru-RU" sz="2800" smtClean="0"/>
              <a:t>    </a:t>
            </a:r>
            <a:r>
              <a:rPr lang="ru-RU" altLang="ru-RU" sz="2600" smtClean="0"/>
              <a:t>Например, катион </a:t>
            </a:r>
            <a:r>
              <a:rPr lang="en-US" altLang="ru-RU" sz="2600" smtClean="0"/>
              <a:t>Ag</a:t>
            </a:r>
            <a:r>
              <a:rPr lang="ru-RU" altLang="ru-RU" sz="2600" baseline="30000" smtClean="0"/>
              <a:t>+</a:t>
            </a:r>
            <a:r>
              <a:rPr lang="ru-RU" altLang="ru-RU" sz="2600" smtClean="0"/>
              <a:t>, который является мягкой кислотой, образует с галогенид-ионами Х</a:t>
            </a:r>
            <a:r>
              <a:rPr lang="ru-RU" altLang="ru-RU" sz="2600" baseline="30000" smtClean="0"/>
              <a:t>-</a:t>
            </a:r>
            <a:r>
              <a:rPr lang="ru-RU" altLang="ru-RU" sz="2600" smtClean="0"/>
              <a:t> галогениды серебра, растворимость которых уменьшается в ряду </a:t>
            </a:r>
            <a:r>
              <a:rPr lang="en-US" altLang="ru-RU" sz="2600" smtClean="0"/>
              <a:t>AgF</a:t>
            </a:r>
            <a:r>
              <a:rPr lang="ru-RU" altLang="ru-RU" sz="2600" smtClean="0"/>
              <a:t>, </a:t>
            </a:r>
            <a:r>
              <a:rPr lang="en-US" altLang="ru-RU" sz="2600" smtClean="0"/>
              <a:t>AgCl</a:t>
            </a:r>
            <a:r>
              <a:rPr lang="ru-RU" altLang="ru-RU" sz="2600" smtClean="0"/>
              <a:t>, </a:t>
            </a:r>
            <a:r>
              <a:rPr lang="en-US" altLang="ru-RU" sz="2600" smtClean="0"/>
              <a:t>AgBr</a:t>
            </a:r>
            <a:r>
              <a:rPr lang="ru-RU" altLang="ru-RU" sz="2600" smtClean="0"/>
              <a:t>, </a:t>
            </a:r>
            <a:r>
              <a:rPr lang="en-US" altLang="ru-RU" sz="2600" smtClean="0"/>
              <a:t>AgJ</a:t>
            </a:r>
            <a:r>
              <a:rPr lang="ru-RU" altLang="ru-RU" sz="2600" smtClean="0"/>
              <a:t>. Самая прочная частица серебра – галогенида </a:t>
            </a:r>
            <a:r>
              <a:rPr lang="en-US" altLang="ru-RU" sz="2600" smtClean="0"/>
              <a:t>AgX </a:t>
            </a:r>
            <a:r>
              <a:rPr lang="ru-RU" altLang="ru-RU" sz="2600" smtClean="0"/>
              <a:t>образуется, когда с мягкой кислотой </a:t>
            </a:r>
            <a:r>
              <a:rPr lang="en-US" altLang="ru-RU" sz="2600" smtClean="0"/>
              <a:t>Ag</a:t>
            </a:r>
            <a:r>
              <a:rPr lang="ru-RU" altLang="ru-RU" sz="2600" baseline="30000" smtClean="0"/>
              <a:t>+</a:t>
            </a:r>
            <a:r>
              <a:rPr lang="ru-RU" altLang="ru-RU" sz="2600" smtClean="0"/>
              <a:t> будет реагировать самое мягкое основание </a:t>
            </a:r>
            <a:r>
              <a:rPr lang="en-US" altLang="ru-RU" sz="2600" smtClean="0"/>
              <a:t>J</a:t>
            </a:r>
            <a:r>
              <a:rPr lang="ru-RU" altLang="ru-RU" sz="2600" baseline="30000" smtClean="0"/>
              <a:t>−</a:t>
            </a:r>
            <a:r>
              <a:rPr lang="ru-RU" altLang="ru-RU" sz="2600" smtClean="0"/>
              <a:t> (</a:t>
            </a:r>
            <a:r>
              <a:rPr lang="en-US" altLang="ru-RU" sz="2600" smtClean="0"/>
              <a:t>Ag</a:t>
            </a:r>
            <a:r>
              <a:rPr lang="ru-RU" altLang="ru-RU" sz="2600" baseline="30000" smtClean="0"/>
              <a:t>+</a:t>
            </a:r>
            <a:r>
              <a:rPr lang="ru-RU" altLang="ru-RU" sz="2600" smtClean="0"/>
              <a:t> + </a:t>
            </a:r>
            <a:r>
              <a:rPr lang="en-US" altLang="ru-RU" sz="2600" smtClean="0"/>
              <a:t>J</a:t>
            </a:r>
            <a:r>
              <a:rPr lang="ru-RU" altLang="ru-RU" sz="2600" baseline="30000" smtClean="0"/>
              <a:t>−</a:t>
            </a:r>
            <a:r>
              <a:rPr lang="ru-RU" altLang="ru-RU" sz="2600" smtClean="0"/>
              <a:t>  → </a:t>
            </a:r>
            <a:r>
              <a:rPr lang="en-US" altLang="ru-RU" sz="2600" smtClean="0"/>
              <a:t>AgJ</a:t>
            </a:r>
            <a:r>
              <a:rPr lang="ru-RU" altLang="ru-RU" sz="2600" smtClean="0"/>
              <a:t>), поэтому растворимость серебро-иодида всех меньше, так как в </a:t>
            </a:r>
            <a:r>
              <a:rPr lang="en-US" altLang="ru-RU" sz="2600" smtClean="0"/>
              <a:t>AgJ </a:t>
            </a:r>
            <a:r>
              <a:rPr lang="ru-RU" altLang="ru-RU" sz="2600" smtClean="0"/>
              <a:t>самая прочная связь, которая и в водном растворе не разрушается несмотря на гидратацию водой ионов </a:t>
            </a:r>
            <a:r>
              <a:rPr lang="en-US" altLang="ru-RU" sz="2600" smtClean="0"/>
              <a:t>Ag</a:t>
            </a:r>
            <a:r>
              <a:rPr lang="ru-RU" altLang="ru-RU" sz="2600" baseline="30000" smtClean="0"/>
              <a:t>+</a:t>
            </a:r>
            <a:r>
              <a:rPr lang="ru-RU" altLang="ru-RU" sz="2600" smtClean="0"/>
              <a:t> и ионов </a:t>
            </a:r>
            <a:r>
              <a:rPr lang="en-US" altLang="ru-RU" sz="2600" smtClean="0"/>
              <a:t>J</a:t>
            </a:r>
            <a:r>
              <a:rPr lang="ru-RU" altLang="ru-RU" sz="2600" baseline="30000" smtClean="0"/>
              <a:t>−</a:t>
            </a:r>
            <a:r>
              <a:rPr lang="ru-RU" altLang="ru-RU" sz="2600" smtClean="0"/>
              <a:t>.</a:t>
            </a:r>
          </a:p>
        </p:txBody>
      </p:sp>
      <p:pic>
        <p:nvPicPr>
          <p:cNvPr id="98307"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4292">
            <a:off x="6037263" y="4089400"/>
            <a:ext cx="181768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716338"/>
            <a:ext cx="39957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Рисунок 123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516563"/>
            <a:ext cx="8604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0" y="620713"/>
            <a:ext cx="9144000" cy="1584325"/>
          </a:xfrm>
        </p:spPr>
        <p:txBody>
          <a:bodyPr/>
          <a:lstStyle/>
          <a:p>
            <a:pPr eaLnBrk="1" hangingPunct="1"/>
            <a:r>
              <a:rPr lang="ru-RU" altLang="ru-RU" sz="3200" smtClean="0"/>
              <a:t>Катион алюминия, который является жесткой кислотой, образует с самым жестким основанием </a:t>
            </a:r>
            <a:r>
              <a:rPr lang="en-US" altLang="ru-RU" sz="3200" smtClean="0"/>
              <a:t>F</a:t>
            </a:r>
            <a:r>
              <a:rPr lang="ru-RU" altLang="ru-RU" sz="3200" baseline="30000" smtClean="0"/>
              <a:t>−</a:t>
            </a:r>
            <a:r>
              <a:rPr lang="ru-RU" altLang="ru-RU" sz="3200" smtClean="0"/>
              <a:t> очень прочный комплекс [</a:t>
            </a:r>
            <a:r>
              <a:rPr lang="en-US" altLang="ru-RU" sz="3200" smtClean="0"/>
              <a:t>AlF</a:t>
            </a:r>
            <a:r>
              <a:rPr lang="ru-RU" altLang="ru-RU" sz="3200" baseline="-25000" smtClean="0"/>
              <a:t>6</a:t>
            </a:r>
            <a:r>
              <a:rPr lang="ru-RU" altLang="ru-RU" sz="3200" smtClean="0"/>
              <a:t>]</a:t>
            </a:r>
            <a:r>
              <a:rPr lang="ru-RU" altLang="ru-RU" sz="3200" baseline="30000" smtClean="0"/>
              <a:t>3-</a:t>
            </a:r>
            <a:r>
              <a:rPr lang="ru-RU" altLang="ru-RU" sz="3200" smtClean="0"/>
              <a:t>.</a:t>
            </a:r>
            <a:endParaRPr lang="ru-RU" altLang="ru-RU" sz="3200" smtClean="0">
              <a:latin typeface="Arial" charset="0"/>
            </a:endParaRPr>
          </a:p>
          <a:p>
            <a:pPr eaLnBrk="1" hangingPunct="1">
              <a:buFont typeface="Arial" charset="0"/>
              <a:buNone/>
            </a:pPr>
            <a:endParaRPr lang="ru-RU" altLang="ru-RU" sz="3200" smtClean="0">
              <a:latin typeface="Arial" charset="0"/>
            </a:endParaRPr>
          </a:p>
          <a:p>
            <a:pPr eaLnBrk="1" hangingPunct="1">
              <a:buFont typeface="Arial" charset="0"/>
              <a:buNone/>
            </a:pPr>
            <a:endParaRPr lang="ru-RU" altLang="ru-RU" sz="3200" smtClean="0">
              <a:latin typeface="Arial" charset="0"/>
            </a:endParaRPr>
          </a:p>
        </p:txBody>
      </p:sp>
      <p:pic>
        <p:nvPicPr>
          <p:cNvPr id="99331"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2182813"/>
            <a:ext cx="2343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700213"/>
            <a:ext cx="2525712"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Прямоугольник 3"/>
          <p:cNvSpPr>
            <a:spLocks noChangeArrowheads="1"/>
          </p:cNvSpPr>
          <p:nvPr/>
        </p:nvSpPr>
        <p:spPr bwMode="auto">
          <a:xfrm>
            <a:off x="-30163" y="4052888"/>
            <a:ext cx="6626226"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ru-RU" altLang="ru-RU" sz="3200"/>
              <a:t>Рассмотренные теории кислот и оснований не противоречат, а дополняют друг друга.</a:t>
            </a:r>
          </a:p>
          <a:p>
            <a:pPr algn="r" eaLnBrk="1" hangingPunct="1">
              <a:buFont typeface="Arial" charset="0"/>
              <a:buNone/>
            </a:pPr>
            <a:r>
              <a:rPr lang="ru-RU" altLang="ru-RU"/>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1415</TotalTime>
  <Words>3985</Words>
  <Application>Microsoft Office PowerPoint</Application>
  <PresentationFormat>Экран (4:3)</PresentationFormat>
  <Paragraphs>257</Paragraphs>
  <Slides>93</Slides>
  <Notes>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vt:i4>
      </vt:variant>
      <vt:variant>
        <vt:lpstr>Внедренные серверы OLE</vt:lpstr>
      </vt:variant>
      <vt:variant>
        <vt:i4>1</vt:i4>
      </vt:variant>
      <vt:variant>
        <vt:lpstr>Заголовки слайдов</vt:lpstr>
      </vt:variant>
      <vt:variant>
        <vt:i4>93</vt:i4>
      </vt:variant>
    </vt:vector>
  </HeadingPairs>
  <TitlesOfParts>
    <vt:vector size="104" baseType="lpstr">
      <vt:lpstr>Arial</vt:lpstr>
      <vt:lpstr>Calibri Light</vt:lpstr>
      <vt:lpstr>Calibri</vt:lpstr>
      <vt:lpstr>Arial Black</vt:lpstr>
      <vt:lpstr>Wingdings</vt:lpstr>
      <vt:lpstr>Times New Roman</vt:lpstr>
      <vt:lpstr>Wingdings 3</vt:lpstr>
      <vt:lpstr>Тема Office</vt:lpstr>
      <vt:lpstr>Оформление по умолчанию</vt:lpstr>
      <vt:lpstr>Студия</vt:lpstr>
      <vt:lpstr>Microsoft Equation 3.0</vt:lpstr>
      <vt:lpstr>Ионизация воды.  Теория кислот и оснований</vt:lpstr>
      <vt:lpstr>ИОНИЗАЦИЯ ВОДЫ.  ИОННОЕ ПРОИЗВЕДЕНИЕ ВОДЫ</vt:lpstr>
      <vt:lpstr>Презентация PowerPoint</vt:lpstr>
      <vt:lpstr>Следовательно,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Например,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Электролитическая теория  кислот и оснований Аррениуса и её недостатки</vt:lpstr>
      <vt:lpstr>Презентация PowerPoint</vt:lpstr>
      <vt:lpstr>Презентация PowerPoint</vt:lpstr>
      <vt:lpstr>Презентация PowerPoint</vt:lpstr>
      <vt:lpstr>Презентация PowerPoint</vt:lpstr>
      <vt:lpstr>Ограниченность (недостатки) теории Аррениуса заключается  в следующем:</vt:lpstr>
      <vt:lpstr>Презентация PowerPoint</vt:lpstr>
      <vt:lpstr>Презентация PowerPoint</vt:lpstr>
      <vt:lpstr>К важнейшим из современных теорий кислот и оснований принадлежит протонная теория</vt:lpstr>
      <vt:lpstr>Протолит </vt:lpstr>
      <vt:lpstr>Презентация PowerPoint</vt:lpstr>
      <vt:lpstr>Например, в реакции</vt:lpstr>
      <vt:lpstr>Презентация PowerPoint</vt:lpstr>
      <vt:lpstr>Презентация PowerPoint</vt:lpstr>
      <vt:lpstr>Презентация PowerPoint</vt:lpstr>
      <vt:lpstr>Константа кислотности и  константа основности протолитов</vt:lpstr>
      <vt:lpstr>Презентация PowerPoint</vt:lpstr>
      <vt:lpstr>Презентация PowerPoint</vt:lpstr>
      <vt:lpstr>Презентация PowerPoint</vt:lpstr>
      <vt:lpstr>Типы протолитических реакций</vt:lpstr>
      <vt:lpstr>1. Реакции ионизации</vt:lpstr>
      <vt:lpstr>Презентация PowerPoint</vt:lpstr>
      <vt:lpstr>Презентация PowerPoint</vt:lpstr>
      <vt:lpstr>Презентация PowerPoint</vt:lpstr>
      <vt:lpstr>3. Реакции гидролиза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Степень гидролиза и константа гидролиза солей </vt:lpstr>
      <vt:lpstr>Презентация PowerPoint</vt:lpstr>
      <vt:lpstr>Презентация PowerPoint</vt:lpstr>
      <vt:lpstr>Презентация PowerPoint</vt:lpstr>
      <vt:lpstr>Презентация PowerPoint</vt:lpstr>
      <vt:lpstr>Таким образом,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Отсюда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Растворение амфотерных гидроксидов  в сильных кислотах и основаниях </vt:lpstr>
      <vt:lpstr>Презентация PowerPoint</vt:lpstr>
      <vt:lpstr>Презентация PowerPoint</vt:lpstr>
      <vt:lpstr>Презентация PowerPoint</vt:lpstr>
      <vt:lpstr>Презентация PowerPoint</vt:lpstr>
      <vt:lpstr>Презентация PowerPoint</vt:lpstr>
      <vt:lpstr>Электронная теория кислот и оснований Льюиса </vt:lpstr>
      <vt:lpstr>Презентация PowerPoint</vt:lpstr>
      <vt:lpstr>Например,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Ионизация воды.  Теория кислот и оснований</dc:title>
  <dc:creator>Admin</dc:creator>
  <cp:lastModifiedBy>RePack by Diakov</cp:lastModifiedBy>
  <cp:revision>87</cp:revision>
  <dcterms:created xsi:type="dcterms:W3CDTF">2012-10-11T09:22:48Z</dcterms:created>
  <dcterms:modified xsi:type="dcterms:W3CDTF">2016-10-27T05:17:31Z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3899228</vt:lpwstr>
  </property>
  <property fmtid="{D5CDD505-2E9C-101B-9397-08002B2CF9AE}" name="NXPowerLiteSettings" pid="3">
    <vt:lpwstr>F800052003A000</vt:lpwstr>
  </property>
  <property fmtid="{D5CDD505-2E9C-101B-9397-08002B2CF9AE}" name="NXPowerLiteVersion" pid="4">
    <vt:lpwstr>D6.2.12</vt:lpwstr>
  </property>
</Properties>
</file>