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0" r:id="rId14"/>
    <p:sldId id="266" r:id="rId15"/>
    <p:sldId id="267" r:id="rId16"/>
    <p:sldId id="279" r:id="rId17"/>
    <p:sldId id="268" r:id="rId18"/>
    <p:sldId id="274" r:id="rId19"/>
    <p:sldId id="269" r:id="rId20"/>
    <p:sldId id="275" r:id="rId21"/>
    <p:sldId id="276" r:id="rId22"/>
    <p:sldId id="270" r:id="rId23"/>
    <p:sldId id="271" r:id="rId24"/>
    <p:sldId id="272" r:id="rId25"/>
    <p:sldId id="273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E54483-6C5E-43D1-9F94-A6FCAA6A6C57}" type="doc">
      <dgm:prSet loTypeId="urn:microsoft.com/office/officeart/2005/8/layout/vList5" loCatId="list" qsTypeId="urn:microsoft.com/office/officeart/2005/8/quickstyle/3d1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114EBB1-7988-406A-8372-9B222C5705D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Структурно-механические</a:t>
          </a:r>
        </a:p>
        <a:p>
          <a:r>
            <a:rPr lang="ru-RU" sz="2000" b="1" dirty="0" smtClean="0">
              <a:solidFill>
                <a:schemeClr val="tx1"/>
              </a:solidFill>
            </a:rPr>
            <a:t>(</a:t>
          </a:r>
          <a:r>
            <a:rPr lang="ru-RU" sz="2000" b="1" dirty="0" err="1" smtClean="0">
              <a:solidFill>
                <a:schemeClr val="tx1"/>
              </a:solidFill>
            </a:rPr>
            <a:t>рестриктивные</a:t>
          </a:r>
          <a:r>
            <a:rPr lang="ru-RU" sz="2000" b="1" dirty="0" smtClean="0">
              <a:solidFill>
                <a:schemeClr val="tx1"/>
              </a:solidFill>
            </a:rPr>
            <a:t>)</a:t>
          </a:r>
          <a:r>
            <a:rPr lang="ru-RU" sz="2500" dirty="0" smtClean="0">
              <a:solidFill>
                <a:schemeClr val="tx1"/>
              </a:solidFill>
            </a:rPr>
            <a:t> </a:t>
          </a:r>
          <a:endParaRPr lang="ru-RU" sz="2500" dirty="0">
            <a:solidFill>
              <a:schemeClr val="tx1"/>
            </a:solidFill>
          </a:endParaRPr>
        </a:p>
      </dgm:t>
    </dgm:pt>
    <dgm:pt modelId="{FC0A5AC6-93F9-4DE4-8616-F7FF1664942F}" type="parTrans" cxnId="{D676F788-73FD-4DB0-A5E9-C41637E3F89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CCE1EC2-75CB-428B-B754-7996BC81C569}" type="sibTrans" cxnId="{D676F788-73FD-4DB0-A5E9-C41637E3F89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11AA487-50C3-4A77-B05A-6F6A7E238D4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Акт вдох-выдох</a:t>
          </a:r>
          <a:endParaRPr lang="ru-RU" sz="1800" dirty="0">
            <a:solidFill>
              <a:srgbClr val="002060"/>
            </a:solidFill>
          </a:endParaRPr>
        </a:p>
      </dgm:t>
    </dgm:pt>
    <dgm:pt modelId="{6220EE36-FD03-4F12-86ED-3CF53A6DEDD1}" type="parTrans" cxnId="{A4C3E05E-3EAA-4354-8159-922D702ECC4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322EC40-7518-43BC-91F9-398B705BE0DD}" type="sibTrans" cxnId="{A4C3E05E-3EAA-4354-8159-922D702ECC4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8CE77ED-279D-4353-8A3F-EBCF450987E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Повреждающие дыхательные пути</a:t>
          </a:r>
        </a:p>
        <a:p>
          <a:r>
            <a:rPr lang="ru-RU" sz="2000" b="1" dirty="0" smtClean="0">
              <a:solidFill>
                <a:schemeClr val="tx1"/>
              </a:solidFill>
            </a:rPr>
            <a:t>(</a:t>
          </a:r>
          <a:r>
            <a:rPr lang="ru-RU" sz="2000" b="1" dirty="0" err="1" smtClean="0">
              <a:solidFill>
                <a:schemeClr val="tx1"/>
              </a:solidFill>
            </a:rPr>
            <a:t>обструктивные</a:t>
          </a:r>
          <a:r>
            <a:rPr lang="ru-RU" sz="2000" b="1" dirty="0" smtClean="0">
              <a:solidFill>
                <a:schemeClr val="tx1"/>
              </a:solidFill>
            </a:rPr>
            <a:t>)</a:t>
          </a:r>
          <a:endParaRPr lang="ru-RU" sz="2000" b="1" dirty="0">
            <a:solidFill>
              <a:schemeClr val="tx1"/>
            </a:solidFill>
          </a:endParaRPr>
        </a:p>
      </dgm:t>
    </dgm:pt>
    <dgm:pt modelId="{0D520FD1-455F-4438-91A2-602B850F4B9D}" type="parTrans" cxnId="{8725E2F0-69B6-4A0C-AB41-424FD5B84D7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C49D687-E8E7-42D3-81C2-1A37CF43E249}" type="sibTrans" cxnId="{8725E2F0-69B6-4A0C-AB41-424FD5B84D7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5664A85-FA8D-4064-9AA7-4575FF96B18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Нарушающие эластичность легочной ткани</a:t>
          </a:r>
          <a:endParaRPr lang="ru-RU" sz="2000" b="1" dirty="0">
            <a:solidFill>
              <a:srgbClr val="002060"/>
            </a:solidFill>
          </a:endParaRPr>
        </a:p>
      </dgm:t>
    </dgm:pt>
    <dgm:pt modelId="{6473541C-43A9-4285-9472-65DFC2985E1E}" type="parTrans" cxnId="{CA34860F-6AE1-4CAB-ADAA-663AFDA2249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1631751-C08D-4DC5-9D9E-4A631FFA1A91}" type="sibTrans" cxnId="{CA34860F-6AE1-4CAB-ADAA-663AFDA2249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803C7CC-E7AD-4119-B692-4E97DD68C3C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Фиброз</a:t>
          </a:r>
          <a:endParaRPr lang="ru-RU" sz="2000" dirty="0">
            <a:solidFill>
              <a:schemeClr val="tx1"/>
            </a:solidFill>
          </a:endParaRPr>
        </a:p>
      </dgm:t>
    </dgm:pt>
    <dgm:pt modelId="{761D49E0-C4E5-488A-9B12-C74BEB3129D6}" type="parTrans" cxnId="{97F88522-1195-41EE-9D68-356D8094374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39DAEE9-A1AA-4C73-86BC-18CEC606CD1F}" type="sibTrans" cxnId="{97F88522-1195-41EE-9D68-356D8094374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337AC31-15FB-4480-9BE6-A8CA5049567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Эмфизема</a:t>
          </a:r>
          <a:endParaRPr lang="ru-RU" sz="2000" dirty="0">
            <a:solidFill>
              <a:schemeClr val="tx1"/>
            </a:solidFill>
          </a:endParaRPr>
        </a:p>
      </dgm:t>
    </dgm:pt>
    <dgm:pt modelId="{D8627A6C-585F-4870-8201-AA0CD816EDA5}" type="parTrans" cxnId="{40C1436C-990F-44B1-B23E-A90091CA357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3C4FCF9-07B1-4137-A936-02CBFA10FC5E}" type="sibTrans" cxnId="{40C1436C-990F-44B1-B23E-A90091CA357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EFF06E0-740A-4985-9C70-F3A1A25F195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ФОС, </a:t>
          </a:r>
          <a:r>
            <a:rPr lang="ru-RU" sz="1800" dirty="0" err="1" smtClean="0"/>
            <a:t>ботулотоксин</a:t>
          </a:r>
          <a:r>
            <a:rPr lang="ru-RU" sz="1800" dirty="0" smtClean="0"/>
            <a:t>, </a:t>
          </a:r>
          <a:r>
            <a:rPr lang="ru-RU" sz="1800" dirty="0" err="1" smtClean="0"/>
            <a:t>тетродотоксин</a:t>
          </a:r>
          <a:r>
            <a:rPr lang="ru-RU" sz="1800" dirty="0" smtClean="0"/>
            <a:t>, </a:t>
          </a:r>
          <a:r>
            <a:rPr lang="ru-RU" sz="1800" dirty="0" err="1" smtClean="0"/>
            <a:t>миорелаксанты</a:t>
          </a:r>
          <a:r>
            <a:rPr lang="ru-RU" sz="1800" dirty="0" smtClean="0"/>
            <a:t> </a:t>
          </a:r>
          <a:endParaRPr lang="ru-RU" sz="1800" dirty="0">
            <a:solidFill>
              <a:srgbClr val="002060"/>
            </a:solidFill>
          </a:endParaRPr>
        </a:p>
      </dgm:t>
    </dgm:pt>
    <dgm:pt modelId="{7E119284-A540-4759-9696-E640FBDF5404}" type="parTrans" cxnId="{62E798B5-5AA7-4FDA-8C3D-F1B53869CAC0}">
      <dgm:prSet/>
      <dgm:spPr/>
    </dgm:pt>
    <dgm:pt modelId="{040C4DB7-C2B4-40AD-82F5-DCAAAA3E9E9D}" type="sibTrans" cxnId="{62E798B5-5AA7-4FDA-8C3D-F1B53869CAC0}">
      <dgm:prSet/>
      <dgm:spPr/>
    </dgm:pt>
    <dgm:pt modelId="{04D19981-A98A-4A17-BFCF-9E4A7B2465B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err="1" smtClean="0"/>
            <a:t>Бронхоспазм</a:t>
          </a:r>
          <a:r>
            <a:rPr lang="ru-RU" sz="1800" dirty="0" smtClean="0"/>
            <a:t> (</a:t>
          </a:r>
          <a:r>
            <a:rPr lang="ru-RU" sz="1800" dirty="0" err="1" smtClean="0"/>
            <a:t>ФОС,прижиг</a:t>
          </a:r>
          <a:r>
            <a:rPr lang="ru-RU" sz="1800" dirty="0" smtClean="0"/>
            <a:t>. яды)</a:t>
          </a:r>
          <a:endParaRPr lang="ru-RU" sz="1800" dirty="0">
            <a:solidFill>
              <a:srgbClr val="002060"/>
            </a:solidFill>
          </a:endParaRPr>
        </a:p>
      </dgm:t>
    </dgm:pt>
    <dgm:pt modelId="{0A3D0086-EB6F-47A0-8EA0-CA94DBE864AA}" type="sibTrans" cxnId="{49C88924-ABBF-484D-A9EF-DE7ADA4F89B2}">
      <dgm:prSet/>
      <dgm:spPr/>
    </dgm:pt>
    <dgm:pt modelId="{5A57F255-34C7-4F1A-B333-DCC8C48B79B0}" type="parTrans" cxnId="{49C88924-ABBF-484D-A9EF-DE7ADA4F89B2}">
      <dgm:prSet/>
      <dgm:spPr/>
    </dgm:pt>
    <dgm:pt modelId="{9CBE7222-2B16-4BF3-BED3-951EB10263C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Хроническая (</a:t>
          </a:r>
          <a:r>
            <a:rPr lang="ru-RU" sz="1800" dirty="0" err="1" smtClean="0"/>
            <a:t>поллютанты,курение</a:t>
          </a:r>
          <a:r>
            <a:rPr lang="ru-RU" sz="1800" dirty="0" smtClean="0"/>
            <a:t>)</a:t>
          </a:r>
          <a:endParaRPr lang="ru-RU" sz="1800" dirty="0">
            <a:solidFill>
              <a:srgbClr val="002060"/>
            </a:solidFill>
          </a:endParaRPr>
        </a:p>
      </dgm:t>
    </dgm:pt>
    <dgm:pt modelId="{670774F0-AC65-4CFD-B7BD-B047C4D8C6F9}" type="sibTrans" cxnId="{857C675F-7432-4A17-93C4-6C538317A73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CAAA52F-AFA4-474D-A6FB-4FE974734E87}" type="parTrans" cxnId="{857C675F-7432-4A17-93C4-6C538317A73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24C770E-213B-4CC6-8ABB-B0C2E930181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Острая(химический ожог, иприт, люизит) воспалительная реакция</a:t>
          </a:r>
          <a:endParaRPr lang="ru-RU" sz="1800" dirty="0">
            <a:solidFill>
              <a:srgbClr val="002060"/>
            </a:solidFill>
          </a:endParaRPr>
        </a:p>
      </dgm:t>
    </dgm:pt>
    <dgm:pt modelId="{8425AE62-CADD-45BE-8FE4-CBD018DC6BF7}" type="sibTrans" cxnId="{BEA91B15-8E7F-48B0-A36F-65EA1BEBF8C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D97234E-2E04-4EE2-8FAD-06D7A8D204C6}" type="parTrans" cxnId="{BEA91B15-8E7F-48B0-A36F-65EA1BEBF8C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6A7AB67-76A2-4B37-8BF5-955483DD10FB}" type="pres">
      <dgm:prSet presAssocID="{1DE54483-6C5E-43D1-9F94-A6FCAA6A6C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FD669C-F0AC-4F18-9C83-E3B55F74F62D}" type="pres">
      <dgm:prSet presAssocID="{7114EBB1-7988-406A-8372-9B222C5705D2}" presName="linNode" presStyleCnt="0"/>
      <dgm:spPr/>
    </dgm:pt>
    <dgm:pt modelId="{8EDA401C-8548-428A-95CC-BD33537800ED}" type="pres">
      <dgm:prSet presAssocID="{7114EBB1-7988-406A-8372-9B222C5705D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9E731-2A48-43AE-875E-A1FF5754DEAD}" type="pres">
      <dgm:prSet presAssocID="{7114EBB1-7988-406A-8372-9B222C5705D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B895E-8716-413C-8DF2-8E80BCB74055}" type="pres">
      <dgm:prSet presAssocID="{CCCE1EC2-75CB-428B-B754-7996BC81C569}" presName="sp" presStyleCnt="0"/>
      <dgm:spPr/>
    </dgm:pt>
    <dgm:pt modelId="{4A56F7E0-C96F-466E-B34E-8C9ED0F17A55}" type="pres">
      <dgm:prSet presAssocID="{A8CE77ED-279D-4353-8A3F-EBCF450987E5}" presName="linNode" presStyleCnt="0"/>
      <dgm:spPr/>
    </dgm:pt>
    <dgm:pt modelId="{312274F7-439F-4C5F-BF5A-1E11CB6E1ECF}" type="pres">
      <dgm:prSet presAssocID="{A8CE77ED-279D-4353-8A3F-EBCF450987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269D8-A952-4433-844B-EA8FF25A218A}" type="pres">
      <dgm:prSet presAssocID="{A8CE77ED-279D-4353-8A3F-EBCF450987E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BC54C-B6EE-4F02-9FBD-1171F9C4C731}" type="pres">
      <dgm:prSet presAssocID="{EC49D687-E8E7-42D3-81C2-1A37CF43E249}" presName="sp" presStyleCnt="0"/>
      <dgm:spPr/>
    </dgm:pt>
    <dgm:pt modelId="{48573F9A-F083-4E8F-AAB9-4065DC4F02F0}" type="pres">
      <dgm:prSet presAssocID="{85664A85-FA8D-4064-9AA7-4575FF96B184}" presName="linNode" presStyleCnt="0"/>
      <dgm:spPr/>
    </dgm:pt>
    <dgm:pt modelId="{83069059-50EA-4E64-B7A8-83BEF0396196}" type="pres">
      <dgm:prSet presAssocID="{85664A85-FA8D-4064-9AA7-4575FF96B18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4DF81-4C7A-49AD-85C4-31CBA00583CD}" type="pres">
      <dgm:prSet presAssocID="{85664A85-FA8D-4064-9AA7-4575FF96B18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22CBCC-6F71-4534-AE7A-85CB28B2D694}" type="presOf" srcId="{04D19981-A98A-4A17-BFCF-9E4A7B2465B1}" destId="{E43269D8-A952-4433-844B-EA8FF25A218A}" srcOrd="0" destOrd="2" presId="urn:microsoft.com/office/officeart/2005/8/layout/vList5"/>
    <dgm:cxn modelId="{97F88522-1195-41EE-9D68-356D8094374D}" srcId="{85664A85-FA8D-4064-9AA7-4575FF96B184}" destId="{C803C7CC-E7AD-4119-B692-4E97DD68C3CF}" srcOrd="0" destOrd="0" parTransId="{761D49E0-C4E5-488A-9B12-C74BEB3129D6}" sibTransId="{239DAEE9-A1AA-4C73-86BC-18CEC606CD1F}"/>
    <dgm:cxn modelId="{DB17A79B-ACCD-4190-A462-57DEF6925899}" type="presOf" srcId="{9CBE7222-2B16-4BF3-BED3-951EB10263CD}" destId="{E43269D8-A952-4433-844B-EA8FF25A218A}" srcOrd="0" destOrd="1" presId="urn:microsoft.com/office/officeart/2005/8/layout/vList5"/>
    <dgm:cxn modelId="{D8FC8A90-5C92-432D-B65C-D7D24CF7342B}" type="presOf" srcId="{1DE54483-6C5E-43D1-9F94-A6FCAA6A6C57}" destId="{E6A7AB67-76A2-4B37-8BF5-955483DD10FB}" srcOrd="0" destOrd="0" presId="urn:microsoft.com/office/officeart/2005/8/layout/vList5"/>
    <dgm:cxn modelId="{62E798B5-5AA7-4FDA-8C3D-F1B53869CAC0}" srcId="{7114EBB1-7988-406A-8372-9B222C5705D2}" destId="{4EFF06E0-740A-4985-9C70-F3A1A25F195F}" srcOrd="1" destOrd="0" parTransId="{7E119284-A540-4759-9696-E640FBDF5404}" sibTransId="{040C4DB7-C2B4-40AD-82F5-DCAAAA3E9E9D}"/>
    <dgm:cxn modelId="{2F2E6100-4CA4-4723-BBDD-DB933FDD5307}" type="presOf" srcId="{C803C7CC-E7AD-4119-B692-4E97DD68C3CF}" destId="{4774DF81-4C7A-49AD-85C4-31CBA00583CD}" srcOrd="0" destOrd="0" presId="urn:microsoft.com/office/officeart/2005/8/layout/vList5"/>
    <dgm:cxn modelId="{EB39101A-8B14-4D63-87FB-B9AE24389523}" type="presOf" srcId="{7114EBB1-7988-406A-8372-9B222C5705D2}" destId="{8EDA401C-8548-428A-95CC-BD33537800ED}" srcOrd="0" destOrd="0" presId="urn:microsoft.com/office/officeart/2005/8/layout/vList5"/>
    <dgm:cxn modelId="{95510BC8-AF55-4260-BCD8-7FAF49C4A3D5}" type="presOf" srcId="{4EFF06E0-740A-4985-9C70-F3A1A25F195F}" destId="{8859E731-2A48-43AE-875E-A1FF5754DEAD}" srcOrd="0" destOrd="1" presId="urn:microsoft.com/office/officeart/2005/8/layout/vList5"/>
    <dgm:cxn modelId="{7945AAB1-2EE8-40D9-9B9C-56586CB2D1CD}" type="presOf" srcId="{424C770E-213B-4CC6-8ABB-B0C2E9301811}" destId="{E43269D8-A952-4433-844B-EA8FF25A218A}" srcOrd="0" destOrd="0" presId="urn:microsoft.com/office/officeart/2005/8/layout/vList5"/>
    <dgm:cxn modelId="{BEA91B15-8E7F-48B0-A36F-65EA1BEBF8C9}" srcId="{A8CE77ED-279D-4353-8A3F-EBCF450987E5}" destId="{424C770E-213B-4CC6-8ABB-B0C2E9301811}" srcOrd="0" destOrd="0" parTransId="{4D97234E-2E04-4EE2-8FAD-06D7A8D204C6}" sibTransId="{8425AE62-CADD-45BE-8FE4-CBD018DC6BF7}"/>
    <dgm:cxn modelId="{7E235B47-4A70-4A44-BFA0-051842EDFDC8}" type="presOf" srcId="{A8CE77ED-279D-4353-8A3F-EBCF450987E5}" destId="{312274F7-439F-4C5F-BF5A-1E11CB6E1ECF}" srcOrd="0" destOrd="0" presId="urn:microsoft.com/office/officeart/2005/8/layout/vList5"/>
    <dgm:cxn modelId="{A4C3E05E-3EAA-4354-8159-922D702ECC47}" srcId="{7114EBB1-7988-406A-8372-9B222C5705D2}" destId="{D11AA487-50C3-4A77-B05A-6F6A7E238D41}" srcOrd="0" destOrd="0" parTransId="{6220EE36-FD03-4F12-86ED-3CF53A6DEDD1}" sibTransId="{C322EC40-7518-43BC-91F9-398B705BE0DD}"/>
    <dgm:cxn modelId="{AE9E6380-ED21-46F4-8461-20CD04AA253F}" type="presOf" srcId="{85664A85-FA8D-4064-9AA7-4575FF96B184}" destId="{83069059-50EA-4E64-B7A8-83BEF0396196}" srcOrd="0" destOrd="0" presId="urn:microsoft.com/office/officeart/2005/8/layout/vList5"/>
    <dgm:cxn modelId="{EF570F13-C8C1-45B8-8459-FE87C5F8872D}" type="presOf" srcId="{4337AC31-15FB-4480-9BE6-A8CA5049567C}" destId="{4774DF81-4C7A-49AD-85C4-31CBA00583CD}" srcOrd="0" destOrd="1" presId="urn:microsoft.com/office/officeart/2005/8/layout/vList5"/>
    <dgm:cxn modelId="{49C88924-ABBF-484D-A9EF-DE7ADA4F89B2}" srcId="{A8CE77ED-279D-4353-8A3F-EBCF450987E5}" destId="{04D19981-A98A-4A17-BFCF-9E4A7B2465B1}" srcOrd="2" destOrd="0" parTransId="{5A57F255-34C7-4F1A-B333-DCC8C48B79B0}" sibTransId="{0A3D0086-EB6F-47A0-8EA0-CA94DBE864AA}"/>
    <dgm:cxn modelId="{7D719F65-F824-4396-A58B-8DB11E13A405}" type="presOf" srcId="{D11AA487-50C3-4A77-B05A-6F6A7E238D41}" destId="{8859E731-2A48-43AE-875E-A1FF5754DEAD}" srcOrd="0" destOrd="0" presId="urn:microsoft.com/office/officeart/2005/8/layout/vList5"/>
    <dgm:cxn modelId="{40C1436C-990F-44B1-B23E-A90091CA357B}" srcId="{85664A85-FA8D-4064-9AA7-4575FF96B184}" destId="{4337AC31-15FB-4480-9BE6-A8CA5049567C}" srcOrd="1" destOrd="0" parTransId="{D8627A6C-585F-4870-8201-AA0CD816EDA5}" sibTransId="{A3C4FCF9-07B1-4137-A936-02CBFA10FC5E}"/>
    <dgm:cxn modelId="{CA34860F-6AE1-4CAB-ADAA-663AFDA22490}" srcId="{1DE54483-6C5E-43D1-9F94-A6FCAA6A6C57}" destId="{85664A85-FA8D-4064-9AA7-4575FF96B184}" srcOrd="2" destOrd="0" parTransId="{6473541C-43A9-4285-9472-65DFC2985E1E}" sibTransId="{E1631751-C08D-4DC5-9D9E-4A631FFA1A91}"/>
    <dgm:cxn modelId="{857C675F-7432-4A17-93C4-6C538317A733}" srcId="{A8CE77ED-279D-4353-8A3F-EBCF450987E5}" destId="{9CBE7222-2B16-4BF3-BED3-951EB10263CD}" srcOrd="1" destOrd="0" parTransId="{CCAAA52F-AFA4-474D-A6FB-4FE974734E87}" sibTransId="{670774F0-AC65-4CFD-B7BD-B047C4D8C6F9}"/>
    <dgm:cxn modelId="{D676F788-73FD-4DB0-A5E9-C41637E3F89D}" srcId="{1DE54483-6C5E-43D1-9F94-A6FCAA6A6C57}" destId="{7114EBB1-7988-406A-8372-9B222C5705D2}" srcOrd="0" destOrd="0" parTransId="{FC0A5AC6-93F9-4DE4-8616-F7FF1664942F}" sibTransId="{CCCE1EC2-75CB-428B-B754-7996BC81C569}"/>
    <dgm:cxn modelId="{8725E2F0-69B6-4A0C-AB41-424FD5B84D7D}" srcId="{1DE54483-6C5E-43D1-9F94-A6FCAA6A6C57}" destId="{A8CE77ED-279D-4353-8A3F-EBCF450987E5}" srcOrd="1" destOrd="0" parTransId="{0D520FD1-455F-4438-91A2-602B850F4B9D}" sibTransId="{EC49D687-E8E7-42D3-81C2-1A37CF43E249}"/>
    <dgm:cxn modelId="{DAB83F66-CE22-4F10-97BB-06FA7D66A896}" type="presParOf" srcId="{E6A7AB67-76A2-4B37-8BF5-955483DD10FB}" destId="{37FD669C-F0AC-4F18-9C83-E3B55F74F62D}" srcOrd="0" destOrd="0" presId="urn:microsoft.com/office/officeart/2005/8/layout/vList5"/>
    <dgm:cxn modelId="{B5E6D276-D2C3-434F-A124-12B3498935A7}" type="presParOf" srcId="{37FD669C-F0AC-4F18-9C83-E3B55F74F62D}" destId="{8EDA401C-8548-428A-95CC-BD33537800ED}" srcOrd="0" destOrd="0" presId="urn:microsoft.com/office/officeart/2005/8/layout/vList5"/>
    <dgm:cxn modelId="{8883ED3A-29E7-4790-8AD4-786FCAD64FB6}" type="presParOf" srcId="{37FD669C-F0AC-4F18-9C83-E3B55F74F62D}" destId="{8859E731-2A48-43AE-875E-A1FF5754DEAD}" srcOrd="1" destOrd="0" presId="urn:microsoft.com/office/officeart/2005/8/layout/vList5"/>
    <dgm:cxn modelId="{74AA6BF9-64C6-40EC-A5B0-7C3B02FFC872}" type="presParOf" srcId="{E6A7AB67-76A2-4B37-8BF5-955483DD10FB}" destId="{EFBB895E-8716-413C-8DF2-8E80BCB74055}" srcOrd="1" destOrd="0" presId="urn:microsoft.com/office/officeart/2005/8/layout/vList5"/>
    <dgm:cxn modelId="{D19D6474-91AC-46DC-8E40-FE295164A614}" type="presParOf" srcId="{E6A7AB67-76A2-4B37-8BF5-955483DD10FB}" destId="{4A56F7E0-C96F-466E-B34E-8C9ED0F17A55}" srcOrd="2" destOrd="0" presId="urn:microsoft.com/office/officeart/2005/8/layout/vList5"/>
    <dgm:cxn modelId="{B4882EE4-5F31-40C9-987D-135BB97397FF}" type="presParOf" srcId="{4A56F7E0-C96F-466E-B34E-8C9ED0F17A55}" destId="{312274F7-439F-4C5F-BF5A-1E11CB6E1ECF}" srcOrd="0" destOrd="0" presId="urn:microsoft.com/office/officeart/2005/8/layout/vList5"/>
    <dgm:cxn modelId="{D41288E9-78A6-4740-BE8C-B12E04DFBA85}" type="presParOf" srcId="{4A56F7E0-C96F-466E-B34E-8C9ED0F17A55}" destId="{E43269D8-A952-4433-844B-EA8FF25A218A}" srcOrd="1" destOrd="0" presId="urn:microsoft.com/office/officeart/2005/8/layout/vList5"/>
    <dgm:cxn modelId="{4F2F1B7D-DC93-41F8-9EA6-0FBD56908C87}" type="presParOf" srcId="{E6A7AB67-76A2-4B37-8BF5-955483DD10FB}" destId="{E1ABC54C-B6EE-4F02-9FBD-1171F9C4C731}" srcOrd="3" destOrd="0" presId="urn:microsoft.com/office/officeart/2005/8/layout/vList5"/>
    <dgm:cxn modelId="{C06112D1-A861-48D1-97C4-9A2C24BDA9FC}" type="presParOf" srcId="{E6A7AB67-76A2-4B37-8BF5-955483DD10FB}" destId="{48573F9A-F083-4E8F-AAB9-4065DC4F02F0}" srcOrd="4" destOrd="0" presId="urn:microsoft.com/office/officeart/2005/8/layout/vList5"/>
    <dgm:cxn modelId="{CD34DEC9-B3EF-4753-90DD-04D5B7DE4BB7}" type="presParOf" srcId="{48573F9A-F083-4E8F-AAB9-4065DC4F02F0}" destId="{83069059-50EA-4E64-B7A8-83BEF0396196}" srcOrd="0" destOrd="0" presId="urn:microsoft.com/office/officeart/2005/8/layout/vList5"/>
    <dgm:cxn modelId="{4137C152-ADAA-4E9A-9FDD-BA46684FED62}" type="presParOf" srcId="{48573F9A-F083-4E8F-AAB9-4065DC4F02F0}" destId="{4774DF81-4C7A-49AD-85C4-31CBA00583CD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C4388B-1A70-4A8F-B27D-3EEB6E9C38EB}" type="doc">
      <dgm:prSet loTypeId="urn:microsoft.com/office/officeart/2005/8/layout/vList5" loCatId="list" qsTypeId="urn:microsoft.com/office/officeart/2005/8/quickstyle/3d1" qsCatId="3D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C93936A3-34B5-4A2D-8A28-030F30B8236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Адренергическая фаза шока</a:t>
          </a:r>
          <a:endParaRPr lang="ru-RU" sz="1800" b="1" dirty="0"/>
        </a:p>
      </dgm:t>
    </dgm:pt>
    <dgm:pt modelId="{42B06B94-4DA7-49DE-B7F9-6955AC52A1F0}" type="parTrans" cxnId="{ED82EA11-5172-4731-BAB1-8C2A4C4F1D1A}">
      <dgm:prSet/>
      <dgm:spPr/>
      <dgm:t>
        <a:bodyPr/>
        <a:lstStyle/>
        <a:p>
          <a:endParaRPr lang="ru-RU"/>
        </a:p>
      </dgm:t>
    </dgm:pt>
    <dgm:pt modelId="{956055E5-BE2C-4F46-92C0-8E063CA39840}" type="sibTrans" cxnId="{ED82EA11-5172-4731-BAB1-8C2A4C4F1D1A}">
      <dgm:prSet/>
      <dgm:spPr/>
      <dgm:t>
        <a:bodyPr/>
        <a:lstStyle/>
        <a:p>
          <a:endParaRPr lang="ru-RU"/>
        </a:p>
      </dgm:t>
    </dgm:pt>
    <dgm:pt modelId="{C06EF636-DF59-4486-B849-75306EE76AC9}">
      <dgm:prSet phldrT="[Текст]"/>
      <dgm:spPr/>
      <dgm:t>
        <a:bodyPr/>
        <a:lstStyle/>
        <a:p>
          <a:r>
            <a:rPr lang="ru-RU" dirty="0" err="1" smtClean="0"/>
            <a:t>Нейроплегия</a:t>
          </a:r>
          <a:endParaRPr lang="ru-RU" dirty="0"/>
        </a:p>
      </dgm:t>
    </dgm:pt>
    <dgm:pt modelId="{69100303-39B7-4A05-BF0D-1D695320010B}" type="parTrans" cxnId="{09ABE6BC-2506-4C4F-9242-048A6ABE5C84}">
      <dgm:prSet/>
      <dgm:spPr/>
      <dgm:t>
        <a:bodyPr/>
        <a:lstStyle/>
        <a:p>
          <a:endParaRPr lang="ru-RU"/>
        </a:p>
      </dgm:t>
    </dgm:pt>
    <dgm:pt modelId="{4C723893-D444-4B94-9CEC-C12E3F6410B8}" type="sibTrans" cxnId="{09ABE6BC-2506-4C4F-9242-048A6ABE5C84}">
      <dgm:prSet/>
      <dgm:spPr/>
      <dgm:t>
        <a:bodyPr/>
        <a:lstStyle/>
        <a:p>
          <a:endParaRPr lang="ru-RU"/>
        </a:p>
      </dgm:t>
    </dgm:pt>
    <dgm:pt modelId="{A37F8A8F-A755-40DE-9914-89A53B1E796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Атоническая фаза шока</a:t>
          </a:r>
          <a:endParaRPr lang="ru-RU" sz="2000" b="1" dirty="0"/>
        </a:p>
      </dgm:t>
    </dgm:pt>
    <dgm:pt modelId="{8943179C-B041-464C-B757-0F70232ADB8A}" type="parTrans" cxnId="{EED98226-1D3A-469D-8CFD-2F86FB85862D}">
      <dgm:prSet/>
      <dgm:spPr/>
      <dgm:t>
        <a:bodyPr/>
        <a:lstStyle/>
        <a:p>
          <a:endParaRPr lang="ru-RU"/>
        </a:p>
      </dgm:t>
    </dgm:pt>
    <dgm:pt modelId="{F44A3147-D584-4A45-8942-0381866DC839}" type="sibTrans" cxnId="{EED98226-1D3A-469D-8CFD-2F86FB85862D}">
      <dgm:prSet/>
      <dgm:spPr/>
      <dgm:t>
        <a:bodyPr/>
        <a:lstStyle/>
        <a:p>
          <a:endParaRPr lang="ru-RU"/>
        </a:p>
      </dgm:t>
    </dgm:pt>
    <dgm:pt modelId="{CB4465B0-35EC-47FF-9414-B03E6117EC78}">
      <dgm:prSet phldrT="[Текст]"/>
      <dgm:spPr/>
      <dgm:t>
        <a:bodyPr/>
        <a:lstStyle/>
        <a:p>
          <a:r>
            <a:rPr lang="ru-RU" dirty="0" err="1" smtClean="0"/>
            <a:t>Глюкокортикоиды</a:t>
          </a:r>
          <a:endParaRPr lang="ru-RU" dirty="0"/>
        </a:p>
      </dgm:t>
    </dgm:pt>
    <dgm:pt modelId="{DDCA5B01-6899-46D9-9908-CDB91D1A3327}" type="parTrans" cxnId="{6B44B82F-6208-4287-8C09-75C6F100E58C}">
      <dgm:prSet/>
      <dgm:spPr/>
      <dgm:t>
        <a:bodyPr/>
        <a:lstStyle/>
        <a:p>
          <a:endParaRPr lang="ru-RU"/>
        </a:p>
      </dgm:t>
    </dgm:pt>
    <dgm:pt modelId="{886C48E0-D0E9-4D68-84CA-A1CD9FA10687}" type="sibTrans" cxnId="{6B44B82F-6208-4287-8C09-75C6F100E58C}">
      <dgm:prSet/>
      <dgm:spPr/>
      <dgm:t>
        <a:bodyPr/>
        <a:lstStyle/>
        <a:p>
          <a:endParaRPr lang="ru-RU"/>
        </a:p>
      </dgm:t>
    </dgm:pt>
    <dgm:pt modelId="{A359C852-423C-4361-9A09-A9D99540F2D8}">
      <dgm:prSet phldrT="[Текст]"/>
      <dgm:spPr/>
      <dgm:t>
        <a:bodyPr/>
        <a:lstStyle/>
        <a:p>
          <a:r>
            <a:rPr lang="ru-RU" dirty="0" smtClean="0"/>
            <a:t>Вазодилататоры</a:t>
          </a:r>
          <a:endParaRPr lang="ru-RU" dirty="0"/>
        </a:p>
      </dgm:t>
    </dgm:pt>
    <dgm:pt modelId="{7A2B1E71-934B-4FDE-8745-40DBA65F3315}" type="parTrans" cxnId="{FC0B2649-9228-4610-8CB9-7E6BA8794159}">
      <dgm:prSet/>
      <dgm:spPr/>
      <dgm:t>
        <a:bodyPr/>
        <a:lstStyle/>
        <a:p>
          <a:endParaRPr lang="ru-RU"/>
        </a:p>
      </dgm:t>
    </dgm:pt>
    <dgm:pt modelId="{6DA15DDA-DDF5-4BE0-9EC4-8937C45D2E65}" type="sibTrans" cxnId="{FC0B2649-9228-4610-8CB9-7E6BA8794159}">
      <dgm:prSet/>
      <dgm:spPr/>
      <dgm:t>
        <a:bodyPr/>
        <a:lstStyle/>
        <a:p>
          <a:endParaRPr lang="ru-RU"/>
        </a:p>
      </dgm:t>
    </dgm:pt>
    <dgm:pt modelId="{1D15C0C5-FB50-49AF-8371-81D89D24525E}">
      <dgm:prSet phldrT="[Текст]"/>
      <dgm:spPr/>
      <dgm:t>
        <a:bodyPr/>
        <a:lstStyle/>
        <a:p>
          <a:r>
            <a:rPr lang="ru-RU" dirty="0" smtClean="0"/>
            <a:t>Вазоконстрикторы</a:t>
          </a:r>
          <a:endParaRPr lang="ru-RU" dirty="0"/>
        </a:p>
      </dgm:t>
    </dgm:pt>
    <dgm:pt modelId="{FAB5ACC3-5047-48AD-AC7C-8F4B8EC174C4}" type="parTrans" cxnId="{E28486CC-D71B-44CA-9E5D-1725A0DD9F39}">
      <dgm:prSet/>
      <dgm:spPr/>
      <dgm:t>
        <a:bodyPr/>
        <a:lstStyle/>
        <a:p>
          <a:endParaRPr lang="ru-RU"/>
        </a:p>
      </dgm:t>
    </dgm:pt>
    <dgm:pt modelId="{80FFB323-592F-4D4A-8FA7-CBE0BED5128A}" type="sibTrans" cxnId="{E28486CC-D71B-44CA-9E5D-1725A0DD9F39}">
      <dgm:prSet/>
      <dgm:spPr/>
      <dgm:t>
        <a:bodyPr/>
        <a:lstStyle/>
        <a:p>
          <a:endParaRPr lang="ru-RU"/>
        </a:p>
      </dgm:t>
    </dgm:pt>
    <dgm:pt modelId="{A914CC9D-1B79-494C-B155-21B10E16B5F8}">
      <dgm:prSet phldrT="[Текст]"/>
      <dgm:spPr/>
      <dgm:t>
        <a:bodyPr/>
        <a:lstStyle/>
        <a:p>
          <a:r>
            <a:rPr lang="ru-RU" dirty="0" err="1" smtClean="0"/>
            <a:t>Допамин</a:t>
          </a:r>
          <a:r>
            <a:rPr lang="ru-RU" dirty="0" smtClean="0"/>
            <a:t>, норадреналин</a:t>
          </a:r>
          <a:endParaRPr lang="ru-RU" dirty="0"/>
        </a:p>
      </dgm:t>
    </dgm:pt>
    <dgm:pt modelId="{A0406F24-9E82-4A23-A2BD-8D7B1145E46D}" type="parTrans" cxnId="{A346810D-C598-47B5-A34E-90D03D19E903}">
      <dgm:prSet/>
      <dgm:spPr/>
      <dgm:t>
        <a:bodyPr/>
        <a:lstStyle/>
        <a:p>
          <a:endParaRPr lang="ru-RU"/>
        </a:p>
      </dgm:t>
    </dgm:pt>
    <dgm:pt modelId="{4674A7A9-01FA-4F0B-BE1F-7E09661AD0D5}" type="sibTrans" cxnId="{A346810D-C598-47B5-A34E-90D03D19E903}">
      <dgm:prSet/>
      <dgm:spPr/>
      <dgm:t>
        <a:bodyPr/>
        <a:lstStyle/>
        <a:p>
          <a:endParaRPr lang="ru-RU"/>
        </a:p>
      </dgm:t>
    </dgm:pt>
    <dgm:pt modelId="{6D6628E1-5F06-46D7-A506-72B667A911EB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Антикоагулянтная</a:t>
          </a:r>
          <a:r>
            <a:rPr lang="ru-RU" sz="2000" b="1" dirty="0" smtClean="0"/>
            <a:t> терапия</a:t>
          </a:r>
          <a:endParaRPr lang="ru-RU" sz="2000" b="1" dirty="0"/>
        </a:p>
      </dgm:t>
    </dgm:pt>
    <dgm:pt modelId="{F28B19CC-9D02-49ED-88C1-19523B64BD51}" type="sibTrans" cxnId="{ACE9F339-F808-41D2-8257-015969EDC9F3}">
      <dgm:prSet/>
      <dgm:spPr/>
      <dgm:t>
        <a:bodyPr/>
        <a:lstStyle/>
        <a:p>
          <a:endParaRPr lang="ru-RU"/>
        </a:p>
      </dgm:t>
    </dgm:pt>
    <dgm:pt modelId="{99EECC41-3D5C-4221-900B-619754BC631C}" type="parTrans" cxnId="{ACE9F339-F808-41D2-8257-015969EDC9F3}">
      <dgm:prSet/>
      <dgm:spPr/>
      <dgm:t>
        <a:bodyPr/>
        <a:lstStyle/>
        <a:p>
          <a:endParaRPr lang="ru-RU"/>
        </a:p>
      </dgm:t>
    </dgm:pt>
    <dgm:pt modelId="{6655E3AA-57ED-49B0-955F-E419FB7B0B8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Кардиостумуляторы</a:t>
          </a:r>
          <a:endParaRPr lang="ru-RU" sz="2000" b="1" dirty="0"/>
        </a:p>
      </dgm:t>
    </dgm:pt>
    <dgm:pt modelId="{B4380808-5399-4FCD-BE80-E8521EB4EEC2}" type="parTrans" cxnId="{CE5054AE-E0A5-4081-BD02-DF6FFBB085AE}">
      <dgm:prSet/>
      <dgm:spPr/>
      <dgm:t>
        <a:bodyPr/>
        <a:lstStyle/>
        <a:p>
          <a:endParaRPr lang="ru-RU"/>
        </a:p>
      </dgm:t>
    </dgm:pt>
    <dgm:pt modelId="{0C49BE36-69D5-4C44-A188-B11E783897BE}" type="sibTrans" cxnId="{CE5054AE-E0A5-4081-BD02-DF6FFBB085AE}">
      <dgm:prSet/>
      <dgm:spPr/>
      <dgm:t>
        <a:bodyPr/>
        <a:lstStyle/>
        <a:p>
          <a:endParaRPr lang="ru-RU"/>
        </a:p>
      </dgm:t>
    </dgm:pt>
    <dgm:pt modelId="{C6925C72-26FC-4F82-A2B2-B06BF82E955E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Дезагрегантная</a:t>
          </a:r>
          <a:r>
            <a:rPr lang="ru-RU" b="1" dirty="0" smtClean="0"/>
            <a:t> терапия</a:t>
          </a:r>
          <a:endParaRPr lang="ru-RU" b="1" dirty="0"/>
        </a:p>
      </dgm:t>
    </dgm:pt>
    <dgm:pt modelId="{D19E6330-D445-4006-8681-9C00F09391F4}" type="parTrans" cxnId="{E68D7DCD-9A98-4185-9B03-355CF8ADC4C8}">
      <dgm:prSet/>
      <dgm:spPr/>
      <dgm:t>
        <a:bodyPr/>
        <a:lstStyle/>
        <a:p>
          <a:endParaRPr lang="ru-RU"/>
        </a:p>
      </dgm:t>
    </dgm:pt>
    <dgm:pt modelId="{2801EB93-9302-46F7-9800-1DE601576A69}" type="sibTrans" cxnId="{E68D7DCD-9A98-4185-9B03-355CF8ADC4C8}">
      <dgm:prSet/>
      <dgm:spPr/>
      <dgm:t>
        <a:bodyPr/>
        <a:lstStyle/>
        <a:p>
          <a:endParaRPr lang="ru-RU"/>
        </a:p>
      </dgm:t>
    </dgm:pt>
    <dgm:pt modelId="{677847CA-1CBF-4A86-B4A0-B92ED33A4ED5}" type="pres">
      <dgm:prSet presAssocID="{5FC4388B-1A70-4A8F-B27D-3EEB6E9C38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ABC3F3-6079-4A05-835A-6D05454C1AC5}" type="pres">
      <dgm:prSet presAssocID="{C93936A3-34B5-4A2D-8A28-030F30B82368}" presName="linNode" presStyleCnt="0"/>
      <dgm:spPr/>
    </dgm:pt>
    <dgm:pt modelId="{2326E216-DCE4-4E3E-980B-A613BA6D1A85}" type="pres">
      <dgm:prSet presAssocID="{C93936A3-34B5-4A2D-8A28-030F30B82368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64EB1-EDA1-4FF5-8A9B-66714538A0FF}" type="pres">
      <dgm:prSet presAssocID="{C93936A3-34B5-4A2D-8A28-030F30B8236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EA372-12A8-4491-9074-FB734BBD07EA}" type="pres">
      <dgm:prSet presAssocID="{956055E5-BE2C-4F46-92C0-8E063CA39840}" presName="sp" presStyleCnt="0"/>
      <dgm:spPr/>
    </dgm:pt>
    <dgm:pt modelId="{9726F26D-5034-424D-B4FB-CCAD1FC19E64}" type="pres">
      <dgm:prSet presAssocID="{A37F8A8F-A755-40DE-9914-89A53B1E7968}" presName="linNode" presStyleCnt="0"/>
      <dgm:spPr/>
    </dgm:pt>
    <dgm:pt modelId="{556D9747-31F7-4BA4-B265-C50A2FFCF556}" type="pres">
      <dgm:prSet presAssocID="{A37F8A8F-A755-40DE-9914-89A53B1E7968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9690B-30A2-4CA4-94E2-9DDF3EF780FC}" type="pres">
      <dgm:prSet presAssocID="{A37F8A8F-A755-40DE-9914-89A53B1E796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66305-D5D1-4E60-8544-23CFFBD37CD0}" type="pres">
      <dgm:prSet presAssocID="{F44A3147-D584-4A45-8942-0381866DC839}" presName="sp" presStyleCnt="0"/>
      <dgm:spPr/>
    </dgm:pt>
    <dgm:pt modelId="{47723667-A1B4-4649-9AC9-DEDE23F0BB65}" type="pres">
      <dgm:prSet presAssocID="{6D6628E1-5F06-46D7-A506-72B667A911EB}" presName="linNode" presStyleCnt="0"/>
      <dgm:spPr/>
    </dgm:pt>
    <dgm:pt modelId="{0C235854-0402-4C45-A6B1-2A61A7B25B00}" type="pres">
      <dgm:prSet presAssocID="{6D6628E1-5F06-46D7-A506-72B667A911EB}" presName="parentText" presStyleLbl="node1" presStyleIdx="2" presStyleCnt="5" custScaleX="115215" custLinFactNeighborY="-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E7AF6-22C4-49BF-9668-3A872E7C8D25}" type="pres">
      <dgm:prSet presAssocID="{F28B19CC-9D02-49ED-88C1-19523B64BD51}" presName="sp" presStyleCnt="0"/>
      <dgm:spPr/>
    </dgm:pt>
    <dgm:pt modelId="{BB862CFC-5349-41A4-8BF5-17904820AA5D}" type="pres">
      <dgm:prSet presAssocID="{6655E3AA-57ED-49B0-955F-E419FB7B0B8E}" presName="linNode" presStyleCnt="0"/>
      <dgm:spPr/>
    </dgm:pt>
    <dgm:pt modelId="{B2D4EA07-F070-4FD7-8742-5CF3097D4B0C}" type="pres">
      <dgm:prSet presAssocID="{6655E3AA-57ED-49B0-955F-E419FB7B0B8E}" presName="parentText" presStyleLbl="node1" presStyleIdx="3" presStyleCnt="5" custScaleX="120220" custLinFactY="5730" custLinFactNeighborX="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4DAFA-7C2D-46D0-8A6F-4CE9B0BBA625}" type="pres">
      <dgm:prSet presAssocID="{0C49BE36-69D5-4C44-A188-B11E783897BE}" presName="sp" presStyleCnt="0"/>
      <dgm:spPr/>
    </dgm:pt>
    <dgm:pt modelId="{532DF5EB-89E5-4E37-B22E-F9AC765D6BD0}" type="pres">
      <dgm:prSet presAssocID="{C6925C72-26FC-4F82-A2B2-B06BF82E955E}" presName="linNode" presStyleCnt="0"/>
      <dgm:spPr/>
    </dgm:pt>
    <dgm:pt modelId="{1BED0F91-06E7-453F-9F22-503C92BB1C00}" type="pres">
      <dgm:prSet presAssocID="{C6925C72-26FC-4F82-A2B2-B06BF82E955E}" presName="parentText" presStyleLbl="node1" presStyleIdx="4" presStyleCnt="5" custScaleX="115215" custLinFactY="-6423" custLinFactNeighborX="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C0C3F4-0570-4816-8302-1A6A630C1A5B}" type="presOf" srcId="{6D6628E1-5F06-46D7-A506-72B667A911EB}" destId="{0C235854-0402-4C45-A6B1-2A61A7B25B00}" srcOrd="0" destOrd="0" presId="urn:microsoft.com/office/officeart/2005/8/layout/vList5"/>
    <dgm:cxn modelId="{FF2D1075-F20A-4247-A534-2438A4A85BE5}" type="presOf" srcId="{C6925C72-26FC-4F82-A2B2-B06BF82E955E}" destId="{1BED0F91-06E7-453F-9F22-503C92BB1C00}" srcOrd="0" destOrd="0" presId="urn:microsoft.com/office/officeart/2005/8/layout/vList5"/>
    <dgm:cxn modelId="{ED82EA11-5172-4731-BAB1-8C2A4C4F1D1A}" srcId="{5FC4388B-1A70-4A8F-B27D-3EEB6E9C38EB}" destId="{C93936A3-34B5-4A2D-8A28-030F30B82368}" srcOrd="0" destOrd="0" parTransId="{42B06B94-4DA7-49DE-B7F9-6955AC52A1F0}" sibTransId="{956055E5-BE2C-4F46-92C0-8E063CA39840}"/>
    <dgm:cxn modelId="{62D55288-73D0-4CFD-9A05-C589B3570DBB}" type="presOf" srcId="{1D15C0C5-FB50-49AF-8371-81D89D24525E}" destId="{5759690B-30A2-4CA4-94E2-9DDF3EF780FC}" srcOrd="0" destOrd="1" presId="urn:microsoft.com/office/officeart/2005/8/layout/vList5"/>
    <dgm:cxn modelId="{ACE9F339-F808-41D2-8257-015969EDC9F3}" srcId="{5FC4388B-1A70-4A8F-B27D-3EEB6E9C38EB}" destId="{6D6628E1-5F06-46D7-A506-72B667A911EB}" srcOrd="2" destOrd="0" parTransId="{99EECC41-3D5C-4221-900B-619754BC631C}" sibTransId="{F28B19CC-9D02-49ED-88C1-19523B64BD51}"/>
    <dgm:cxn modelId="{A346810D-C598-47B5-A34E-90D03D19E903}" srcId="{A37F8A8F-A755-40DE-9914-89A53B1E7968}" destId="{A914CC9D-1B79-494C-B155-21B10E16B5F8}" srcOrd="2" destOrd="0" parTransId="{A0406F24-9E82-4A23-A2BD-8D7B1145E46D}" sibTransId="{4674A7A9-01FA-4F0B-BE1F-7E09661AD0D5}"/>
    <dgm:cxn modelId="{EA94AA8A-019F-43AC-92A4-9D3FA4067982}" type="presOf" srcId="{5FC4388B-1A70-4A8F-B27D-3EEB6E9C38EB}" destId="{677847CA-1CBF-4A86-B4A0-B92ED33A4ED5}" srcOrd="0" destOrd="0" presId="urn:microsoft.com/office/officeart/2005/8/layout/vList5"/>
    <dgm:cxn modelId="{E68D7DCD-9A98-4185-9B03-355CF8ADC4C8}" srcId="{5FC4388B-1A70-4A8F-B27D-3EEB6E9C38EB}" destId="{C6925C72-26FC-4F82-A2B2-B06BF82E955E}" srcOrd="4" destOrd="0" parTransId="{D19E6330-D445-4006-8681-9C00F09391F4}" sibTransId="{2801EB93-9302-46F7-9800-1DE601576A69}"/>
    <dgm:cxn modelId="{8520926C-F022-4A0C-818F-2F8DD9F0DAEE}" type="presOf" srcId="{A359C852-423C-4361-9A09-A9D99540F2D8}" destId="{6CF64EB1-EDA1-4FF5-8A9B-66714538A0FF}" srcOrd="0" destOrd="1" presId="urn:microsoft.com/office/officeart/2005/8/layout/vList5"/>
    <dgm:cxn modelId="{FC0B2649-9228-4610-8CB9-7E6BA8794159}" srcId="{C93936A3-34B5-4A2D-8A28-030F30B82368}" destId="{A359C852-423C-4361-9A09-A9D99540F2D8}" srcOrd="1" destOrd="0" parTransId="{7A2B1E71-934B-4FDE-8745-40DBA65F3315}" sibTransId="{6DA15DDA-DDF5-4BE0-9EC4-8937C45D2E65}"/>
    <dgm:cxn modelId="{CE5054AE-E0A5-4081-BD02-DF6FFBB085AE}" srcId="{5FC4388B-1A70-4A8F-B27D-3EEB6E9C38EB}" destId="{6655E3AA-57ED-49B0-955F-E419FB7B0B8E}" srcOrd="3" destOrd="0" parTransId="{B4380808-5399-4FCD-BE80-E8521EB4EEC2}" sibTransId="{0C49BE36-69D5-4C44-A188-B11E783897BE}"/>
    <dgm:cxn modelId="{09ABE6BC-2506-4C4F-9242-048A6ABE5C84}" srcId="{C93936A3-34B5-4A2D-8A28-030F30B82368}" destId="{C06EF636-DF59-4486-B849-75306EE76AC9}" srcOrd="0" destOrd="0" parTransId="{69100303-39B7-4A05-BF0D-1D695320010B}" sibTransId="{4C723893-D444-4B94-9CEC-C12E3F6410B8}"/>
    <dgm:cxn modelId="{66B772E3-DDE5-4F14-BE75-85FEFAA408F6}" type="presOf" srcId="{CB4465B0-35EC-47FF-9414-B03E6117EC78}" destId="{5759690B-30A2-4CA4-94E2-9DDF3EF780FC}" srcOrd="0" destOrd="0" presId="urn:microsoft.com/office/officeart/2005/8/layout/vList5"/>
    <dgm:cxn modelId="{6B44B82F-6208-4287-8C09-75C6F100E58C}" srcId="{A37F8A8F-A755-40DE-9914-89A53B1E7968}" destId="{CB4465B0-35EC-47FF-9414-B03E6117EC78}" srcOrd="0" destOrd="0" parTransId="{DDCA5B01-6899-46D9-9908-CDB91D1A3327}" sibTransId="{886C48E0-D0E9-4D68-84CA-A1CD9FA10687}"/>
    <dgm:cxn modelId="{7499D374-905A-4258-A255-77D04D5C68A0}" type="presOf" srcId="{A914CC9D-1B79-494C-B155-21B10E16B5F8}" destId="{5759690B-30A2-4CA4-94E2-9DDF3EF780FC}" srcOrd="0" destOrd="2" presId="urn:microsoft.com/office/officeart/2005/8/layout/vList5"/>
    <dgm:cxn modelId="{4F3AD9E4-E3D5-43E5-9768-84B6512D0964}" type="presOf" srcId="{6655E3AA-57ED-49B0-955F-E419FB7B0B8E}" destId="{B2D4EA07-F070-4FD7-8742-5CF3097D4B0C}" srcOrd="0" destOrd="0" presId="urn:microsoft.com/office/officeart/2005/8/layout/vList5"/>
    <dgm:cxn modelId="{EED98226-1D3A-469D-8CFD-2F86FB85862D}" srcId="{5FC4388B-1A70-4A8F-B27D-3EEB6E9C38EB}" destId="{A37F8A8F-A755-40DE-9914-89A53B1E7968}" srcOrd="1" destOrd="0" parTransId="{8943179C-B041-464C-B757-0F70232ADB8A}" sibTransId="{F44A3147-D584-4A45-8942-0381866DC839}"/>
    <dgm:cxn modelId="{E28486CC-D71B-44CA-9E5D-1725A0DD9F39}" srcId="{A37F8A8F-A755-40DE-9914-89A53B1E7968}" destId="{1D15C0C5-FB50-49AF-8371-81D89D24525E}" srcOrd="1" destOrd="0" parTransId="{FAB5ACC3-5047-48AD-AC7C-8F4B8EC174C4}" sibTransId="{80FFB323-592F-4D4A-8FA7-CBE0BED5128A}"/>
    <dgm:cxn modelId="{7D733596-C368-4D25-AE05-106D75085ED4}" type="presOf" srcId="{A37F8A8F-A755-40DE-9914-89A53B1E7968}" destId="{556D9747-31F7-4BA4-B265-C50A2FFCF556}" srcOrd="0" destOrd="0" presId="urn:microsoft.com/office/officeart/2005/8/layout/vList5"/>
    <dgm:cxn modelId="{A928C604-C506-4CF7-B1B8-8F15DC0674CC}" type="presOf" srcId="{C06EF636-DF59-4486-B849-75306EE76AC9}" destId="{6CF64EB1-EDA1-4FF5-8A9B-66714538A0FF}" srcOrd="0" destOrd="0" presId="urn:microsoft.com/office/officeart/2005/8/layout/vList5"/>
    <dgm:cxn modelId="{08019C35-4578-4338-BBD4-540E2BDBCEFC}" type="presOf" srcId="{C93936A3-34B5-4A2D-8A28-030F30B82368}" destId="{2326E216-DCE4-4E3E-980B-A613BA6D1A85}" srcOrd="0" destOrd="0" presId="urn:microsoft.com/office/officeart/2005/8/layout/vList5"/>
    <dgm:cxn modelId="{BB2D40A4-8235-4EA3-8E9E-3825C107BB4D}" type="presParOf" srcId="{677847CA-1CBF-4A86-B4A0-B92ED33A4ED5}" destId="{C5ABC3F3-6079-4A05-835A-6D05454C1AC5}" srcOrd="0" destOrd="0" presId="urn:microsoft.com/office/officeart/2005/8/layout/vList5"/>
    <dgm:cxn modelId="{DD99EF0B-25C6-481A-AC0B-2BED7A4BDF08}" type="presParOf" srcId="{C5ABC3F3-6079-4A05-835A-6D05454C1AC5}" destId="{2326E216-DCE4-4E3E-980B-A613BA6D1A85}" srcOrd="0" destOrd="0" presId="urn:microsoft.com/office/officeart/2005/8/layout/vList5"/>
    <dgm:cxn modelId="{1F8A8542-8D3E-41C2-893A-7662514891C2}" type="presParOf" srcId="{C5ABC3F3-6079-4A05-835A-6D05454C1AC5}" destId="{6CF64EB1-EDA1-4FF5-8A9B-66714538A0FF}" srcOrd="1" destOrd="0" presId="urn:microsoft.com/office/officeart/2005/8/layout/vList5"/>
    <dgm:cxn modelId="{D4198630-717B-44A3-A3E9-03B96A1A9A62}" type="presParOf" srcId="{677847CA-1CBF-4A86-B4A0-B92ED33A4ED5}" destId="{C2CEA372-12A8-4491-9074-FB734BBD07EA}" srcOrd="1" destOrd="0" presId="urn:microsoft.com/office/officeart/2005/8/layout/vList5"/>
    <dgm:cxn modelId="{F62E640A-73C1-4113-8218-99DC86A94541}" type="presParOf" srcId="{677847CA-1CBF-4A86-B4A0-B92ED33A4ED5}" destId="{9726F26D-5034-424D-B4FB-CCAD1FC19E64}" srcOrd="2" destOrd="0" presId="urn:microsoft.com/office/officeart/2005/8/layout/vList5"/>
    <dgm:cxn modelId="{1CE00FA0-79D8-405E-A727-BD1749972141}" type="presParOf" srcId="{9726F26D-5034-424D-B4FB-CCAD1FC19E64}" destId="{556D9747-31F7-4BA4-B265-C50A2FFCF556}" srcOrd="0" destOrd="0" presId="urn:microsoft.com/office/officeart/2005/8/layout/vList5"/>
    <dgm:cxn modelId="{1CC41062-3262-4DF7-A159-CAD70C3262E9}" type="presParOf" srcId="{9726F26D-5034-424D-B4FB-CCAD1FC19E64}" destId="{5759690B-30A2-4CA4-94E2-9DDF3EF780FC}" srcOrd="1" destOrd="0" presId="urn:microsoft.com/office/officeart/2005/8/layout/vList5"/>
    <dgm:cxn modelId="{F930E349-744C-48BC-932B-8EED91B5CC92}" type="presParOf" srcId="{677847CA-1CBF-4A86-B4A0-B92ED33A4ED5}" destId="{B0166305-D5D1-4E60-8544-23CFFBD37CD0}" srcOrd="3" destOrd="0" presId="urn:microsoft.com/office/officeart/2005/8/layout/vList5"/>
    <dgm:cxn modelId="{5BADC704-22B1-4786-8E13-53D3C1F8205F}" type="presParOf" srcId="{677847CA-1CBF-4A86-B4A0-B92ED33A4ED5}" destId="{47723667-A1B4-4649-9AC9-DEDE23F0BB65}" srcOrd="4" destOrd="0" presId="urn:microsoft.com/office/officeart/2005/8/layout/vList5"/>
    <dgm:cxn modelId="{047BD567-550F-409C-8568-AFC8C434D279}" type="presParOf" srcId="{47723667-A1B4-4649-9AC9-DEDE23F0BB65}" destId="{0C235854-0402-4C45-A6B1-2A61A7B25B00}" srcOrd="0" destOrd="0" presId="urn:microsoft.com/office/officeart/2005/8/layout/vList5"/>
    <dgm:cxn modelId="{898DD36C-4C3A-40A4-8ACF-6791561C855A}" type="presParOf" srcId="{677847CA-1CBF-4A86-B4A0-B92ED33A4ED5}" destId="{34FE7AF6-22C4-49BF-9668-3A872E7C8D25}" srcOrd="5" destOrd="0" presId="urn:microsoft.com/office/officeart/2005/8/layout/vList5"/>
    <dgm:cxn modelId="{6224BA21-F8EB-4C6F-B7B1-ABB1EF5E31C4}" type="presParOf" srcId="{677847CA-1CBF-4A86-B4A0-B92ED33A4ED5}" destId="{BB862CFC-5349-41A4-8BF5-17904820AA5D}" srcOrd="6" destOrd="0" presId="urn:microsoft.com/office/officeart/2005/8/layout/vList5"/>
    <dgm:cxn modelId="{F071249B-6376-4153-9F73-5B6F4C295DD4}" type="presParOf" srcId="{BB862CFC-5349-41A4-8BF5-17904820AA5D}" destId="{B2D4EA07-F070-4FD7-8742-5CF3097D4B0C}" srcOrd="0" destOrd="0" presId="urn:microsoft.com/office/officeart/2005/8/layout/vList5"/>
    <dgm:cxn modelId="{090A1ACA-6572-4AC2-834F-E7995447FB78}" type="presParOf" srcId="{677847CA-1CBF-4A86-B4A0-B92ED33A4ED5}" destId="{B9E4DAFA-7C2D-46D0-8A6F-4CE9B0BBA625}" srcOrd="7" destOrd="0" presId="urn:microsoft.com/office/officeart/2005/8/layout/vList5"/>
    <dgm:cxn modelId="{24032A3A-D07F-488D-9BC9-72EF0403C42D}" type="presParOf" srcId="{677847CA-1CBF-4A86-B4A0-B92ED33A4ED5}" destId="{532DF5EB-89E5-4E37-B22E-F9AC765D6BD0}" srcOrd="8" destOrd="0" presId="urn:microsoft.com/office/officeart/2005/8/layout/vList5"/>
    <dgm:cxn modelId="{6B4E081D-EDFC-49FF-95CC-AD51A09014CB}" type="presParOf" srcId="{532DF5EB-89E5-4E37-B22E-F9AC765D6BD0}" destId="{1BED0F91-06E7-453F-9F22-503C92BB1C00}" srcOrd="0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6398A6-34CD-4F52-A3C9-A2DFFD428D42}" type="doc">
      <dgm:prSet loTypeId="urn:microsoft.com/office/officeart/2005/8/layout/vList5" loCatId="list" qsTypeId="urn:microsoft.com/office/officeart/2005/8/quickstyle/simple5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27BF4864-729B-4738-A4CC-BAD705AA424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Ускоренная </a:t>
          </a:r>
          <a:r>
            <a:rPr lang="ru-RU" sz="2000" b="1" dirty="0" err="1" smtClean="0"/>
            <a:t>детоксикация</a:t>
          </a:r>
          <a:r>
            <a:rPr lang="ru-RU" sz="2000" b="1" dirty="0" smtClean="0"/>
            <a:t> организма</a:t>
          </a:r>
          <a:endParaRPr lang="ru-RU" sz="2000" b="1" dirty="0"/>
        </a:p>
      </dgm:t>
    </dgm:pt>
    <dgm:pt modelId="{75155E78-9BD8-403F-8212-97198366A5AB}" type="parTrans" cxnId="{BFBEC576-CD7A-40F6-917E-2F94FA1B7916}">
      <dgm:prSet/>
      <dgm:spPr/>
      <dgm:t>
        <a:bodyPr/>
        <a:lstStyle/>
        <a:p>
          <a:endParaRPr lang="ru-RU"/>
        </a:p>
      </dgm:t>
    </dgm:pt>
    <dgm:pt modelId="{9A13F7C3-2D80-44BC-B364-BE93554A0DDC}" type="sibTrans" cxnId="{BFBEC576-CD7A-40F6-917E-2F94FA1B7916}">
      <dgm:prSet/>
      <dgm:spPr/>
      <dgm:t>
        <a:bodyPr/>
        <a:lstStyle/>
        <a:p>
          <a:endParaRPr lang="ru-RU"/>
        </a:p>
      </dgm:t>
    </dgm:pt>
    <dgm:pt modelId="{F388377E-057C-434F-A915-1CA54C4FA4CE}">
      <dgm:prSet phldrT="[Текст]"/>
      <dgm:spPr/>
      <dgm:t>
        <a:bodyPr/>
        <a:lstStyle/>
        <a:p>
          <a:r>
            <a:rPr lang="ru-RU" dirty="0" smtClean="0"/>
            <a:t>Промывание желудка</a:t>
          </a:r>
          <a:endParaRPr lang="ru-RU" dirty="0"/>
        </a:p>
      </dgm:t>
    </dgm:pt>
    <dgm:pt modelId="{BA0FA252-40EE-4B7C-A617-8189FC1D0FEA}" type="parTrans" cxnId="{5520C02F-2DA6-42AA-AC56-43CBF4BA4281}">
      <dgm:prSet/>
      <dgm:spPr/>
      <dgm:t>
        <a:bodyPr/>
        <a:lstStyle/>
        <a:p>
          <a:endParaRPr lang="ru-RU"/>
        </a:p>
      </dgm:t>
    </dgm:pt>
    <dgm:pt modelId="{7996BC89-B447-43A5-84DC-E98BD523060F}" type="sibTrans" cxnId="{5520C02F-2DA6-42AA-AC56-43CBF4BA4281}">
      <dgm:prSet/>
      <dgm:spPr/>
      <dgm:t>
        <a:bodyPr/>
        <a:lstStyle/>
        <a:p>
          <a:endParaRPr lang="ru-RU"/>
        </a:p>
      </dgm:t>
    </dgm:pt>
    <dgm:pt modelId="{25BB11E2-B42B-48DD-B6D2-404FA97533DB}">
      <dgm:prSet phldrT="[Текст]"/>
      <dgm:spPr/>
      <dgm:t>
        <a:bodyPr/>
        <a:lstStyle/>
        <a:p>
          <a:r>
            <a:rPr lang="ru-RU" dirty="0" err="1" smtClean="0"/>
            <a:t>Перитонеальный</a:t>
          </a:r>
          <a:r>
            <a:rPr lang="ru-RU" dirty="0" smtClean="0"/>
            <a:t> диализ</a:t>
          </a:r>
          <a:endParaRPr lang="ru-RU" dirty="0"/>
        </a:p>
      </dgm:t>
    </dgm:pt>
    <dgm:pt modelId="{BE2168A1-F135-4657-997C-BED7D818B173}" type="parTrans" cxnId="{E25EE83E-C048-423D-8BBE-CE1F61E5ADA3}">
      <dgm:prSet/>
      <dgm:spPr/>
      <dgm:t>
        <a:bodyPr/>
        <a:lstStyle/>
        <a:p>
          <a:endParaRPr lang="ru-RU"/>
        </a:p>
      </dgm:t>
    </dgm:pt>
    <dgm:pt modelId="{F7A0AC9B-5EBC-44A0-AC9E-75FDAC0377A2}" type="sibTrans" cxnId="{E25EE83E-C048-423D-8BBE-CE1F61E5ADA3}">
      <dgm:prSet/>
      <dgm:spPr/>
      <dgm:t>
        <a:bodyPr/>
        <a:lstStyle/>
        <a:p>
          <a:endParaRPr lang="ru-RU"/>
        </a:p>
      </dgm:t>
    </dgm:pt>
    <dgm:pt modelId="{1C9DF35F-4D90-47B0-AECB-24BC9F19A87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Антидотная</a:t>
          </a:r>
          <a:r>
            <a:rPr lang="ru-RU" sz="2000" b="1" dirty="0" smtClean="0"/>
            <a:t> терапия</a:t>
          </a:r>
          <a:endParaRPr lang="ru-RU" sz="2000" b="1" dirty="0"/>
        </a:p>
      </dgm:t>
    </dgm:pt>
    <dgm:pt modelId="{B9537D2A-1EF4-41B9-BE2B-E26BBBE0AF00}" type="parTrans" cxnId="{3BE8A799-DC00-4373-9F18-61ACED19149A}">
      <dgm:prSet/>
      <dgm:spPr/>
      <dgm:t>
        <a:bodyPr/>
        <a:lstStyle/>
        <a:p>
          <a:endParaRPr lang="ru-RU"/>
        </a:p>
      </dgm:t>
    </dgm:pt>
    <dgm:pt modelId="{0A6BD720-E738-4215-878C-124A2DB361D4}" type="sibTrans" cxnId="{3BE8A799-DC00-4373-9F18-61ACED19149A}">
      <dgm:prSet/>
      <dgm:spPr/>
      <dgm:t>
        <a:bodyPr/>
        <a:lstStyle/>
        <a:p>
          <a:endParaRPr lang="ru-RU"/>
        </a:p>
      </dgm:t>
    </dgm:pt>
    <dgm:pt modelId="{D33F378E-5F8E-4660-BE3A-47E2AFF0A34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СЛМР</a:t>
          </a:r>
          <a:endParaRPr lang="ru-RU" sz="2000" b="1" dirty="0"/>
        </a:p>
      </dgm:t>
    </dgm:pt>
    <dgm:pt modelId="{84003CBE-35C6-4622-8B68-EB7912EB3E90}" type="parTrans" cxnId="{FEA4FA91-FC78-4D94-B9F6-93DFEB6E6EDE}">
      <dgm:prSet/>
      <dgm:spPr/>
      <dgm:t>
        <a:bodyPr/>
        <a:lstStyle/>
        <a:p>
          <a:endParaRPr lang="ru-RU"/>
        </a:p>
      </dgm:t>
    </dgm:pt>
    <dgm:pt modelId="{AE68F1DB-89D1-417F-9992-32296A7948E3}" type="sibTrans" cxnId="{FEA4FA91-FC78-4D94-B9F6-93DFEB6E6EDE}">
      <dgm:prSet/>
      <dgm:spPr/>
      <dgm:t>
        <a:bodyPr/>
        <a:lstStyle/>
        <a:p>
          <a:endParaRPr lang="ru-RU"/>
        </a:p>
      </dgm:t>
    </dgm:pt>
    <dgm:pt modelId="{AF05FD58-EACC-44E1-B16B-C2B54DE6CE7A}">
      <dgm:prSet phldrT="[Текст]"/>
      <dgm:spPr/>
      <dgm:t>
        <a:bodyPr/>
        <a:lstStyle/>
        <a:p>
          <a:r>
            <a:rPr lang="ru-RU" dirty="0" smtClean="0"/>
            <a:t>Кишечный </a:t>
          </a:r>
          <a:r>
            <a:rPr lang="ru-RU" dirty="0" err="1" smtClean="0"/>
            <a:t>лаваж</a:t>
          </a:r>
          <a:endParaRPr lang="ru-RU" dirty="0"/>
        </a:p>
      </dgm:t>
    </dgm:pt>
    <dgm:pt modelId="{056C3EC2-C888-4090-9873-9564610FD627}" type="parTrans" cxnId="{E28BCB8F-3D9F-4939-AF4D-7845A8588CAC}">
      <dgm:prSet/>
      <dgm:spPr/>
      <dgm:t>
        <a:bodyPr/>
        <a:lstStyle/>
        <a:p>
          <a:endParaRPr lang="ru-RU"/>
        </a:p>
      </dgm:t>
    </dgm:pt>
    <dgm:pt modelId="{182E4BD5-6088-488A-ACBA-7FD52D11A751}" type="sibTrans" cxnId="{E28BCB8F-3D9F-4939-AF4D-7845A8588CAC}">
      <dgm:prSet/>
      <dgm:spPr/>
      <dgm:t>
        <a:bodyPr/>
        <a:lstStyle/>
        <a:p>
          <a:endParaRPr lang="ru-RU"/>
        </a:p>
      </dgm:t>
    </dgm:pt>
    <dgm:pt modelId="{4FF9D220-8A9B-4CC8-9AA6-060B4A86AB25}" type="pres">
      <dgm:prSet presAssocID="{036398A6-34CD-4F52-A3C9-A2DFFD428D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F44B84-EC16-443F-9B42-FF2878825E2A}" type="pres">
      <dgm:prSet presAssocID="{27BF4864-729B-4738-A4CC-BAD705AA4246}" presName="linNode" presStyleCnt="0"/>
      <dgm:spPr/>
    </dgm:pt>
    <dgm:pt modelId="{39C93E2B-634B-42AB-A81F-FE27977C5F2B}" type="pres">
      <dgm:prSet presAssocID="{27BF4864-729B-4738-A4CC-BAD705AA424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ECF0F-A2CE-44D2-A6BB-F5D4FFD1E805}" type="pres">
      <dgm:prSet presAssocID="{27BF4864-729B-4738-A4CC-BAD705AA424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3B6A1-95D1-4869-A92F-876387639CD0}" type="pres">
      <dgm:prSet presAssocID="{9A13F7C3-2D80-44BC-B364-BE93554A0DDC}" presName="sp" presStyleCnt="0"/>
      <dgm:spPr/>
    </dgm:pt>
    <dgm:pt modelId="{A360B252-5F08-4434-855F-BBA52C10CB1F}" type="pres">
      <dgm:prSet presAssocID="{1C9DF35F-4D90-47B0-AECB-24BC9F19A87C}" presName="linNode" presStyleCnt="0"/>
      <dgm:spPr/>
    </dgm:pt>
    <dgm:pt modelId="{3D9C1EDD-484B-4FE8-A2D1-F48C05DD3F3D}" type="pres">
      <dgm:prSet presAssocID="{1C9DF35F-4D90-47B0-AECB-24BC9F19A87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76478-FBE2-452C-94CA-58EAC4713F6C}" type="pres">
      <dgm:prSet presAssocID="{0A6BD720-E738-4215-878C-124A2DB361D4}" presName="sp" presStyleCnt="0"/>
      <dgm:spPr/>
    </dgm:pt>
    <dgm:pt modelId="{3EC46370-98B8-43F0-AF9E-E4DAEC88940C}" type="pres">
      <dgm:prSet presAssocID="{D33F378E-5F8E-4660-BE3A-47E2AFF0A34F}" presName="linNode" presStyleCnt="0"/>
      <dgm:spPr/>
    </dgm:pt>
    <dgm:pt modelId="{C4CF2170-7C81-4BFF-B675-4D55E7C78C42}" type="pres">
      <dgm:prSet presAssocID="{D33F378E-5F8E-4660-BE3A-47E2AFF0A34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5EE83E-C048-423D-8BBE-CE1F61E5ADA3}" srcId="{27BF4864-729B-4738-A4CC-BAD705AA4246}" destId="{25BB11E2-B42B-48DD-B6D2-404FA97533DB}" srcOrd="1" destOrd="0" parTransId="{BE2168A1-F135-4657-997C-BED7D818B173}" sibTransId="{F7A0AC9B-5EBC-44A0-AC9E-75FDAC0377A2}"/>
    <dgm:cxn modelId="{B67B3F74-4281-49B0-921C-BE1CABCA6745}" type="presOf" srcId="{AF05FD58-EACC-44E1-B16B-C2B54DE6CE7A}" destId="{B7BECF0F-A2CE-44D2-A6BB-F5D4FFD1E805}" srcOrd="0" destOrd="2" presId="urn:microsoft.com/office/officeart/2005/8/layout/vList5"/>
    <dgm:cxn modelId="{FEA4FA91-FC78-4D94-B9F6-93DFEB6E6EDE}" srcId="{036398A6-34CD-4F52-A3C9-A2DFFD428D42}" destId="{D33F378E-5F8E-4660-BE3A-47E2AFF0A34F}" srcOrd="2" destOrd="0" parTransId="{84003CBE-35C6-4622-8B68-EB7912EB3E90}" sibTransId="{AE68F1DB-89D1-417F-9992-32296A7948E3}"/>
    <dgm:cxn modelId="{BFBEC576-CD7A-40F6-917E-2F94FA1B7916}" srcId="{036398A6-34CD-4F52-A3C9-A2DFFD428D42}" destId="{27BF4864-729B-4738-A4CC-BAD705AA4246}" srcOrd="0" destOrd="0" parTransId="{75155E78-9BD8-403F-8212-97198366A5AB}" sibTransId="{9A13F7C3-2D80-44BC-B364-BE93554A0DDC}"/>
    <dgm:cxn modelId="{5520C02F-2DA6-42AA-AC56-43CBF4BA4281}" srcId="{27BF4864-729B-4738-A4CC-BAD705AA4246}" destId="{F388377E-057C-434F-A915-1CA54C4FA4CE}" srcOrd="0" destOrd="0" parTransId="{BA0FA252-40EE-4B7C-A617-8189FC1D0FEA}" sibTransId="{7996BC89-B447-43A5-84DC-E98BD523060F}"/>
    <dgm:cxn modelId="{E28BCB8F-3D9F-4939-AF4D-7845A8588CAC}" srcId="{27BF4864-729B-4738-A4CC-BAD705AA4246}" destId="{AF05FD58-EACC-44E1-B16B-C2B54DE6CE7A}" srcOrd="2" destOrd="0" parTransId="{056C3EC2-C888-4090-9873-9564610FD627}" sibTransId="{182E4BD5-6088-488A-ACBA-7FD52D11A751}"/>
    <dgm:cxn modelId="{6DCF85FF-D1C8-42A2-83B3-4F9090947CA8}" type="presOf" srcId="{F388377E-057C-434F-A915-1CA54C4FA4CE}" destId="{B7BECF0F-A2CE-44D2-A6BB-F5D4FFD1E805}" srcOrd="0" destOrd="0" presId="urn:microsoft.com/office/officeart/2005/8/layout/vList5"/>
    <dgm:cxn modelId="{EBE06C58-9D1A-4E48-A427-024E966722F1}" type="presOf" srcId="{036398A6-34CD-4F52-A3C9-A2DFFD428D42}" destId="{4FF9D220-8A9B-4CC8-9AA6-060B4A86AB25}" srcOrd="0" destOrd="0" presId="urn:microsoft.com/office/officeart/2005/8/layout/vList5"/>
    <dgm:cxn modelId="{3BE8A799-DC00-4373-9F18-61ACED19149A}" srcId="{036398A6-34CD-4F52-A3C9-A2DFFD428D42}" destId="{1C9DF35F-4D90-47B0-AECB-24BC9F19A87C}" srcOrd="1" destOrd="0" parTransId="{B9537D2A-1EF4-41B9-BE2B-E26BBBE0AF00}" sibTransId="{0A6BD720-E738-4215-878C-124A2DB361D4}"/>
    <dgm:cxn modelId="{16047E57-C43C-4AD9-9BDE-FD7EF7E017A0}" type="presOf" srcId="{1C9DF35F-4D90-47B0-AECB-24BC9F19A87C}" destId="{3D9C1EDD-484B-4FE8-A2D1-F48C05DD3F3D}" srcOrd="0" destOrd="0" presId="urn:microsoft.com/office/officeart/2005/8/layout/vList5"/>
    <dgm:cxn modelId="{C4CABDB6-F3C9-4BAD-99DC-379B98BE40AF}" type="presOf" srcId="{27BF4864-729B-4738-A4CC-BAD705AA4246}" destId="{39C93E2B-634B-42AB-A81F-FE27977C5F2B}" srcOrd="0" destOrd="0" presId="urn:microsoft.com/office/officeart/2005/8/layout/vList5"/>
    <dgm:cxn modelId="{38C36F92-5B0B-4755-BAC6-1A70CE974F3B}" type="presOf" srcId="{25BB11E2-B42B-48DD-B6D2-404FA97533DB}" destId="{B7BECF0F-A2CE-44D2-A6BB-F5D4FFD1E805}" srcOrd="0" destOrd="1" presId="urn:microsoft.com/office/officeart/2005/8/layout/vList5"/>
    <dgm:cxn modelId="{7C9BD516-9E2A-4272-9472-CF81655243D1}" type="presOf" srcId="{D33F378E-5F8E-4660-BE3A-47E2AFF0A34F}" destId="{C4CF2170-7C81-4BFF-B675-4D55E7C78C42}" srcOrd="0" destOrd="0" presId="urn:microsoft.com/office/officeart/2005/8/layout/vList5"/>
    <dgm:cxn modelId="{61BC8ECD-2906-448A-83B4-AC389A002DC5}" type="presParOf" srcId="{4FF9D220-8A9B-4CC8-9AA6-060B4A86AB25}" destId="{2DF44B84-EC16-443F-9B42-FF2878825E2A}" srcOrd="0" destOrd="0" presId="urn:microsoft.com/office/officeart/2005/8/layout/vList5"/>
    <dgm:cxn modelId="{672551D8-F665-4006-8804-EF019A8A2E38}" type="presParOf" srcId="{2DF44B84-EC16-443F-9B42-FF2878825E2A}" destId="{39C93E2B-634B-42AB-A81F-FE27977C5F2B}" srcOrd="0" destOrd="0" presId="urn:microsoft.com/office/officeart/2005/8/layout/vList5"/>
    <dgm:cxn modelId="{8340CA2C-7CE4-4396-AD81-BAE9AA0E16E1}" type="presParOf" srcId="{2DF44B84-EC16-443F-9B42-FF2878825E2A}" destId="{B7BECF0F-A2CE-44D2-A6BB-F5D4FFD1E805}" srcOrd="1" destOrd="0" presId="urn:microsoft.com/office/officeart/2005/8/layout/vList5"/>
    <dgm:cxn modelId="{BDFEF77D-6BF3-4109-9A8E-35091A010C0B}" type="presParOf" srcId="{4FF9D220-8A9B-4CC8-9AA6-060B4A86AB25}" destId="{3143B6A1-95D1-4869-A92F-876387639CD0}" srcOrd="1" destOrd="0" presId="urn:microsoft.com/office/officeart/2005/8/layout/vList5"/>
    <dgm:cxn modelId="{54B92B67-B7A6-4104-B11D-5575E9BCF3B3}" type="presParOf" srcId="{4FF9D220-8A9B-4CC8-9AA6-060B4A86AB25}" destId="{A360B252-5F08-4434-855F-BBA52C10CB1F}" srcOrd="2" destOrd="0" presId="urn:microsoft.com/office/officeart/2005/8/layout/vList5"/>
    <dgm:cxn modelId="{A0CA7930-C974-4797-AD79-127BD1E007E6}" type="presParOf" srcId="{A360B252-5F08-4434-855F-BBA52C10CB1F}" destId="{3D9C1EDD-484B-4FE8-A2D1-F48C05DD3F3D}" srcOrd="0" destOrd="0" presId="urn:microsoft.com/office/officeart/2005/8/layout/vList5"/>
    <dgm:cxn modelId="{4C6B6604-D49E-4BF8-B56A-ACE8BE3A10B8}" type="presParOf" srcId="{4FF9D220-8A9B-4CC8-9AA6-060B4A86AB25}" destId="{15476478-FBE2-452C-94CA-58EAC4713F6C}" srcOrd="3" destOrd="0" presId="urn:microsoft.com/office/officeart/2005/8/layout/vList5"/>
    <dgm:cxn modelId="{C1E81F95-ACB9-4326-B0BC-0E61D357B73F}" type="presParOf" srcId="{4FF9D220-8A9B-4CC8-9AA6-060B4A86AB25}" destId="{3EC46370-98B8-43F0-AF9E-E4DAEC88940C}" srcOrd="4" destOrd="0" presId="urn:microsoft.com/office/officeart/2005/8/layout/vList5"/>
    <dgm:cxn modelId="{44DC3528-DC91-452E-8641-9506952143F3}" type="presParOf" srcId="{3EC46370-98B8-43F0-AF9E-E4DAEC88940C}" destId="{C4CF2170-7C81-4BFF-B675-4D55E7C78C42}" srcOrd="0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55337-CC44-43CA-ACB0-1C2971D965DD}" type="doc">
      <dgm:prSet loTypeId="urn:microsoft.com/office/officeart/2005/8/layout/chevron2" loCatId="list" qsTypeId="urn:microsoft.com/office/officeart/2005/8/quickstyle/simple5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18A53CE1-FA0F-4F12-A5D2-AC474DA6232E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Неврогенная 11,9%</a:t>
          </a:r>
          <a:endParaRPr lang="ru-RU" b="1" dirty="0"/>
        </a:p>
      </dgm:t>
    </dgm:pt>
    <dgm:pt modelId="{3492D577-80C8-4F72-817B-144D24797875}" type="parTrans" cxnId="{8F0E16FF-55FF-48D2-A3C5-4AFD8A237E0B}">
      <dgm:prSet/>
      <dgm:spPr/>
      <dgm:t>
        <a:bodyPr/>
        <a:lstStyle/>
        <a:p>
          <a:endParaRPr lang="ru-RU"/>
        </a:p>
      </dgm:t>
    </dgm:pt>
    <dgm:pt modelId="{00E1304F-05E4-41D5-8E2C-EE0022B485CD}" type="sibTrans" cxnId="{8F0E16FF-55FF-48D2-A3C5-4AFD8A237E0B}">
      <dgm:prSet/>
      <dgm:spPr/>
      <dgm:t>
        <a:bodyPr/>
        <a:lstStyle/>
        <a:p>
          <a:endParaRPr lang="ru-RU"/>
        </a:p>
      </dgm:t>
    </dgm:pt>
    <dgm:pt modelId="{D551AA69-07EB-435C-9435-8EFA95558CF9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Угнетение дыхательного центра и дыхательных мышц</a:t>
          </a:r>
          <a:endParaRPr lang="ru-RU" dirty="0"/>
        </a:p>
      </dgm:t>
    </dgm:pt>
    <dgm:pt modelId="{72BE7F51-F57D-4438-B72E-CCF7803BDF91}" type="parTrans" cxnId="{D9804C8E-8100-4B60-BE1B-08ECB551E0B3}">
      <dgm:prSet/>
      <dgm:spPr/>
      <dgm:t>
        <a:bodyPr/>
        <a:lstStyle/>
        <a:p>
          <a:endParaRPr lang="ru-RU"/>
        </a:p>
      </dgm:t>
    </dgm:pt>
    <dgm:pt modelId="{5A280423-7E1B-456F-A9BB-7F4AC3D07430}" type="sibTrans" cxnId="{D9804C8E-8100-4B60-BE1B-08ECB551E0B3}">
      <dgm:prSet/>
      <dgm:spPr/>
      <dgm:t>
        <a:bodyPr/>
        <a:lstStyle/>
        <a:p>
          <a:endParaRPr lang="ru-RU"/>
        </a:p>
      </dgm:t>
    </dgm:pt>
    <dgm:pt modelId="{C9774230-9BA2-4B9D-95AD-5B4099E56312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Опиаты, барбитураты, алкоголь и суррогаты, дихлорэтан</a:t>
          </a:r>
          <a:endParaRPr lang="ru-RU" dirty="0"/>
        </a:p>
      </dgm:t>
    </dgm:pt>
    <dgm:pt modelId="{246A7F5C-0A61-49D3-8A9C-27FB74C7F0D6}" type="parTrans" cxnId="{CAF3A952-9AB8-41C7-ADAD-B7DF6C47C8B4}">
      <dgm:prSet/>
      <dgm:spPr/>
      <dgm:t>
        <a:bodyPr/>
        <a:lstStyle/>
        <a:p>
          <a:endParaRPr lang="ru-RU"/>
        </a:p>
      </dgm:t>
    </dgm:pt>
    <dgm:pt modelId="{F8EEC585-B5D0-4383-9C7E-B1FB9362B1A8}" type="sibTrans" cxnId="{CAF3A952-9AB8-41C7-ADAD-B7DF6C47C8B4}">
      <dgm:prSet/>
      <dgm:spPr/>
      <dgm:t>
        <a:bodyPr/>
        <a:lstStyle/>
        <a:p>
          <a:endParaRPr lang="ru-RU"/>
        </a:p>
      </dgm:t>
    </dgm:pt>
    <dgm:pt modelId="{44FC8318-A171-4808-B99A-62AD1005D0CC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Аспирационно-обтурационная</a:t>
          </a:r>
          <a:r>
            <a:rPr lang="ru-RU" b="1" dirty="0" smtClean="0"/>
            <a:t> 34,6%</a:t>
          </a:r>
          <a:endParaRPr lang="ru-RU" b="1" dirty="0"/>
        </a:p>
      </dgm:t>
    </dgm:pt>
    <dgm:pt modelId="{3C7B8CB2-B61F-46BF-9469-3B42014DE748}" type="parTrans" cxnId="{394D083B-C573-4483-821E-B9CBF8471F94}">
      <dgm:prSet/>
      <dgm:spPr/>
      <dgm:t>
        <a:bodyPr/>
        <a:lstStyle/>
        <a:p>
          <a:endParaRPr lang="ru-RU"/>
        </a:p>
      </dgm:t>
    </dgm:pt>
    <dgm:pt modelId="{9848A6C2-84D4-4B12-B212-0650DA3AB770}" type="sibTrans" cxnId="{394D083B-C573-4483-821E-B9CBF8471F94}">
      <dgm:prSet/>
      <dgm:spPr/>
      <dgm:t>
        <a:bodyPr/>
        <a:lstStyle/>
        <a:p>
          <a:endParaRPr lang="ru-RU"/>
        </a:p>
      </dgm:t>
    </dgm:pt>
    <dgm:pt modelId="{CC1F6F39-53D3-4153-8A40-D7D5A3C046E8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Механическая асфиксия, аспирация, </a:t>
          </a:r>
          <a:r>
            <a:rPr lang="ru-RU" dirty="0" err="1" smtClean="0"/>
            <a:t>бронхоларингоспазм</a:t>
          </a:r>
          <a:r>
            <a:rPr lang="ru-RU" dirty="0" smtClean="0"/>
            <a:t>, </a:t>
          </a:r>
          <a:r>
            <a:rPr lang="ru-RU" dirty="0" err="1" smtClean="0"/>
            <a:t>бронхорея</a:t>
          </a:r>
          <a:r>
            <a:rPr lang="ru-RU" dirty="0" smtClean="0"/>
            <a:t>, отек гортани  </a:t>
          </a:r>
          <a:endParaRPr lang="ru-RU" dirty="0"/>
        </a:p>
      </dgm:t>
    </dgm:pt>
    <dgm:pt modelId="{F7513D8B-434C-4853-8305-CFAFD9AEAFE1}" type="parTrans" cxnId="{9100D5FF-40F7-4018-A407-B9D0B6C346EE}">
      <dgm:prSet/>
      <dgm:spPr/>
      <dgm:t>
        <a:bodyPr/>
        <a:lstStyle/>
        <a:p>
          <a:endParaRPr lang="ru-RU"/>
        </a:p>
      </dgm:t>
    </dgm:pt>
    <dgm:pt modelId="{CEA92251-B3A3-4743-ACDA-BD199E9643EF}" type="sibTrans" cxnId="{9100D5FF-40F7-4018-A407-B9D0B6C346EE}">
      <dgm:prSet/>
      <dgm:spPr/>
      <dgm:t>
        <a:bodyPr/>
        <a:lstStyle/>
        <a:p>
          <a:endParaRPr lang="ru-RU"/>
        </a:p>
      </dgm:t>
    </dgm:pt>
    <dgm:pt modelId="{E89C31A0-A8C4-4160-A674-58AA3D4BD5F9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Алкоголь, барбитураты, прижигающие яды, ФОС</a:t>
          </a:r>
          <a:endParaRPr lang="ru-RU" dirty="0"/>
        </a:p>
      </dgm:t>
    </dgm:pt>
    <dgm:pt modelId="{73CDA51F-58E4-49E3-A33F-6E4455BD0A15}" type="parTrans" cxnId="{18F0DEFF-534B-4C64-8C41-C9EC5C481072}">
      <dgm:prSet/>
      <dgm:spPr/>
      <dgm:t>
        <a:bodyPr/>
        <a:lstStyle/>
        <a:p>
          <a:endParaRPr lang="ru-RU"/>
        </a:p>
      </dgm:t>
    </dgm:pt>
    <dgm:pt modelId="{DE57FBEA-D921-4CC3-BAEB-680A0B47F665}" type="sibTrans" cxnId="{18F0DEFF-534B-4C64-8C41-C9EC5C481072}">
      <dgm:prSet/>
      <dgm:spPr/>
      <dgm:t>
        <a:bodyPr/>
        <a:lstStyle/>
        <a:p>
          <a:endParaRPr lang="ru-RU"/>
        </a:p>
      </dgm:t>
    </dgm:pt>
    <dgm:pt modelId="{E4366363-7D98-40F9-8017-0A742AAB6D4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Легочная </a:t>
          </a:r>
        </a:p>
        <a:p>
          <a:r>
            <a:rPr lang="ru-RU" b="1" dirty="0" smtClean="0"/>
            <a:t>39,6%</a:t>
          </a:r>
          <a:endParaRPr lang="ru-RU" b="1" dirty="0"/>
        </a:p>
      </dgm:t>
    </dgm:pt>
    <dgm:pt modelId="{6825A534-B18C-4ED8-BA01-62C6DC0E7255}" type="parTrans" cxnId="{2DA195BA-322D-4507-8490-2DB2CB3EF427}">
      <dgm:prSet/>
      <dgm:spPr/>
      <dgm:t>
        <a:bodyPr/>
        <a:lstStyle/>
        <a:p>
          <a:endParaRPr lang="ru-RU"/>
        </a:p>
      </dgm:t>
    </dgm:pt>
    <dgm:pt modelId="{763FB6FE-E403-49B4-A5E9-9121F015B7F5}" type="sibTrans" cxnId="{2DA195BA-322D-4507-8490-2DB2CB3EF427}">
      <dgm:prSet/>
      <dgm:spPr/>
      <dgm:t>
        <a:bodyPr/>
        <a:lstStyle/>
        <a:p>
          <a:endParaRPr lang="ru-RU"/>
        </a:p>
      </dgm:t>
    </dgm:pt>
    <dgm:pt modelId="{16A53E88-BB50-4173-BFF1-FE7C2B15ED85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Пневмония, ателектаз, </a:t>
          </a:r>
          <a:r>
            <a:rPr lang="ru-RU" dirty="0" err="1" smtClean="0"/>
            <a:t>токс</a:t>
          </a:r>
          <a:r>
            <a:rPr lang="ru-RU" dirty="0" smtClean="0"/>
            <a:t>. отек легких, «влажные легкие», «шоковое легкое»</a:t>
          </a:r>
          <a:endParaRPr lang="ru-RU" dirty="0"/>
        </a:p>
      </dgm:t>
    </dgm:pt>
    <dgm:pt modelId="{AF91BE98-DAE5-4BB8-8977-C65FA3E982BA}" type="parTrans" cxnId="{9CE5EADB-6A70-482D-8830-274D86F8B604}">
      <dgm:prSet/>
      <dgm:spPr/>
      <dgm:t>
        <a:bodyPr/>
        <a:lstStyle/>
        <a:p>
          <a:endParaRPr lang="ru-RU"/>
        </a:p>
      </dgm:t>
    </dgm:pt>
    <dgm:pt modelId="{4BE7A085-EFD6-4333-B193-8CC204A340BF}" type="sibTrans" cxnId="{9CE5EADB-6A70-482D-8830-274D86F8B604}">
      <dgm:prSet/>
      <dgm:spPr/>
      <dgm:t>
        <a:bodyPr/>
        <a:lstStyle/>
        <a:p>
          <a:endParaRPr lang="ru-RU"/>
        </a:p>
      </dgm:t>
    </dgm:pt>
    <dgm:pt modelId="{89E7F543-40CB-4621-B2AC-BB7EBA11A35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Окислы азота, фосген, СО, ТВУД, прижигающие яды</a:t>
          </a:r>
          <a:endParaRPr lang="ru-RU" dirty="0"/>
        </a:p>
      </dgm:t>
    </dgm:pt>
    <dgm:pt modelId="{4144BED1-5641-4433-BCEE-65395F5E4530}" type="parTrans" cxnId="{5E5A3FDE-F6DE-48E0-8688-FB581A89922F}">
      <dgm:prSet/>
      <dgm:spPr/>
      <dgm:t>
        <a:bodyPr/>
        <a:lstStyle/>
        <a:p>
          <a:endParaRPr lang="ru-RU"/>
        </a:p>
      </dgm:t>
    </dgm:pt>
    <dgm:pt modelId="{AC10ABE8-4510-4B6A-A2FE-CBE7FFCCDA61}" type="sibTrans" cxnId="{5E5A3FDE-F6DE-48E0-8688-FB581A89922F}">
      <dgm:prSet/>
      <dgm:spPr/>
      <dgm:t>
        <a:bodyPr/>
        <a:lstStyle/>
        <a:p>
          <a:endParaRPr lang="ru-RU"/>
        </a:p>
      </dgm:t>
    </dgm:pt>
    <dgm:pt modelId="{F87F6952-D566-4C0B-A996-180276B7A09B}" type="pres">
      <dgm:prSet presAssocID="{CDD55337-CC44-43CA-ACB0-1C2971D965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D593C7-077E-4B50-BDF4-BE073A3E63AD}" type="pres">
      <dgm:prSet presAssocID="{18A53CE1-FA0F-4F12-A5D2-AC474DA6232E}" presName="composite" presStyleCnt="0"/>
      <dgm:spPr/>
    </dgm:pt>
    <dgm:pt modelId="{84DA18F4-4A19-4F2B-810A-ECCB5C5AE73E}" type="pres">
      <dgm:prSet presAssocID="{18A53CE1-FA0F-4F12-A5D2-AC474DA6232E}" presName="parentText" presStyleLbl="alignNode1" presStyleIdx="0" presStyleCnt="3" custScaleX="1773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422E3-E368-410E-BC0F-F4945AD08113}" type="pres">
      <dgm:prSet presAssocID="{18A53CE1-FA0F-4F12-A5D2-AC474DA6232E}" presName="descendantText" presStyleLbl="alignAcc1" presStyleIdx="0" presStyleCnt="3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64DA6-F8EC-4BC9-9882-1834B15B31C4}" type="pres">
      <dgm:prSet presAssocID="{00E1304F-05E4-41D5-8E2C-EE0022B485CD}" presName="sp" presStyleCnt="0"/>
      <dgm:spPr/>
    </dgm:pt>
    <dgm:pt modelId="{01ECE47A-EDFC-48E1-ADD0-1D5FB37DCC4A}" type="pres">
      <dgm:prSet presAssocID="{44FC8318-A171-4808-B99A-62AD1005D0CC}" presName="composite" presStyleCnt="0"/>
      <dgm:spPr/>
    </dgm:pt>
    <dgm:pt modelId="{F72A5E61-40AF-4954-8F16-5031AAFEEEFF}" type="pres">
      <dgm:prSet presAssocID="{44FC8318-A171-4808-B99A-62AD1005D0CC}" presName="parentText" presStyleLbl="alignNode1" presStyleIdx="1" presStyleCnt="3" custScaleX="1884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990BA-D6B3-45A3-9A92-0587184C8C43}" type="pres">
      <dgm:prSet presAssocID="{44FC8318-A171-4808-B99A-62AD1005D0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11E6D-7775-446F-BAD1-F8BE185A6F4B}" type="pres">
      <dgm:prSet presAssocID="{9848A6C2-84D4-4B12-B212-0650DA3AB770}" presName="sp" presStyleCnt="0"/>
      <dgm:spPr/>
    </dgm:pt>
    <dgm:pt modelId="{BDC90A3F-A228-4D01-8871-88FDFFA4E516}" type="pres">
      <dgm:prSet presAssocID="{E4366363-7D98-40F9-8017-0A742AAB6D4A}" presName="composite" presStyleCnt="0"/>
      <dgm:spPr/>
    </dgm:pt>
    <dgm:pt modelId="{73737032-2336-40E3-84B3-75E106D9AE2F}" type="pres">
      <dgm:prSet presAssocID="{E4366363-7D98-40F9-8017-0A742AAB6D4A}" presName="parentText" presStyleLbl="alignNode1" presStyleIdx="2" presStyleCnt="3" custScaleX="216181" custLinFactNeighborX="-5641" custLinFactNeighborY="20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D67DB-3C63-4BE4-A5F0-25F5A4A54FB9}" type="pres">
      <dgm:prSet presAssocID="{E4366363-7D98-40F9-8017-0A742AAB6D4A}" presName="descendantText" presStyleLbl="alignAcc1" presStyleIdx="2" presStyleCnt="3" custLinFactNeighborX="1281" custLinFactNeighborY="-4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7F1C5E-8BFB-4B67-AE85-8239D78F1303}" type="presOf" srcId="{E89C31A0-A8C4-4160-A674-58AA3D4BD5F9}" destId="{EC6990BA-D6B3-45A3-9A92-0587184C8C43}" srcOrd="0" destOrd="1" presId="urn:microsoft.com/office/officeart/2005/8/layout/chevron2"/>
    <dgm:cxn modelId="{6BB88B7A-3A4A-4F2F-9E4F-A40BBA3310BC}" type="presOf" srcId="{16A53E88-BB50-4173-BFF1-FE7C2B15ED85}" destId="{E27D67DB-3C63-4BE4-A5F0-25F5A4A54FB9}" srcOrd="0" destOrd="0" presId="urn:microsoft.com/office/officeart/2005/8/layout/chevron2"/>
    <dgm:cxn modelId="{9100D5FF-40F7-4018-A407-B9D0B6C346EE}" srcId="{44FC8318-A171-4808-B99A-62AD1005D0CC}" destId="{CC1F6F39-53D3-4153-8A40-D7D5A3C046E8}" srcOrd="0" destOrd="0" parTransId="{F7513D8B-434C-4853-8305-CFAFD9AEAFE1}" sibTransId="{CEA92251-B3A3-4743-ACDA-BD199E9643EF}"/>
    <dgm:cxn modelId="{18F0DEFF-534B-4C64-8C41-C9EC5C481072}" srcId="{44FC8318-A171-4808-B99A-62AD1005D0CC}" destId="{E89C31A0-A8C4-4160-A674-58AA3D4BD5F9}" srcOrd="1" destOrd="0" parTransId="{73CDA51F-58E4-49E3-A33F-6E4455BD0A15}" sibTransId="{DE57FBEA-D921-4CC3-BAEB-680A0B47F665}"/>
    <dgm:cxn modelId="{BDD51A80-78BC-4F42-BFC9-F75814F2141C}" type="presOf" srcId="{C9774230-9BA2-4B9D-95AD-5B4099E56312}" destId="{676422E3-E368-410E-BC0F-F4945AD08113}" srcOrd="0" destOrd="1" presId="urn:microsoft.com/office/officeart/2005/8/layout/chevron2"/>
    <dgm:cxn modelId="{F1982DFD-C1CD-4B3B-BD7E-EB0A0970FAB9}" type="presOf" srcId="{89E7F543-40CB-4621-B2AC-BB7EBA11A35A}" destId="{E27D67DB-3C63-4BE4-A5F0-25F5A4A54FB9}" srcOrd="0" destOrd="1" presId="urn:microsoft.com/office/officeart/2005/8/layout/chevron2"/>
    <dgm:cxn modelId="{8F0E16FF-55FF-48D2-A3C5-4AFD8A237E0B}" srcId="{CDD55337-CC44-43CA-ACB0-1C2971D965DD}" destId="{18A53CE1-FA0F-4F12-A5D2-AC474DA6232E}" srcOrd="0" destOrd="0" parTransId="{3492D577-80C8-4F72-817B-144D24797875}" sibTransId="{00E1304F-05E4-41D5-8E2C-EE0022B485CD}"/>
    <dgm:cxn modelId="{2DA195BA-322D-4507-8490-2DB2CB3EF427}" srcId="{CDD55337-CC44-43CA-ACB0-1C2971D965DD}" destId="{E4366363-7D98-40F9-8017-0A742AAB6D4A}" srcOrd="2" destOrd="0" parTransId="{6825A534-B18C-4ED8-BA01-62C6DC0E7255}" sibTransId="{763FB6FE-E403-49B4-A5E9-9121F015B7F5}"/>
    <dgm:cxn modelId="{5E5A3FDE-F6DE-48E0-8688-FB581A89922F}" srcId="{E4366363-7D98-40F9-8017-0A742AAB6D4A}" destId="{89E7F543-40CB-4621-B2AC-BB7EBA11A35A}" srcOrd="1" destOrd="0" parTransId="{4144BED1-5641-4433-BCEE-65395F5E4530}" sibTransId="{AC10ABE8-4510-4B6A-A2FE-CBE7FFCCDA61}"/>
    <dgm:cxn modelId="{C122AC60-5209-4DB5-BD58-3F0CE6EA0996}" type="presOf" srcId="{CDD55337-CC44-43CA-ACB0-1C2971D965DD}" destId="{F87F6952-D566-4C0B-A996-180276B7A09B}" srcOrd="0" destOrd="0" presId="urn:microsoft.com/office/officeart/2005/8/layout/chevron2"/>
    <dgm:cxn modelId="{1DD2267C-F5D3-4F27-AE0E-7D10281E8C8F}" type="presOf" srcId="{D551AA69-07EB-435C-9435-8EFA95558CF9}" destId="{676422E3-E368-410E-BC0F-F4945AD08113}" srcOrd="0" destOrd="0" presId="urn:microsoft.com/office/officeart/2005/8/layout/chevron2"/>
    <dgm:cxn modelId="{394D083B-C573-4483-821E-B9CBF8471F94}" srcId="{CDD55337-CC44-43CA-ACB0-1C2971D965DD}" destId="{44FC8318-A171-4808-B99A-62AD1005D0CC}" srcOrd="1" destOrd="0" parTransId="{3C7B8CB2-B61F-46BF-9469-3B42014DE748}" sibTransId="{9848A6C2-84D4-4B12-B212-0650DA3AB770}"/>
    <dgm:cxn modelId="{4E0E3A75-7639-48ED-BA1E-CE4F208B945D}" type="presOf" srcId="{CC1F6F39-53D3-4153-8A40-D7D5A3C046E8}" destId="{EC6990BA-D6B3-45A3-9A92-0587184C8C43}" srcOrd="0" destOrd="0" presId="urn:microsoft.com/office/officeart/2005/8/layout/chevron2"/>
    <dgm:cxn modelId="{12F39084-34D9-456A-8E21-597034C26D1B}" type="presOf" srcId="{18A53CE1-FA0F-4F12-A5D2-AC474DA6232E}" destId="{84DA18F4-4A19-4F2B-810A-ECCB5C5AE73E}" srcOrd="0" destOrd="0" presId="urn:microsoft.com/office/officeart/2005/8/layout/chevron2"/>
    <dgm:cxn modelId="{9CE5EADB-6A70-482D-8830-274D86F8B604}" srcId="{E4366363-7D98-40F9-8017-0A742AAB6D4A}" destId="{16A53E88-BB50-4173-BFF1-FE7C2B15ED85}" srcOrd="0" destOrd="0" parTransId="{AF91BE98-DAE5-4BB8-8977-C65FA3E982BA}" sibTransId="{4BE7A085-EFD6-4333-B193-8CC204A340BF}"/>
    <dgm:cxn modelId="{851EAF8D-2B99-4862-80AF-1BD98752502E}" type="presOf" srcId="{44FC8318-A171-4808-B99A-62AD1005D0CC}" destId="{F72A5E61-40AF-4954-8F16-5031AAFEEEFF}" srcOrd="0" destOrd="0" presId="urn:microsoft.com/office/officeart/2005/8/layout/chevron2"/>
    <dgm:cxn modelId="{CAF3A952-9AB8-41C7-ADAD-B7DF6C47C8B4}" srcId="{18A53CE1-FA0F-4F12-A5D2-AC474DA6232E}" destId="{C9774230-9BA2-4B9D-95AD-5B4099E56312}" srcOrd="1" destOrd="0" parTransId="{246A7F5C-0A61-49D3-8A9C-27FB74C7F0D6}" sibTransId="{F8EEC585-B5D0-4383-9C7E-B1FB9362B1A8}"/>
    <dgm:cxn modelId="{843BCF42-956F-4BDC-850F-63648990701B}" type="presOf" srcId="{E4366363-7D98-40F9-8017-0A742AAB6D4A}" destId="{73737032-2336-40E3-84B3-75E106D9AE2F}" srcOrd="0" destOrd="0" presId="urn:microsoft.com/office/officeart/2005/8/layout/chevron2"/>
    <dgm:cxn modelId="{D9804C8E-8100-4B60-BE1B-08ECB551E0B3}" srcId="{18A53CE1-FA0F-4F12-A5D2-AC474DA6232E}" destId="{D551AA69-07EB-435C-9435-8EFA95558CF9}" srcOrd="0" destOrd="0" parTransId="{72BE7F51-F57D-4438-B72E-CCF7803BDF91}" sibTransId="{5A280423-7E1B-456F-A9BB-7F4AC3D07430}"/>
    <dgm:cxn modelId="{C6C8E6F0-61EC-456E-9D25-F1FD81F8C48C}" type="presParOf" srcId="{F87F6952-D566-4C0B-A996-180276B7A09B}" destId="{2CD593C7-077E-4B50-BDF4-BE073A3E63AD}" srcOrd="0" destOrd="0" presId="urn:microsoft.com/office/officeart/2005/8/layout/chevron2"/>
    <dgm:cxn modelId="{22AA3639-34A0-4D24-95F9-9FDF204D7FB7}" type="presParOf" srcId="{2CD593C7-077E-4B50-BDF4-BE073A3E63AD}" destId="{84DA18F4-4A19-4F2B-810A-ECCB5C5AE73E}" srcOrd="0" destOrd="0" presId="urn:microsoft.com/office/officeart/2005/8/layout/chevron2"/>
    <dgm:cxn modelId="{FF6D03EE-B23B-4818-879D-C8A198578A9B}" type="presParOf" srcId="{2CD593C7-077E-4B50-BDF4-BE073A3E63AD}" destId="{676422E3-E368-410E-BC0F-F4945AD08113}" srcOrd="1" destOrd="0" presId="urn:microsoft.com/office/officeart/2005/8/layout/chevron2"/>
    <dgm:cxn modelId="{6318C8B0-EE4E-49BA-A240-A3B70BB7567D}" type="presParOf" srcId="{F87F6952-D566-4C0B-A996-180276B7A09B}" destId="{32464DA6-F8EC-4BC9-9882-1834B15B31C4}" srcOrd="1" destOrd="0" presId="urn:microsoft.com/office/officeart/2005/8/layout/chevron2"/>
    <dgm:cxn modelId="{4101323B-2C1F-4352-84A8-52055E73DFAC}" type="presParOf" srcId="{F87F6952-D566-4C0B-A996-180276B7A09B}" destId="{01ECE47A-EDFC-48E1-ADD0-1D5FB37DCC4A}" srcOrd="2" destOrd="0" presId="urn:microsoft.com/office/officeart/2005/8/layout/chevron2"/>
    <dgm:cxn modelId="{4277D5A2-66CE-4053-8AEC-9C508185C702}" type="presParOf" srcId="{01ECE47A-EDFC-48E1-ADD0-1D5FB37DCC4A}" destId="{F72A5E61-40AF-4954-8F16-5031AAFEEEFF}" srcOrd="0" destOrd="0" presId="urn:microsoft.com/office/officeart/2005/8/layout/chevron2"/>
    <dgm:cxn modelId="{B368A665-05AD-4081-8D8D-2BF551BA5CB5}" type="presParOf" srcId="{01ECE47A-EDFC-48E1-ADD0-1D5FB37DCC4A}" destId="{EC6990BA-D6B3-45A3-9A92-0587184C8C43}" srcOrd="1" destOrd="0" presId="urn:microsoft.com/office/officeart/2005/8/layout/chevron2"/>
    <dgm:cxn modelId="{B95AEBED-253B-4FC2-B4EA-4447552C6D4E}" type="presParOf" srcId="{F87F6952-D566-4C0B-A996-180276B7A09B}" destId="{55011E6D-7775-446F-BAD1-F8BE185A6F4B}" srcOrd="3" destOrd="0" presId="urn:microsoft.com/office/officeart/2005/8/layout/chevron2"/>
    <dgm:cxn modelId="{B5083944-ABE7-44E5-BB1B-42A9C3B0E1CF}" type="presParOf" srcId="{F87F6952-D566-4C0B-A996-180276B7A09B}" destId="{BDC90A3F-A228-4D01-8871-88FDFFA4E516}" srcOrd="4" destOrd="0" presId="urn:microsoft.com/office/officeart/2005/8/layout/chevron2"/>
    <dgm:cxn modelId="{05345F43-BE0D-4742-987A-FFBD4872929C}" type="presParOf" srcId="{BDC90A3F-A228-4D01-8871-88FDFFA4E516}" destId="{73737032-2336-40E3-84B3-75E106D9AE2F}" srcOrd="0" destOrd="0" presId="urn:microsoft.com/office/officeart/2005/8/layout/chevron2"/>
    <dgm:cxn modelId="{35F12E20-60ED-4EF5-BCBB-58B45A0A3B95}" type="presParOf" srcId="{BDC90A3F-A228-4D01-8871-88FDFFA4E516}" destId="{E27D67DB-3C63-4BE4-A5F0-25F5A4A54FB9}" srcOrd="1" destOrd="0" presId="urn:microsoft.com/office/officeart/2005/8/layout/chevron2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43B62E-E27C-4CCD-B251-54897C693574}" type="doc">
      <dgm:prSet loTypeId="urn:microsoft.com/office/officeart/2005/8/layout/hList1" loCatId="list" qsTypeId="urn:microsoft.com/office/officeart/2005/8/quickstyle/simple5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B04574D2-18C7-40F8-9DAE-89AE7891B64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dirty="0" smtClean="0"/>
            <a:t>Транспортная</a:t>
          </a:r>
          <a:endParaRPr lang="ru-RU" sz="2000" b="0" dirty="0"/>
        </a:p>
      </dgm:t>
    </dgm:pt>
    <dgm:pt modelId="{79DE9E93-DE19-43D3-A0AB-D6915EE2E844}" type="parTrans" cxnId="{2A41E805-04A6-4F87-ABC0-58BABDF581C0}">
      <dgm:prSet/>
      <dgm:spPr/>
      <dgm:t>
        <a:bodyPr/>
        <a:lstStyle/>
        <a:p>
          <a:endParaRPr lang="ru-RU"/>
        </a:p>
      </dgm:t>
    </dgm:pt>
    <dgm:pt modelId="{E4B2A7D5-7EA4-42B2-9EA7-C9A843382837}" type="sibTrans" cxnId="{2A41E805-04A6-4F87-ABC0-58BABDF581C0}">
      <dgm:prSet/>
      <dgm:spPr/>
      <dgm:t>
        <a:bodyPr/>
        <a:lstStyle/>
        <a:p>
          <a:endParaRPr lang="ru-RU"/>
        </a:p>
      </dgm:t>
    </dgm:pt>
    <dgm:pt modelId="{ED81271A-DEAC-4732-90DD-B3D5E8A1DC94}">
      <dgm:prSet phldrT="[Текст]" custT="1"/>
      <dgm:spPr/>
      <dgm:t>
        <a:bodyPr/>
        <a:lstStyle/>
        <a:p>
          <a:r>
            <a:rPr lang="ru-RU" sz="1600" dirty="0" smtClean="0"/>
            <a:t>Поражение эритроцитов (</a:t>
          </a:r>
          <a:r>
            <a:rPr lang="en-US" sz="1600" dirty="0" err="1" smtClean="0"/>
            <a:t>MtHb</a:t>
          </a:r>
          <a:r>
            <a:rPr lang="en-US" sz="1600" dirty="0" smtClean="0"/>
            <a:t>, </a:t>
          </a:r>
          <a:r>
            <a:rPr lang="en-US" sz="1600" dirty="0" err="1" smtClean="0"/>
            <a:t>COHb</a:t>
          </a:r>
          <a:r>
            <a:rPr lang="en-US" sz="1600" dirty="0" smtClean="0"/>
            <a:t>,</a:t>
          </a:r>
          <a:r>
            <a:rPr lang="ru-RU" sz="1600" dirty="0" smtClean="0"/>
            <a:t>гемолиз)</a:t>
          </a:r>
          <a:endParaRPr lang="ru-RU" sz="1600" dirty="0"/>
        </a:p>
      </dgm:t>
    </dgm:pt>
    <dgm:pt modelId="{3B313E82-2C06-4728-9BB6-F0FCDD6E8503}" type="parTrans" cxnId="{C669B2F4-067E-4559-B870-970EB7EC70D1}">
      <dgm:prSet/>
      <dgm:spPr/>
      <dgm:t>
        <a:bodyPr/>
        <a:lstStyle/>
        <a:p>
          <a:endParaRPr lang="ru-RU"/>
        </a:p>
      </dgm:t>
    </dgm:pt>
    <dgm:pt modelId="{601E5A17-8DC2-4520-98A1-41D2A46063B3}" type="sibTrans" cxnId="{C669B2F4-067E-4559-B870-970EB7EC70D1}">
      <dgm:prSet/>
      <dgm:spPr/>
      <dgm:t>
        <a:bodyPr/>
        <a:lstStyle/>
        <a:p>
          <a:endParaRPr lang="ru-RU"/>
        </a:p>
      </dgm:t>
    </dgm:pt>
    <dgm:pt modelId="{6A54517D-4534-4673-AC5D-403145B7DCA1}">
      <dgm:prSet phldrT="[Текст]" custT="1"/>
      <dgm:spPr/>
      <dgm:t>
        <a:bodyPr/>
        <a:lstStyle/>
        <a:p>
          <a:r>
            <a:rPr lang="ru-RU" sz="1600" dirty="0" smtClean="0"/>
            <a:t>Нитриты, СО, мышьяковистый водород, хинин, медный купорос, СА, уксусная эссенция, </a:t>
          </a:r>
          <a:r>
            <a:rPr lang="ru-RU" sz="1600" dirty="0" err="1" smtClean="0"/>
            <a:t>лупий</a:t>
          </a:r>
          <a:r>
            <a:rPr lang="ru-RU" sz="1600" dirty="0" smtClean="0"/>
            <a:t>, дрок, альпийская фиалка)</a:t>
          </a:r>
          <a:endParaRPr lang="ru-RU" sz="1600" dirty="0"/>
        </a:p>
      </dgm:t>
    </dgm:pt>
    <dgm:pt modelId="{BE5748D3-0E4C-4BED-9535-D6FE0D0A478F}" type="parTrans" cxnId="{C66947D7-2420-430A-8F3E-3F3400F198C3}">
      <dgm:prSet/>
      <dgm:spPr/>
      <dgm:t>
        <a:bodyPr/>
        <a:lstStyle/>
        <a:p>
          <a:endParaRPr lang="ru-RU"/>
        </a:p>
      </dgm:t>
    </dgm:pt>
    <dgm:pt modelId="{210C785E-F136-4274-BD5C-348993B0A74F}" type="sibTrans" cxnId="{C66947D7-2420-430A-8F3E-3F3400F198C3}">
      <dgm:prSet/>
      <dgm:spPr/>
      <dgm:t>
        <a:bodyPr/>
        <a:lstStyle/>
        <a:p>
          <a:endParaRPr lang="ru-RU"/>
        </a:p>
      </dgm:t>
    </dgm:pt>
    <dgm:pt modelId="{EE78D045-584E-4D6B-9B8D-06EB5CDD671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dirty="0" err="1" smtClean="0"/>
            <a:t>Циркуляторная</a:t>
          </a:r>
          <a:endParaRPr lang="ru-RU" sz="2000" b="0" dirty="0"/>
        </a:p>
      </dgm:t>
    </dgm:pt>
    <dgm:pt modelId="{F04E810A-2089-4FCC-9EA4-FB3FAC07BFCF}" type="parTrans" cxnId="{3EBC3DA2-61D4-4D97-A3B4-47D4F85C3642}">
      <dgm:prSet/>
      <dgm:spPr/>
      <dgm:t>
        <a:bodyPr/>
        <a:lstStyle/>
        <a:p>
          <a:endParaRPr lang="ru-RU"/>
        </a:p>
      </dgm:t>
    </dgm:pt>
    <dgm:pt modelId="{8D82AF4C-9DCA-4852-BB1B-F1C437B331A1}" type="sibTrans" cxnId="{3EBC3DA2-61D4-4D97-A3B4-47D4F85C3642}">
      <dgm:prSet/>
      <dgm:spPr/>
      <dgm:t>
        <a:bodyPr/>
        <a:lstStyle/>
        <a:p>
          <a:endParaRPr lang="ru-RU"/>
        </a:p>
      </dgm:t>
    </dgm:pt>
    <dgm:pt modelId="{538C9DD0-DA5C-40B9-9464-202D01F98E1F}">
      <dgm:prSet phldrT="[Текст]" custT="1"/>
      <dgm:spPr/>
      <dgm:t>
        <a:bodyPr/>
        <a:lstStyle/>
        <a:p>
          <a:r>
            <a:rPr lang="ru-RU" sz="1600" dirty="0" smtClean="0"/>
            <a:t>Шок</a:t>
          </a:r>
          <a:endParaRPr lang="ru-RU" sz="1600" dirty="0"/>
        </a:p>
      </dgm:t>
    </dgm:pt>
    <dgm:pt modelId="{4FAE8C2E-DA28-41A2-A8A2-B2D7093BE40A}" type="parTrans" cxnId="{6DB21AD8-4F32-45F0-BC2B-0B73B999C367}">
      <dgm:prSet/>
      <dgm:spPr/>
      <dgm:t>
        <a:bodyPr/>
        <a:lstStyle/>
        <a:p>
          <a:endParaRPr lang="ru-RU"/>
        </a:p>
      </dgm:t>
    </dgm:pt>
    <dgm:pt modelId="{CCAB4076-9426-4A2D-A8B6-1C5DB18D98D3}" type="sibTrans" cxnId="{6DB21AD8-4F32-45F0-BC2B-0B73B999C367}">
      <dgm:prSet/>
      <dgm:spPr/>
      <dgm:t>
        <a:bodyPr/>
        <a:lstStyle/>
        <a:p>
          <a:endParaRPr lang="ru-RU"/>
        </a:p>
      </dgm:t>
    </dgm:pt>
    <dgm:pt modelId="{56F83462-04CA-4AAA-AB98-70C41BBCA6C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dirty="0" smtClean="0"/>
            <a:t>Тканевая</a:t>
          </a:r>
          <a:endParaRPr lang="ru-RU" sz="2000" b="0" dirty="0"/>
        </a:p>
      </dgm:t>
    </dgm:pt>
    <dgm:pt modelId="{88317686-B043-4427-9A5E-955C8EE72BCD}" type="parTrans" cxnId="{43466A65-9413-4605-BF24-6E4F9A372CC2}">
      <dgm:prSet/>
      <dgm:spPr/>
      <dgm:t>
        <a:bodyPr/>
        <a:lstStyle/>
        <a:p>
          <a:endParaRPr lang="ru-RU"/>
        </a:p>
      </dgm:t>
    </dgm:pt>
    <dgm:pt modelId="{B51695CC-8DCA-4532-A631-5EF42ABF46FC}" type="sibTrans" cxnId="{43466A65-9413-4605-BF24-6E4F9A372CC2}">
      <dgm:prSet/>
      <dgm:spPr/>
      <dgm:t>
        <a:bodyPr/>
        <a:lstStyle/>
        <a:p>
          <a:endParaRPr lang="ru-RU"/>
        </a:p>
      </dgm:t>
    </dgm:pt>
    <dgm:pt modelId="{F8CD75EB-C422-44AC-A4AC-71E9CFD2951F}">
      <dgm:prSet phldrT="[Текст]" custT="1"/>
      <dgm:spPr/>
      <dgm:t>
        <a:bodyPr/>
        <a:lstStyle/>
        <a:p>
          <a:r>
            <a:rPr lang="ru-RU" sz="1600" dirty="0" smtClean="0"/>
            <a:t>Блокирование тканевых дыхательных ферментов</a:t>
          </a:r>
          <a:endParaRPr lang="ru-RU" sz="1600" dirty="0"/>
        </a:p>
      </dgm:t>
    </dgm:pt>
    <dgm:pt modelId="{BA412919-74B6-41D5-98F3-02B40A638E3B}" type="parTrans" cxnId="{01402C19-F5B6-4DB4-B40D-10F6F273D4B1}">
      <dgm:prSet/>
      <dgm:spPr/>
      <dgm:t>
        <a:bodyPr/>
        <a:lstStyle/>
        <a:p>
          <a:endParaRPr lang="ru-RU"/>
        </a:p>
      </dgm:t>
    </dgm:pt>
    <dgm:pt modelId="{8423F976-1456-4E59-917A-FA0D2D35E12D}" type="sibTrans" cxnId="{01402C19-F5B6-4DB4-B40D-10F6F273D4B1}">
      <dgm:prSet/>
      <dgm:spPr/>
      <dgm:t>
        <a:bodyPr/>
        <a:lstStyle/>
        <a:p>
          <a:endParaRPr lang="ru-RU"/>
        </a:p>
      </dgm:t>
    </dgm:pt>
    <dgm:pt modelId="{54EA2B54-16F3-495C-A48F-FE81008F8452}">
      <dgm:prSet phldrT="[Текст]" custT="1"/>
      <dgm:spPr/>
      <dgm:t>
        <a:bodyPr/>
        <a:lstStyle/>
        <a:p>
          <a:r>
            <a:rPr lang="ru-RU" sz="1600" dirty="0" smtClean="0"/>
            <a:t>Цианиды, ФОИ, алкоголь, суррогаты, хлорированные углеводороды, </a:t>
          </a:r>
          <a:r>
            <a:rPr lang="ru-RU" sz="1600" dirty="0" err="1" smtClean="0"/>
            <a:t>психотропы</a:t>
          </a:r>
          <a:endParaRPr lang="ru-RU" sz="1600" dirty="0"/>
        </a:p>
      </dgm:t>
    </dgm:pt>
    <dgm:pt modelId="{68D7253B-B31A-417F-8C40-14E5851FA6F9}" type="parTrans" cxnId="{E75032D2-DE76-4780-9F91-181AFF344512}">
      <dgm:prSet/>
      <dgm:spPr/>
      <dgm:t>
        <a:bodyPr/>
        <a:lstStyle/>
        <a:p>
          <a:endParaRPr lang="ru-RU"/>
        </a:p>
      </dgm:t>
    </dgm:pt>
    <dgm:pt modelId="{13868EAB-19E2-46F9-8C9D-3624F8D56040}" type="sibTrans" cxnId="{E75032D2-DE76-4780-9F91-181AFF344512}">
      <dgm:prSet/>
      <dgm:spPr/>
      <dgm:t>
        <a:bodyPr/>
        <a:lstStyle/>
        <a:p>
          <a:endParaRPr lang="ru-RU"/>
        </a:p>
      </dgm:t>
    </dgm:pt>
    <dgm:pt modelId="{4DFDDD4C-085C-4422-856A-E64B4064BD8A}" type="pres">
      <dgm:prSet presAssocID="{3743B62E-E27C-4CCD-B251-54897C6935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7FA37E-0999-4F2A-B1FF-5581AC3814EC}" type="pres">
      <dgm:prSet presAssocID="{B04574D2-18C7-40F8-9DAE-89AE7891B640}" presName="composite" presStyleCnt="0"/>
      <dgm:spPr/>
    </dgm:pt>
    <dgm:pt modelId="{CD76B5F9-5899-426D-B950-4CDECA385EF5}" type="pres">
      <dgm:prSet presAssocID="{B04574D2-18C7-40F8-9DAE-89AE7891B64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6894B-5FFA-4B8F-A143-1ADB2142D58B}" type="pres">
      <dgm:prSet presAssocID="{B04574D2-18C7-40F8-9DAE-89AE7891B64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10D8D-CA3D-4CC1-89C7-CE5CEEA52046}" type="pres">
      <dgm:prSet presAssocID="{E4B2A7D5-7EA4-42B2-9EA7-C9A843382837}" presName="space" presStyleCnt="0"/>
      <dgm:spPr/>
    </dgm:pt>
    <dgm:pt modelId="{E087D3DB-E2B9-4982-821F-B90DF439AA85}" type="pres">
      <dgm:prSet presAssocID="{EE78D045-584E-4D6B-9B8D-06EB5CDD6717}" presName="composite" presStyleCnt="0"/>
      <dgm:spPr/>
    </dgm:pt>
    <dgm:pt modelId="{8D3E4460-291E-4AE9-954D-C31D07A88345}" type="pres">
      <dgm:prSet presAssocID="{EE78D045-584E-4D6B-9B8D-06EB5CDD671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B545B-E47C-499A-9B26-907966D0D424}" type="pres">
      <dgm:prSet presAssocID="{EE78D045-584E-4D6B-9B8D-06EB5CDD671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D2A9A-55AA-4C5B-A203-F2096CAD6461}" type="pres">
      <dgm:prSet presAssocID="{8D82AF4C-9DCA-4852-BB1B-F1C437B331A1}" presName="space" presStyleCnt="0"/>
      <dgm:spPr/>
    </dgm:pt>
    <dgm:pt modelId="{653A0B56-4D8D-4E6F-B9AD-55C77C92BD42}" type="pres">
      <dgm:prSet presAssocID="{56F83462-04CA-4AAA-AB98-70C41BBCA6C4}" presName="composite" presStyleCnt="0"/>
      <dgm:spPr/>
    </dgm:pt>
    <dgm:pt modelId="{DF48B4EC-C8D9-4FFB-A415-BF580C362130}" type="pres">
      <dgm:prSet presAssocID="{56F83462-04CA-4AAA-AB98-70C41BBCA6C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B29C6-845F-4B9B-992D-D7EF5E8B0EFD}" type="pres">
      <dgm:prSet presAssocID="{56F83462-04CA-4AAA-AB98-70C41BBCA6C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979A4B-8476-4705-ACCB-9AD80A4D363B}" type="presOf" srcId="{6A54517D-4534-4673-AC5D-403145B7DCA1}" destId="{25D6894B-5FFA-4B8F-A143-1ADB2142D58B}" srcOrd="0" destOrd="1" presId="urn:microsoft.com/office/officeart/2005/8/layout/hList1"/>
    <dgm:cxn modelId="{2174F237-2A81-4025-BD03-C0A7FDA65614}" type="presOf" srcId="{3743B62E-E27C-4CCD-B251-54897C693574}" destId="{4DFDDD4C-085C-4422-856A-E64B4064BD8A}" srcOrd="0" destOrd="0" presId="urn:microsoft.com/office/officeart/2005/8/layout/hList1"/>
    <dgm:cxn modelId="{B97E96A7-067E-44C8-AB4F-BAE11ED18848}" type="presOf" srcId="{B04574D2-18C7-40F8-9DAE-89AE7891B640}" destId="{CD76B5F9-5899-426D-B950-4CDECA385EF5}" srcOrd="0" destOrd="0" presId="urn:microsoft.com/office/officeart/2005/8/layout/hList1"/>
    <dgm:cxn modelId="{43466A65-9413-4605-BF24-6E4F9A372CC2}" srcId="{3743B62E-E27C-4CCD-B251-54897C693574}" destId="{56F83462-04CA-4AAA-AB98-70C41BBCA6C4}" srcOrd="2" destOrd="0" parTransId="{88317686-B043-4427-9A5E-955C8EE72BCD}" sibTransId="{B51695CC-8DCA-4532-A631-5EF42ABF46FC}"/>
    <dgm:cxn modelId="{6DB21AD8-4F32-45F0-BC2B-0B73B999C367}" srcId="{EE78D045-584E-4D6B-9B8D-06EB5CDD6717}" destId="{538C9DD0-DA5C-40B9-9464-202D01F98E1F}" srcOrd="0" destOrd="0" parTransId="{4FAE8C2E-DA28-41A2-A8A2-B2D7093BE40A}" sibTransId="{CCAB4076-9426-4A2D-A8B6-1C5DB18D98D3}"/>
    <dgm:cxn modelId="{9A0B277A-63FB-47D7-B0EA-C5E21C33989B}" type="presOf" srcId="{F8CD75EB-C422-44AC-A4AC-71E9CFD2951F}" destId="{639B29C6-845F-4B9B-992D-D7EF5E8B0EFD}" srcOrd="0" destOrd="0" presId="urn:microsoft.com/office/officeart/2005/8/layout/hList1"/>
    <dgm:cxn modelId="{3EBC3DA2-61D4-4D97-A3B4-47D4F85C3642}" srcId="{3743B62E-E27C-4CCD-B251-54897C693574}" destId="{EE78D045-584E-4D6B-9B8D-06EB5CDD6717}" srcOrd="1" destOrd="0" parTransId="{F04E810A-2089-4FCC-9EA4-FB3FAC07BFCF}" sibTransId="{8D82AF4C-9DCA-4852-BB1B-F1C437B331A1}"/>
    <dgm:cxn modelId="{E75032D2-DE76-4780-9F91-181AFF344512}" srcId="{56F83462-04CA-4AAA-AB98-70C41BBCA6C4}" destId="{54EA2B54-16F3-495C-A48F-FE81008F8452}" srcOrd="1" destOrd="0" parTransId="{68D7253B-B31A-417F-8C40-14E5851FA6F9}" sibTransId="{13868EAB-19E2-46F9-8C9D-3624F8D56040}"/>
    <dgm:cxn modelId="{2A41E805-04A6-4F87-ABC0-58BABDF581C0}" srcId="{3743B62E-E27C-4CCD-B251-54897C693574}" destId="{B04574D2-18C7-40F8-9DAE-89AE7891B640}" srcOrd="0" destOrd="0" parTransId="{79DE9E93-DE19-43D3-A0AB-D6915EE2E844}" sibTransId="{E4B2A7D5-7EA4-42B2-9EA7-C9A843382837}"/>
    <dgm:cxn modelId="{89511515-36DE-4A8D-B4ED-1D1FF4ED987B}" type="presOf" srcId="{ED81271A-DEAC-4732-90DD-B3D5E8A1DC94}" destId="{25D6894B-5FFA-4B8F-A143-1ADB2142D58B}" srcOrd="0" destOrd="0" presId="urn:microsoft.com/office/officeart/2005/8/layout/hList1"/>
    <dgm:cxn modelId="{BADF5E87-BA53-43CB-89AA-D61B72EB6402}" type="presOf" srcId="{538C9DD0-DA5C-40B9-9464-202D01F98E1F}" destId="{574B545B-E47C-499A-9B26-907966D0D424}" srcOrd="0" destOrd="0" presId="urn:microsoft.com/office/officeart/2005/8/layout/hList1"/>
    <dgm:cxn modelId="{85C658B5-4CC4-4575-B056-FCC3792E6203}" type="presOf" srcId="{EE78D045-584E-4D6B-9B8D-06EB5CDD6717}" destId="{8D3E4460-291E-4AE9-954D-C31D07A88345}" srcOrd="0" destOrd="0" presId="urn:microsoft.com/office/officeart/2005/8/layout/hList1"/>
    <dgm:cxn modelId="{C669B2F4-067E-4559-B870-970EB7EC70D1}" srcId="{B04574D2-18C7-40F8-9DAE-89AE7891B640}" destId="{ED81271A-DEAC-4732-90DD-B3D5E8A1DC94}" srcOrd="0" destOrd="0" parTransId="{3B313E82-2C06-4728-9BB6-F0FCDD6E8503}" sibTransId="{601E5A17-8DC2-4520-98A1-41D2A46063B3}"/>
    <dgm:cxn modelId="{202180E4-A9B8-4388-B4A6-320F69D5445E}" type="presOf" srcId="{54EA2B54-16F3-495C-A48F-FE81008F8452}" destId="{639B29C6-845F-4B9B-992D-D7EF5E8B0EFD}" srcOrd="0" destOrd="1" presId="urn:microsoft.com/office/officeart/2005/8/layout/hList1"/>
    <dgm:cxn modelId="{11D13A0A-049B-4C4F-B67B-B7074E6BB0F2}" type="presOf" srcId="{56F83462-04CA-4AAA-AB98-70C41BBCA6C4}" destId="{DF48B4EC-C8D9-4FFB-A415-BF580C362130}" srcOrd="0" destOrd="0" presId="urn:microsoft.com/office/officeart/2005/8/layout/hList1"/>
    <dgm:cxn modelId="{01402C19-F5B6-4DB4-B40D-10F6F273D4B1}" srcId="{56F83462-04CA-4AAA-AB98-70C41BBCA6C4}" destId="{F8CD75EB-C422-44AC-A4AC-71E9CFD2951F}" srcOrd="0" destOrd="0" parTransId="{BA412919-74B6-41D5-98F3-02B40A638E3B}" sibTransId="{8423F976-1456-4E59-917A-FA0D2D35E12D}"/>
    <dgm:cxn modelId="{C66947D7-2420-430A-8F3E-3F3400F198C3}" srcId="{B04574D2-18C7-40F8-9DAE-89AE7891B640}" destId="{6A54517D-4534-4673-AC5D-403145B7DCA1}" srcOrd="1" destOrd="0" parTransId="{BE5748D3-0E4C-4BED-9535-D6FE0D0A478F}" sibTransId="{210C785E-F136-4274-BD5C-348993B0A74F}"/>
    <dgm:cxn modelId="{86B9C419-3225-4D69-B9BF-5B32B748E282}" type="presParOf" srcId="{4DFDDD4C-085C-4422-856A-E64B4064BD8A}" destId="{047FA37E-0999-4F2A-B1FF-5581AC3814EC}" srcOrd="0" destOrd="0" presId="urn:microsoft.com/office/officeart/2005/8/layout/hList1"/>
    <dgm:cxn modelId="{EC8260E9-496B-4536-B827-A42F86B53C3E}" type="presParOf" srcId="{047FA37E-0999-4F2A-B1FF-5581AC3814EC}" destId="{CD76B5F9-5899-426D-B950-4CDECA385EF5}" srcOrd="0" destOrd="0" presId="urn:microsoft.com/office/officeart/2005/8/layout/hList1"/>
    <dgm:cxn modelId="{19CF86BA-423B-4A1C-9B0A-CDEF1E780AF1}" type="presParOf" srcId="{047FA37E-0999-4F2A-B1FF-5581AC3814EC}" destId="{25D6894B-5FFA-4B8F-A143-1ADB2142D58B}" srcOrd="1" destOrd="0" presId="urn:microsoft.com/office/officeart/2005/8/layout/hList1"/>
    <dgm:cxn modelId="{B474AB5B-BAE6-40C4-9669-503D52163376}" type="presParOf" srcId="{4DFDDD4C-085C-4422-856A-E64B4064BD8A}" destId="{E0B10D8D-CA3D-4CC1-89C7-CE5CEEA52046}" srcOrd="1" destOrd="0" presId="urn:microsoft.com/office/officeart/2005/8/layout/hList1"/>
    <dgm:cxn modelId="{CFE4B7C1-BEA7-4014-951C-4A8C0F8CCFA0}" type="presParOf" srcId="{4DFDDD4C-085C-4422-856A-E64B4064BD8A}" destId="{E087D3DB-E2B9-4982-821F-B90DF439AA85}" srcOrd="2" destOrd="0" presId="urn:microsoft.com/office/officeart/2005/8/layout/hList1"/>
    <dgm:cxn modelId="{5B39D0F6-5CE4-416F-A283-D149AA0863D1}" type="presParOf" srcId="{E087D3DB-E2B9-4982-821F-B90DF439AA85}" destId="{8D3E4460-291E-4AE9-954D-C31D07A88345}" srcOrd="0" destOrd="0" presId="urn:microsoft.com/office/officeart/2005/8/layout/hList1"/>
    <dgm:cxn modelId="{5BAAB134-B8D6-4A63-ADB8-B23D8AA82C49}" type="presParOf" srcId="{E087D3DB-E2B9-4982-821F-B90DF439AA85}" destId="{574B545B-E47C-499A-9B26-907966D0D424}" srcOrd="1" destOrd="0" presId="urn:microsoft.com/office/officeart/2005/8/layout/hList1"/>
    <dgm:cxn modelId="{0953C512-252A-4080-8B7B-4B35E639C519}" type="presParOf" srcId="{4DFDDD4C-085C-4422-856A-E64B4064BD8A}" destId="{AF1D2A9A-55AA-4C5B-A203-F2096CAD6461}" srcOrd="3" destOrd="0" presId="urn:microsoft.com/office/officeart/2005/8/layout/hList1"/>
    <dgm:cxn modelId="{2FDDB367-E986-4582-9C9A-D5881E0BFC80}" type="presParOf" srcId="{4DFDDD4C-085C-4422-856A-E64B4064BD8A}" destId="{653A0B56-4D8D-4E6F-B9AD-55C77C92BD42}" srcOrd="4" destOrd="0" presId="urn:microsoft.com/office/officeart/2005/8/layout/hList1"/>
    <dgm:cxn modelId="{847584BF-BF15-4EF1-81B5-54EC7BD47518}" type="presParOf" srcId="{653A0B56-4D8D-4E6F-B9AD-55C77C92BD42}" destId="{DF48B4EC-C8D9-4FFB-A415-BF580C362130}" srcOrd="0" destOrd="0" presId="urn:microsoft.com/office/officeart/2005/8/layout/hList1"/>
    <dgm:cxn modelId="{13E21F1E-027F-4782-9AD8-6CDBBD3790AA}" type="presParOf" srcId="{653A0B56-4D8D-4E6F-B9AD-55C77C92BD42}" destId="{639B29C6-845F-4B9B-992D-D7EF5E8B0EFD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AE24C2-D5C7-4A31-9D95-84FF6521E13E}" type="doc">
      <dgm:prSet loTypeId="urn:microsoft.com/office/officeart/2005/8/layout/vList6" loCatId="list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33867A0A-0960-4637-BD98-B38447756F7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Раздражение обонятельного, тройничного, языкоглоточного, блуждающего нервов</a:t>
          </a:r>
          <a:endParaRPr lang="ru-RU" sz="1800" b="1" dirty="0">
            <a:solidFill>
              <a:schemeClr val="tx1"/>
            </a:solidFill>
          </a:endParaRPr>
        </a:p>
      </dgm:t>
    </dgm:pt>
    <dgm:pt modelId="{A3705C42-82C6-47BC-B3E8-714DDFFB9489}" type="parTrans" cxnId="{EEE0EA7A-06D9-46EB-A7BB-30F2A60E5C36}">
      <dgm:prSet/>
      <dgm:spPr/>
      <dgm:t>
        <a:bodyPr/>
        <a:lstStyle/>
        <a:p>
          <a:endParaRPr lang="ru-RU"/>
        </a:p>
      </dgm:t>
    </dgm:pt>
    <dgm:pt modelId="{4B178420-3112-4C57-87E9-009874FAB351}" type="sibTrans" cxnId="{EEE0EA7A-06D9-46EB-A7BB-30F2A60E5C36}">
      <dgm:prSet/>
      <dgm:spPr/>
      <dgm:t>
        <a:bodyPr/>
        <a:lstStyle/>
        <a:p>
          <a:endParaRPr lang="ru-RU"/>
        </a:p>
      </dgm:t>
    </dgm:pt>
    <dgm:pt modelId="{76ABA91F-3262-443D-8DEA-A161DFAB3E7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err="1" smtClean="0"/>
            <a:t>апное</a:t>
          </a:r>
          <a:r>
            <a:rPr lang="ru-RU" sz="1800" dirty="0" smtClean="0"/>
            <a:t>, брадикардия, </a:t>
          </a:r>
          <a:r>
            <a:rPr lang="ru-RU" sz="1800" dirty="0" err="1" smtClean="0"/>
            <a:t>бронхоспазм</a:t>
          </a:r>
          <a:r>
            <a:rPr lang="ru-RU" sz="1800" dirty="0" smtClean="0"/>
            <a:t>, кашель, нестабильность гемодинамики</a:t>
          </a:r>
          <a:endParaRPr lang="ru-RU" sz="1800" dirty="0"/>
        </a:p>
      </dgm:t>
    </dgm:pt>
    <dgm:pt modelId="{633BA879-7CBF-482E-8B0F-9E17348E5962}" type="parTrans" cxnId="{069124E4-E2A7-4E2B-B462-4C5DD570BDB4}">
      <dgm:prSet/>
      <dgm:spPr/>
      <dgm:t>
        <a:bodyPr/>
        <a:lstStyle/>
        <a:p>
          <a:endParaRPr lang="ru-RU"/>
        </a:p>
      </dgm:t>
    </dgm:pt>
    <dgm:pt modelId="{23EC9BD6-B449-4806-B74C-C1D2DEF2BAB8}" type="sibTrans" cxnId="{069124E4-E2A7-4E2B-B462-4C5DD570BDB4}">
      <dgm:prSet/>
      <dgm:spPr/>
      <dgm:t>
        <a:bodyPr/>
        <a:lstStyle/>
        <a:p>
          <a:endParaRPr lang="ru-RU"/>
        </a:p>
      </dgm:t>
    </dgm:pt>
    <dgm:pt modelId="{441DD07B-F210-48E8-800F-476EFDD838B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Воспалительно-некротические изменения в дыхательных путях</a:t>
          </a:r>
          <a:endParaRPr lang="ru-RU" sz="1800" b="1" dirty="0"/>
        </a:p>
      </dgm:t>
    </dgm:pt>
    <dgm:pt modelId="{BC46955C-B309-4E52-BA09-0EEA88D52F69}" type="parTrans" cxnId="{101A2876-30D2-40A6-BC6A-5692C1C60C33}">
      <dgm:prSet/>
      <dgm:spPr/>
      <dgm:t>
        <a:bodyPr/>
        <a:lstStyle/>
        <a:p>
          <a:endParaRPr lang="ru-RU"/>
        </a:p>
      </dgm:t>
    </dgm:pt>
    <dgm:pt modelId="{31409A96-9BC2-4F50-B9AA-E21573DBDC91}" type="sibTrans" cxnId="{101A2876-30D2-40A6-BC6A-5692C1C60C33}">
      <dgm:prSet/>
      <dgm:spPr/>
      <dgm:t>
        <a:bodyPr/>
        <a:lstStyle/>
        <a:p>
          <a:endParaRPr lang="ru-RU"/>
        </a:p>
      </dgm:t>
    </dgm:pt>
    <dgm:pt modelId="{F6554ED6-290F-4E5F-B15F-C452A2F1BD4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изъязвление слизистой, геморрагии, отек гортани</a:t>
          </a:r>
          <a:endParaRPr lang="ru-RU" sz="1800" dirty="0"/>
        </a:p>
      </dgm:t>
    </dgm:pt>
    <dgm:pt modelId="{D3246016-7270-4A2F-9207-206382E94DEA}" type="parTrans" cxnId="{32D407D8-8F07-493A-A821-8CE5BE829B37}">
      <dgm:prSet/>
      <dgm:spPr/>
      <dgm:t>
        <a:bodyPr/>
        <a:lstStyle/>
        <a:p>
          <a:endParaRPr lang="ru-RU"/>
        </a:p>
      </dgm:t>
    </dgm:pt>
    <dgm:pt modelId="{069143DC-D2AF-4B5E-8250-6465F22CD0F1}" type="sibTrans" cxnId="{32D407D8-8F07-493A-A821-8CE5BE829B37}">
      <dgm:prSet/>
      <dgm:spPr/>
      <dgm:t>
        <a:bodyPr/>
        <a:lstStyle/>
        <a:p>
          <a:endParaRPr lang="ru-RU"/>
        </a:p>
      </dgm:t>
    </dgm:pt>
    <dgm:pt modelId="{796FBD79-C175-434F-BD33-AFBAC779B41E}" type="pres">
      <dgm:prSet presAssocID="{21AE24C2-D5C7-4A31-9D95-84FF6521E13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46F330-4668-4A72-BE60-9CA948E4D1E3}" type="pres">
      <dgm:prSet presAssocID="{33867A0A-0960-4637-BD98-B38447756F77}" presName="linNode" presStyleCnt="0"/>
      <dgm:spPr/>
    </dgm:pt>
    <dgm:pt modelId="{BBF5A93E-A63C-4AA1-916B-006833C48B20}" type="pres">
      <dgm:prSet presAssocID="{33867A0A-0960-4637-BD98-B38447756F7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9FC14-5CBF-46AA-A9A7-93EF19B8B733}" type="pres">
      <dgm:prSet presAssocID="{33867A0A-0960-4637-BD98-B38447756F7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93DCC-E8C0-49AD-A7B0-B4145E13B099}" type="pres">
      <dgm:prSet presAssocID="{4B178420-3112-4C57-87E9-009874FAB351}" presName="spacing" presStyleCnt="0"/>
      <dgm:spPr/>
    </dgm:pt>
    <dgm:pt modelId="{B0C22FA6-C63D-4B56-9150-3E062EFA607E}" type="pres">
      <dgm:prSet presAssocID="{441DD07B-F210-48E8-800F-476EFDD838B2}" presName="linNode" presStyleCnt="0"/>
      <dgm:spPr/>
    </dgm:pt>
    <dgm:pt modelId="{8FED5E9F-0030-4B52-B491-0A46A0EBDA87}" type="pres">
      <dgm:prSet presAssocID="{441DD07B-F210-48E8-800F-476EFDD838B2}" presName="parentShp" presStyleLbl="node1" presStyleIdx="1" presStyleCnt="2" custLinFactNeighborX="647" custLinFactNeighborY="9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910F3-5054-42AB-B68C-2AE651F310B1}" type="pres">
      <dgm:prSet presAssocID="{441DD07B-F210-48E8-800F-476EFDD838B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36EA16-3F58-4D06-8C12-12CC14E4EEAB}" type="presOf" srcId="{21AE24C2-D5C7-4A31-9D95-84FF6521E13E}" destId="{796FBD79-C175-434F-BD33-AFBAC779B41E}" srcOrd="0" destOrd="0" presId="urn:microsoft.com/office/officeart/2005/8/layout/vList6"/>
    <dgm:cxn modelId="{78D2F405-AA86-419D-A800-3E8F5D2EAFE8}" type="presOf" srcId="{441DD07B-F210-48E8-800F-476EFDD838B2}" destId="{8FED5E9F-0030-4B52-B491-0A46A0EBDA87}" srcOrd="0" destOrd="0" presId="urn:microsoft.com/office/officeart/2005/8/layout/vList6"/>
    <dgm:cxn modelId="{BE78E1CB-E823-46BE-8F44-D86E0EDE7269}" type="presOf" srcId="{33867A0A-0960-4637-BD98-B38447756F77}" destId="{BBF5A93E-A63C-4AA1-916B-006833C48B20}" srcOrd="0" destOrd="0" presId="urn:microsoft.com/office/officeart/2005/8/layout/vList6"/>
    <dgm:cxn modelId="{101A2876-30D2-40A6-BC6A-5692C1C60C33}" srcId="{21AE24C2-D5C7-4A31-9D95-84FF6521E13E}" destId="{441DD07B-F210-48E8-800F-476EFDD838B2}" srcOrd="1" destOrd="0" parTransId="{BC46955C-B309-4E52-BA09-0EEA88D52F69}" sibTransId="{31409A96-9BC2-4F50-B9AA-E21573DBDC91}"/>
    <dgm:cxn modelId="{069124E4-E2A7-4E2B-B462-4C5DD570BDB4}" srcId="{33867A0A-0960-4637-BD98-B38447756F77}" destId="{76ABA91F-3262-443D-8DEA-A161DFAB3E74}" srcOrd="0" destOrd="0" parTransId="{633BA879-7CBF-482E-8B0F-9E17348E5962}" sibTransId="{23EC9BD6-B449-4806-B74C-C1D2DEF2BAB8}"/>
    <dgm:cxn modelId="{52487E0F-4D78-4AE4-A0B0-E1975B5FCF0D}" type="presOf" srcId="{76ABA91F-3262-443D-8DEA-A161DFAB3E74}" destId="{7F69FC14-5CBF-46AA-A9A7-93EF19B8B733}" srcOrd="0" destOrd="0" presId="urn:microsoft.com/office/officeart/2005/8/layout/vList6"/>
    <dgm:cxn modelId="{04ACD445-F1D1-4198-BFCF-F8A32F1C5AA4}" type="presOf" srcId="{F6554ED6-290F-4E5F-B15F-C452A2F1BD46}" destId="{0A5910F3-5054-42AB-B68C-2AE651F310B1}" srcOrd="0" destOrd="0" presId="urn:microsoft.com/office/officeart/2005/8/layout/vList6"/>
    <dgm:cxn modelId="{EEE0EA7A-06D9-46EB-A7BB-30F2A60E5C36}" srcId="{21AE24C2-D5C7-4A31-9D95-84FF6521E13E}" destId="{33867A0A-0960-4637-BD98-B38447756F77}" srcOrd="0" destOrd="0" parTransId="{A3705C42-82C6-47BC-B3E8-714DDFFB9489}" sibTransId="{4B178420-3112-4C57-87E9-009874FAB351}"/>
    <dgm:cxn modelId="{32D407D8-8F07-493A-A821-8CE5BE829B37}" srcId="{441DD07B-F210-48E8-800F-476EFDD838B2}" destId="{F6554ED6-290F-4E5F-B15F-C452A2F1BD46}" srcOrd="0" destOrd="0" parTransId="{D3246016-7270-4A2F-9207-206382E94DEA}" sibTransId="{069143DC-D2AF-4B5E-8250-6465F22CD0F1}"/>
    <dgm:cxn modelId="{3DA5CCAD-8A82-4AC6-BE0D-4E0F3050B08A}" type="presParOf" srcId="{796FBD79-C175-434F-BD33-AFBAC779B41E}" destId="{ED46F330-4668-4A72-BE60-9CA948E4D1E3}" srcOrd="0" destOrd="0" presId="urn:microsoft.com/office/officeart/2005/8/layout/vList6"/>
    <dgm:cxn modelId="{0C9820ED-3E94-4C93-B51D-9544E9BD0D3F}" type="presParOf" srcId="{ED46F330-4668-4A72-BE60-9CA948E4D1E3}" destId="{BBF5A93E-A63C-4AA1-916B-006833C48B20}" srcOrd="0" destOrd="0" presId="urn:microsoft.com/office/officeart/2005/8/layout/vList6"/>
    <dgm:cxn modelId="{C2047B74-2D65-49C5-93A0-F2B9C68D291E}" type="presParOf" srcId="{ED46F330-4668-4A72-BE60-9CA948E4D1E3}" destId="{7F69FC14-5CBF-46AA-A9A7-93EF19B8B733}" srcOrd="1" destOrd="0" presId="urn:microsoft.com/office/officeart/2005/8/layout/vList6"/>
    <dgm:cxn modelId="{8FFFC717-A71B-4158-8993-0E1556D89733}" type="presParOf" srcId="{796FBD79-C175-434F-BD33-AFBAC779B41E}" destId="{08493DCC-E8C0-49AD-A7B0-B4145E13B099}" srcOrd="1" destOrd="0" presId="urn:microsoft.com/office/officeart/2005/8/layout/vList6"/>
    <dgm:cxn modelId="{BEAC8C88-C118-4A7B-B430-4A96592AD176}" type="presParOf" srcId="{796FBD79-C175-434F-BD33-AFBAC779B41E}" destId="{B0C22FA6-C63D-4B56-9150-3E062EFA607E}" srcOrd="2" destOrd="0" presId="urn:microsoft.com/office/officeart/2005/8/layout/vList6"/>
    <dgm:cxn modelId="{FF8E4D7A-358B-410D-A34F-6629F21D3420}" type="presParOf" srcId="{B0C22FA6-C63D-4B56-9150-3E062EFA607E}" destId="{8FED5E9F-0030-4B52-B491-0A46A0EBDA87}" srcOrd="0" destOrd="0" presId="urn:microsoft.com/office/officeart/2005/8/layout/vList6"/>
    <dgm:cxn modelId="{09C41F90-8699-4A21-90A2-0AD19AB92112}" type="presParOf" srcId="{B0C22FA6-C63D-4B56-9150-3E062EFA607E}" destId="{0A5910F3-5054-42AB-B68C-2AE651F310B1}" srcOrd="1" destOrd="0" presId="urn:microsoft.com/office/officeart/2005/8/layout/vList6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E57165-EC8D-48E5-AEDE-40D711F5739A}" type="doc">
      <dgm:prSet loTypeId="urn:microsoft.com/office/officeart/2005/8/layout/chevron1" loCatId="process" qsTypeId="urn:microsoft.com/office/officeart/2005/8/quickstyle/simple5" qsCatId="simple" csTypeId="urn:microsoft.com/office/officeart/2005/8/colors/accent1_2#5" csCatId="accent1" phldr="1"/>
      <dgm:spPr/>
    </dgm:pt>
    <dgm:pt modelId="{7EB48DB3-71DA-435E-82BB-2F48611D639B}" type="pres">
      <dgm:prSet presAssocID="{E0E57165-EC8D-48E5-AEDE-40D711F5739A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4FFDF0E-EC3F-4825-A4BB-CF1D9F36FFDF}" type="presOf" srcId="{E0E57165-EC8D-48E5-AEDE-40D711F5739A}" destId="{7EB48DB3-71DA-435E-82BB-2F48611D639B}" srcOrd="0" destOrd="0" presId="urn:microsoft.com/office/officeart/2005/8/layout/chevron1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84F9C7-C626-4E41-B61D-D4DF588DF97F}" type="doc">
      <dgm:prSet loTypeId="urn:microsoft.com/office/officeart/2005/8/layout/hProcess9" loCatId="process" qsTypeId="urn:microsoft.com/office/officeart/2005/8/quickstyle/simple5" qsCatId="simple" csTypeId="urn:microsoft.com/office/officeart/2005/8/colors/accent1_2#6" csCatId="accent1" phldr="1"/>
      <dgm:spPr/>
    </dgm:pt>
    <dgm:pt modelId="{64EE7A81-A0F9-4A07-9518-C2B7B551E0F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гиперемия слизистой, легкий отек</a:t>
          </a:r>
          <a:endParaRPr lang="ru-RU" sz="1800" b="1" dirty="0"/>
        </a:p>
      </dgm:t>
    </dgm:pt>
    <dgm:pt modelId="{17C22232-526F-4093-9EA8-1B656B31461D}" type="parTrans" cxnId="{B3146877-B71D-4840-BCC6-C5C1EDAAB09A}">
      <dgm:prSet/>
      <dgm:spPr/>
      <dgm:t>
        <a:bodyPr/>
        <a:lstStyle/>
        <a:p>
          <a:endParaRPr lang="ru-RU"/>
        </a:p>
      </dgm:t>
    </dgm:pt>
    <dgm:pt modelId="{66963322-1820-4684-B354-97FC886DEBFD}" type="sibTrans" cxnId="{B3146877-B71D-4840-BCC6-C5C1EDAAB09A}">
      <dgm:prSet/>
      <dgm:spPr/>
      <dgm:t>
        <a:bodyPr/>
        <a:lstStyle/>
        <a:p>
          <a:endParaRPr lang="ru-RU"/>
        </a:p>
      </dgm:t>
    </dgm:pt>
    <dgm:pt modelId="{C4B06C6B-0816-480B-B5D3-E4F4327FAD02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 smtClean="0"/>
            <a:t>псевдомембранозный</a:t>
          </a:r>
          <a:r>
            <a:rPr lang="ru-RU" sz="1800" b="1" dirty="0" smtClean="0"/>
            <a:t> процесс (иприт)</a:t>
          </a:r>
          <a:endParaRPr lang="ru-RU" sz="1800" b="1" dirty="0"/>
        </a:p>
      </dgm:t>
    </dgm:pt>
    <dgm:pt modelId="{D3BD1AA1-88DF-455A-BA1C-5B81DC3B5B5D}" type="parTrans" cxnId="{77E82ED4-4BBD-4BDA-9967-11DC640EAD88}">
      <dgm:prSet/>
      <dgm:spPr/>
      <dgm:t>
        <a:bodyPr/>
        <a:lstStyle/>
        <a:p>
          <a:endParaRPr lang="ru-RU"/>
        </a:p>
      </dgm:t>
    </dgm:pt>
    <dgm:pt modelId="{D8E20E9E-1A78-4FAF-AB6B-E0B1E5359B92}" type="sibTrans" cxnId="{77E82ED4-4BBD-4BDA-9967-11DC640EAD88}">
      <dgm:prSet/>
      <dgm:spPr/>
      <dgm:t>
        <a:bodyPr/>
        <a:lstStyle/>
        <a:p>
          <a:endParaRPr lang="ru-RU"/>
        </a:p>
      </dgm:t>
    </dgm:pt>
    <dgm:pt modelId="{BE54D855-A6EA-426F-A164-CE770E322ED4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ожог легких (хлор в высоких </a:t>
          </a:r>
          <a:r>
            <a:rPr lang="ru-RU" sz="1800" b="1" dirty="0" err="1" smtClean="0"/>
            <a:t>конц</a:t>
          </a:r>
          <a:r>
            <a:rPr lang="ru-RU" sz="1800" b="1" dirty="0" smtClean="0"/>
            <a:t>.)</a:t>
          </a:r>
          <a:endParaRPr lang="ru-RU" sz="1800" b="1" dirty="0"/>
        </a:p>
      </dgm:t>
    </dgm:pt>
    <dgm:pt modelId="{BFA4CB10-4F4B-44BB-B848-2A23CD3113AF}" type="parTrans" cxnId="{8F0191C1-BE9C-443E-B018-72EA087D64C4}">
      <dgm:prSet/>
      <dgm:spPr/>
      <dgm:t>
        <a:bodyPr/>
        <a:lstStyle/>
        <a:p>
          <a:endParaRPr lang="ru-RU"/>
        </a:p>
      </dgm:t>
    </dgm:pt>
    <dgm:pt modelId="{2B942A18-588A-4D27-BFF0-FE627EA95E09}" type="sibTrans" cxnId="{8F0191C1-BE9C-443E-B018-72EA087D64C4}">
      <dgm:prSet/>
      <dgm:spPr/>
      <dgm:t>
        <a:bodyPr/>
        <a:lstStyle/>
        <a:p>
          <a:endParaRPr lang="ru-RU"/>
        </a:p>
      </dgm:t>
    </dgm:pt>
    <dgm:pt modelId="{AA51BF47-785A-477B-BA80-027D24AB14D6}" type="pres">
      <dgm:prSet presAssocID="{FB84F9C7-C626-4E41-B61D-D4DF588DF97F}" presName="CompostProcess" presStyleCnt="0">
        <dgm:presLayoutVars>
          <dgm:dir/>
          <dgm:resizeHandles val="exact"/>
        </dgm:presLayoutVars>
      </dgm:prSet>
      <dgm:spPr/>
    </dgm:pt>
    <dgm:pt modelId="{8ECBDA2F-F578-4272-9919-A582080C4C18}" type="pres">
      <dgm:prSet presAssocID="{FB84F9C7-C626-4E41-B61D-D4DF588DF97F}" presName="arrow" presStyleLbl="bgShp" presStyleIdx="0" presStyleCnt="1"/>
      <dgm:spPr/>
    </dgm:pt>
    <dgm:pt modelId="{B673CE86-E9F6-42F9-9347-7F6924B8145C}" type="pres">
      <dgm:prSet presAssocID="{FB84F9C7-C626-4E41-B61D-D4DF588DF97F}" presName="linearProcess" presStyleCnt="0"/>
      <dgm:spPr/>
    </dgm:pt>
    <dgm:pt modelId="{FF15DEE3-DAB0-466A-8382-73D0734E4664}" type="pres">
      <dgm:prSet presAssocID="{64EE7A81-A0F9-4A07-9518-C2B7B551E0F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266AE-4C33-43DC-9C0F-5564971F1343}" type="pres">
      <dgm:prSet presAssocID="{66963322-1820-4684-B354-97FC886DEBFD}" presName="sibTrans" presStyleCnt="0"/>
      <dgm:spPr/>
    </dgm:pt>
    <dgm:pt modelId="{B2C85735-B9CD-4980-8754-BCF6FC4A8885}" type="pres">
      <dgm:prSet presAssocID="{C4B06C6B-0816-480B-B5D3-E4F4327FAD0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953CC-E2C3-4479-B5D7-11D81F49690E}" type="pres">
      <dgm:prSet presAssocID="{D8E20E9E-1A78-4FAF-AB6B-E0B1E5359B92}" presName="sibTrans" presStyleCnt="0"/>
      <dgm:spPr/>
    </dgm:pt>
    <dgm:pt modelId="{5A252BB3-5888-43C5-AFA0-C49CFBE43DBC}" type="pres">
      <dgm:prSet presAssocID="{BE54D855-A6EA-426F-A164-CE770E322ED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9FE93-4680-4705-9E5B-ADA6B7613F5D}" type="presOf" srcId="{64EE7A81-A0F9-4A07-9518-C2B7B551E0F1}" destId="{FF15DEE3-DAB0-466A-8382-73D0734E4664}" srcOrd="0" destOrd="0" presId="urn:microsoft.com/office/officeart/2005/8/layout/hProcess9"/>
    <dgm:cxn modelId="{4BDD1476-2AAD-4466-9BD2-0458C2C2085B}" type="presOf" srcId="{FB84F9C7-C626-4E41-B61D-D4DF588DF97F}" destId="{AA51BF47-785A-477B-BA80-027D24AB14D6}" srcOrd="0" destOrd="0" presId="urn:microsoft.com/office/officeart/2005/8/layout/hProcess9"/>
    <dgm:cxn modelId="{E0893D17-0CDE-417C-BD16-807B8B11DA01}" type="presOf" srcId="{BE54D855-A6EA-426F-A164-CE770E322ED4}" destId="{5A252BB3-5888-43C5-AFA0-C49CFBE43DBC}" srcOrd="0" destOrd="0" presId="urn:microsoft.com/office/officeart/2005/8/layout/hProcess9"/>
    <dgm:cxn modelId="{8F0191C1-BE9C-443E-B018-72EA087D64C4}" srcId="{FB84F9C7-C626-4E41-B61D-D4DF588DF97F}" destId="{BE54D855-A6EA-426F-A164-CE770E322ED4}" srcOrd="2" destOrd="0" parTransId="{BFA4CB10-4F4B-44BB-B848-2A23CD3113AF}" sibTransId="{2B942A18-588A-4D27-BFF0-FE627EA95E09}"/>
    <dgm:cxn modelId="{B3146877-B71D-4840-BCC6-C5C1EDAAB09A}" srcId="{FB84F9C7-C626-4E41-B61D-D4DF588DF97F}" destId="{64EE7A81-A0F9-4A07-9518-C2B7B551E0F1}" srcOrd="0" destOrd="0" parTransId="{17C22232-526F-4093-9EA8-1B656B31461D}" sibTransId="{66963322-1820-4684-B354-97FC886DEBFD}"/>
    <dgm:cxn modelId="{77E82ED4-4BBD-4BDA-9967-11DC640EAD88}" srcId="{FB84F9C7-C626-4E41-B61D-D4DF588DF97F}" destId="{C4B06C6B-0816-480B-B5D3-E4F4327FAD02}" srcOrd="1" destOrd="0" parTransId="{D3BD1AA1-88DF-455A-BA1C-5B81DC3B5B5D}" sibTransId="{D8E20E9E-1A78-4FAF-AB6B-E0B1E5359B92}"/>
    <dgm:cxn modelId="{C399196D-BEB8-4095-8046-6B4A69FAF42A}" type="presOf" srcId="{C4B06C6B-0816-480B-B5D3-E4F4327FAD02}" destId="{B2C85735-B9CD-4980-8754-BCF6FC4A8885}" srcOrd="0" destOrd="0" presId="urn:microsoft.com/office/officeart/2005/8/layout/hProcess9"/>
    <dgm:cxn modelId="{4895F63E-0841-4627-B7D5-2127D7BC7E36}" type="presParOf" srcId="{AA51BF47-785A-477B-BA80-027D24AB14D6}" destId="{8ECBDA2F-F578-4272-9919-A582080C4C18}" srcOrd="0" destOrd="0" presId="urn:microsoft.com/office/officeart/2005/8/layout/hProcess9"/>
    <dgm:cxn modelId="{9299262A-DC71-40B3-86FB-D9E649B3F2B5}" type="presParOf" srcId="{AA51BF47-785A-477B-BA80-027D24AB14D6}" destId="{B673CE86-E9F6-42F9-9347-7F6924B8145C}" srcOrd="1" destOrd="0" presId="urn:microsoft.com/office/officeart/2005/8/layout/hProcess9"/>
    <dgm:cxn modelId="{2A391DBD-1627-4BB6-8DA5-F0768E27A47B}" type="presParOf" srcId="{B673CE86-E9F6-42F9-9347-7F6924B8145C}" destId="{FF15DEE3-DAB0-466A-8382-73D0734E4664}" srcOrd="0" destOrd="0" presId="urn:microsoft.com/office/officeart/2005/8/layout/hProcess9"/>
    <dgm:cxn modelId="{4B2DDE1B-C581-42CA-A84B-FF619C1741E1}" type="presParOf" srcId="{B673CE86-E9F6-42F9-9347-7F6924B8145C}" destId="{839266AE-4C33-43DC-9C0F-5564971F1343}" srcOrd="1" destOrd="0" presId="urn:microsoft.com/office/officeart/2005/8/layout/hProcess9"/>
    <dgm:cxn modelId="{A2B3103A-2CBF-486D-9937-CC42DEE0334A}" type="presParOf" srcId="{B673CE86-E9F6-42F9-9347-7F6924B8145C}" destId="{B2C85735-B9CD-4980-8754-BCF6FC4A8885}" srcOrd="2" destOrd="0" presId="urn:microsoft.com/office/officeart/2005/8/layout/hProcess9"/>
    <dgm:cxn modelId="{9D3575B6-B607-4607-AC79-4BDC2FDD726C}" type="presParOf" srcId="{B673CE86-E9F6-42F9-9347-7F6924B8145C}" destId="{683953CC-E2C3-4479-B5D7-11D81F49690E}" srcOrd="3" destOrd="0" presId="urn:microsoft.com/office/officeart/2005/8/layout/hProcess9"/>
    <dgm:cxn modelId="{D1053BAA-D894-4FA3-BD43-7019C5C0951B}" type="presParOf" srcId="{B673CE86-E9F6-42F9-9347-7F6924B8145C}" destId="{5A252BB3-5888-43C5-AFA0-C49CFBE43DBC}" srcOrd="4" destOrd="0" presId="urn:microsoft.com/office/officeart/2005/8/layout/hProcess9"/>
  </dgm:cxnLst>
  <dgm:bg/>
  <dgm:whole/>
  <dgm:extLst>
    <a:ext uri="http://schemas.microsoft.com/office/drawing/2008/diagram"/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DF8D22-49B0-49EA-AC73-5DD7C97AE958}" type="doc">
      <dgm:prSet loTypeId="urn:microsoft.com/office/officeart/2005/8/layout/vList5" loCatId="list" qsTypeId="urn:microsoft.com/office/officeart/2005/8/quickstyle/simple5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F6067ACD-BBCB-4E66-9BE3-B1609C6BF88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Гипоксическая</a:t>
          </a:r>
          <a:r>
            <a:rPr lang="ru-RU" sz="2000" b="1" dirty="0" smtClean="0"/>
            <a:t> форма</a:t>
          </a:r>
          <a:endParaRPr lang="ru-RU" sz="2000" b="1" dirty="0"/>
        </a:p>
      </dgm:t>
    </dgm:pt>
    <dgm:pt modelId="{AA303CFF-7BBA-41AD-AF3A-2BC5F66F05A5}" type="parTrans" cxnId="{9EEF93EF-3BBB-4CD1-A4EA-5E8378E0DDAD}">
      <dgm:prSet/>
      <dgm:spPr/>
      <dgm:t>
        <a:bodyPr/>
        <a:lstStyle/>
        <a:p>
          <a:endParaRPr lang="ru-RU"/>
        </a:p>
      </dgm:t>
    </dgm:pt>
    <dgm:pt modelId="{4838F7A3-30EC-4BC7-8E33-6CF4FC6D847B}" type="sibTrans" cxnId="{9EEF93EF-3BBB-4CD1-A4EA-5E8378E0DDAD}">
      <dgm:prSet/>
      <dgm:spPr/>
      <dgm:t>
        <a:bodyPr/>
        <a:lstStyle/>
        <a:p>
          <a:endParaRPr lang="ru-RU"/>
        </a:p>
      </dgm:t>
    </dgm:pt>
    <dgm:pt modelId="{01AA096F-8E32-4D2B-BE52-5EFFB0C1514B}">
      <dgm:prSet phldrT="[Текст]" custT="1"/>
      <dgm:spPr/>
      <dgm:t>
        <a:bodyPr/>
        <a:lstStyle/>
        <a:p>
          <a:r>
            <a:rPr lang="ru-RU" sz="1800" dirty="0" smtClean="0"/>
            <a:t>Туалет дыхательных путей</a:t>
          </a:r>
          <a:endParaRPr lang="ru-RU" sz="1800" dirty="0"/>
        </a:p>
      </dgm:t>
    </dgm:pt>
    <dgm:pt modelId="{076C17A3-4C25-41E1-BEB6-EBEE58B47366}" type="parTrans" cxnId="{CDB1367A-BB52-4CEE-A1CE-725D8A0D149A}">
      <dgm:prSet/>
      <dgm:spPr/>
      <dgm:t>
        <a:bodyPr/>
        <a:lstStyle/>
        <a:p>
          <a:endParaRPr lang="ru-RU"/>
        </a:p>
      </dgm:t>
    </dgm:pt>
    <dgm:pt modelId="{89371146-3BC8-44A6-9D5C-AA6C891D53CA}" type="sibTrans" cxnId="{CDB1367A-BB52-4CEE-A1CE-725D8A0D149A}">
      <dgm:prSet/>
      <dgm:spPr/>
      <dgm:t>
        <a:bodyPr/>
        <a:lstStyle/>
        <a:p>
          <a:endParaRPr lang="ru-RU"/>
        </a:p>
      </dgm:t>
    </dgm:pt>
    <dgm:pt modelId="{602FFD6B-50D1-467B-95EA-D312A70B3805}">
      <dgm:prSet phldrT="[Текст]" custT="1"/>
      <dgm:spPr/>
      <dgm:t>
        <a:bodyPr/>
        <a:lstStyle/>
        <a:p>
          <a:r>
            <a:rPr lang="ru-RU" sz="1800" dirty="0" smtClean="0"/>
            <a:t>Метиленовый синий</a:t>
          </a:r>
          <a:endParaRPr lang="ru-RU" sz="1800" dirty="0"/>
        </a:p>
      </dgm:t>
    </dgm:pt>
    <dgm:pt modelId="{D88A2AB2-2C97-40DE-8B27-84F5B83C540D}" type="parTrans" cxnId="{F93870AE-105D-480D-80FD-ACF0360A0366}">
      <dgm:prSet/>
      <dgm:spPr/>
      <dgm:t>
        <a:bodyPr/>
        <a:lstStyle/>
        <a:p>
          <a:endParaRPr lang="ru-RU"/>
        </a:p>
      </dgm:t>
    </dgm:pt>
    <dgm:pt modelId="{12DAF380-6022-42C0-A8DA-F7F88737632A}" type="sibTrans" cxnId="{F93870AE-105D-480D-80FD-ACF0360A0366}">
      <dgm:prSet/>
      <dgm:spPr/>
      <dgm:t>
        <a:bodyPr/>
        <a:lstStyle/>
        <a:p>
          <a:endParaRPr lang="ru-RU"/>
        </a:p>
      </dgm:t>
    </dgm:pt>
    <dgm:pt modelId="{304890CA-4193-4430-850F-08EDEA699A6F}">
      <dgm:prSet phldrT="[Текст]" custT="1"/>
      <dgm:spPr/>
      <dgm:t>
        <a:bodyPr/>
        <a:lstStyle/>
        <a:p>
          <a:r>
            <a:rPr lang="ru-RU" sz="1800" dirty="0" smtClean="0"/>
            <a:t>Ощелачивание</a:t>
          </a:r>
          <a:endParaRPr lang="ru-RU" sz="1800" dirty="0"/>
        </a:p>
      </dgm:t>
    </dgm:pt>
    <dgm:pt modelId="{C2068D48-9206-4560-80FC-366D8B68E225}" type="parTrans" cxnId="{64E65893-7047-4E9F-9925-5591F2043500}">
      <dgm:prSet/>
      <dgm:spPr/>
      <dgm:t>
        <a:bodyPr/>
        <a:lstStyle/>
        <a:p>
          <a:endParaRPr lang="ru-RU"/>
        </a:p>
      </dgm:t>
    </dgm:pt>
    <dgm:pt modelId="{76BEE35C-00CE-4078-BED8-CEDEACDC644F}" type="sibTrans" cxnId="{64E65893-7047-4E9F-9925-5591F2043500}">
      <dgm:prSet/>
      <dgm:spPr/>
      <dgm:t>
        <a:bodyPr/>
        <a:lstStyle/>
        <a:p>
          <a:endParaRPr lang="ru-RU"/>
        </a:p>
      </dgm:t>
    </dgm:pt>
    <dgm:pt modelId="{BC66F134-B914-4524-8A03-A546646F63DD}">
      <dgm:prSet phldrT="[Текст]" custT="1"/>
      <dgm:spPr/>
      <dgm:t>
        <a:bodyPr/>
        <a:lstStyle/>
        <a:p>
          <a:r>
            <a:rPr lang="ru-RU" sz="1800" dirty="0" smtClean="0"/>
            <a:t>Интубация трахеи</a:t>
          </a:r>
          <a:endParaRPr lang="ru-RU" sz="1800" dirty="0"/>
        </a:p>
      </dgm:t>
    </dgm:pt>
    <dgm:pt modelId="{086EB18F-138E-4362-B256-40642C0C8BD6}" type="parTrans" cxnId="{2F32A2C0-3EFC-4CDE-A75A-FA985BCD9810}">
      <dgm:prSet/>
      <dgm:spPr/>
      <dgm:t>
        <a:bodyPr/>
        <a:lstStyle/>
        <a:p>
          <a:endParaRPr lang="ru-RU"/>
        </a:p>
      </dgm:t>
    </dgm:pt>
    <dgm:pt modelId="{9C10FC56-507E-4CF8-9ADC-598A2B82D7CB}" type="sibTrans" cxnId="{2F32A2C0-3EFC-4CDE-A75A-FA985BCD9810}">
      <dgm:prSet/>
      <dgm:spPr/>
      <dgm:t>
        <a:bodyPr/>
        <a:lstStyle/>
        <a:p>
          <a:endParaRPr lang="ru-RU"/>
        </a:p>
      </dgm:t>
    </dgm:pt>
    <dgm:pt modelId="{06E2E4D0-62CA-4350-B0F7-0F9B31F869F4}">
      <dgm:prSet phldrT="[Текст]" custT="1"/>
      <dgm:spPr/>
      <dgm:t>
        <a:bodyPr/>
        <a:lstStyle/>
        <a:p>
          <a:r>
            <a:rPr lang="ru-RU" sz="1800" dirty="0" err="1" smtClean="0"/>
            <a:t>Трахеостомия</a:t>
          </a:r>
          <a:endParaRPr lang="ru-RU" sz="1800" dirty="0"/>
        </a:p>
      </dgm:t>
    </dgm:pt>
    <dgm:pt modelId="{AFCB5290-D5DA-43FF-A783-D9D99A60087B}" type="parTrans" cxnId="{19559DDE-BF12-423E-BC26-29EF9C82CE68}">
      <dgm:prSet/>
      <dgm:spPr/>
      <dgm:t>
        <a:bodyPr/>
        <a:lstStyle/>
        <a:p>
          <a:endParaRPr lang="ru-RU"/>
        </a:p>
      </dgm:t>
    </dgm:pt>
    <dgm:pt modelId="{5C6B908A-AB77-4949-B1D3-CFC0F8668748}" type="sibTrans" cxnId="{19559DDE-BF12-423E-BC26-29EF9C82CE68}">
      <dgm:prSet/>
      <dgm:spPr/>
      <dgm:t>
        <a:bodyPr/>
        <a:lstStyle/>
        <a:p>
          <a:endParaRPr lang="ru-RU"/>
        </a:p>
      </dgm:t>
    </dgm:pt>
    <dgm:pt modelId="{84C68AAC-DD6E-4CD2-B19F-57D33B4B76C0}">
      <dgm:prSet phldrT="[Текст]" custT="1"/>
      <dgm:spPr/>
      <dgm:t>
        <a:bodyPr/>
        <a:lstStyle/>
        <a:p>
          <a:r>
            <a:rPr lang="ru-RU" sz="1800" dirty="0" smtClean="0"/>
            <a:t>ИВЛ</a:t>
          </a:r>
          <a:endParaRPr lang="ru-RU" sz="1800" dirty="0"/>
        </a:p>
      </dgm:t>
    </dgm:pt>
    <dgm:pt modelId="{CAE22D41-4EB3-41D9-901D-3900504E5535}" type="parTrans" cxnId="{27494953-3BE5-4FFB-B2BA-D09FAD31752B}">
      <dgm:prSet/>
      <dgm:spPr/>
      <dgm:t>
        <a:bodyPr/>
        <a:lstStyle/>
        <a:p>
          <a:endParaRPr lang="ru-RU"/>
        </a:p>
      </dgm:t>
    </dgm:pt>
    <dgm:pt modelId="{123D48D9-BC24-467A-A29E-78C70B977E6C}" type="sibTrans" cxnId="{27494953-3BE5-4FFB-B2BA-D09FAD31752B}">
      <dgm:prSet/>
      <dgm:spPr/>
      <dgm:t>
        <a:bodyPr/>
        <a:lstStyle/>
        <a:p>
          <a:endParaRPr lang="ru-RU"/>
        </a:p>
      </dgm:t>
    </dgm:pt>
    <dgm:pt modelId="{AB8A5655-F0CD-4277-9A95-65155ABB3E11}">
      <dgm:prSet phldrT="[Текст]" custT="1"/>
      <dgm:spPr/>
      <dgm:t>
        <a:bodyPr/>
        <a:lstStyle/>
        <a:p>
          <a:r>
            <a:rPr lang="ru-RU" sz="1800" dirty="0" smtClean="0"/>
            <a:t>Оксигенотерапия</a:t>
          </a:r>
          <a:endParaRPr lang="ru-RU" sz="1800" dirty="0"/>
        </a:p>
      </dgm:t>
    </dgm:pt>
    <dgm:pt modelId="{86785CF4-177D-40A0-83EE-EBC169A29F56}" type="parTrans" cxnId="{71AA9418-172D-465F-9E73-B87F83B24414}">
      <dgm:prSet/>
      <dgm:spPr/>
      <dgm:t>
        <a:bodyPr/>
        <a:lstStyle/>
        <a:p>
          <a:endParaRPr lang="ru-RU"/>
        </a:p>
      </dgm:t>
    </dgm:pt>
    <dgm:pt modelId="{0099A985-9700-4820-A492-5417C0C49867}" type="sibTrans" cxnId="{71AA9418-172D-465F-9E73-B87F83B24414}">
      <dgm:prSet/>
      <dgm:spPr/>
      <dgm:t>
        <a:bodyPr/>
        <a:lstStyle/>
        <a:p>
          <a:endParaRPr lang="ru-RU"/>
        </a:p>
      </dgm:t>
    </dgm:pt>
    <dgm:pt modelId="{DBAC82D0-0979-4308-A697-251462A4657E}">
      <dgm:prSet phldrT="[Текст]" custT="1"/>
      <dgm:spPr/>
      <dgm:t>
        <a:bodyPr/>
        <a:lstStyle/>
        <a:p>
          <a:r>
            <a:rPr lang="ru-RU" sz="1800" dirty="0" smtClean="0"/>
            <a:t>Специфическая терапия</a:t>
          </a:r>
          <a:endParaRPr lang="ru-RU" sz="1800" dirty="0"/>
        </a:p>
      </dgm:t>
    </dgm:pt>
    <dgm:pt modelId="{394D4ED7-54E3-49FC-A2D5-A9A6F224CABD}" type="parTrans" cxnId="{974C7AD0-75ED-42B2-8E89-3E5A899E2AD5}">
      <dgm:prSet/>
      <dgm:spPr/>
      <dgm:t>
        <a:bodyPr/>
        <a:lstStyle/>
        <a:p>
          <a:endParaRPr lang="ru-RU"/>
        </a:p>
      </dgm:t>
    </dgm:pt>
    <dgm:pt modelId="{BD762788-CE26-4D49-BEDD-15C9D717A0F8}" type="sibTrans" cxnId="{974C7AD0-75ED-42B2-8E89-3E5A899E2AD5}">
      <dgm:prSet/>
      <dgm:spPr/>
      <dgm:t>
        <a:bodyPr/>
        <a:lstStyle/>
        <a:p>
          <a:endParaRPr lang="ru-RU"/>
        </a:p>
      </dgm:t>
    </dgm:pt>
    <dgm:pt modelId="{AEC31ABD-AE90-4B1E-9E90-8689A6A856B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Гемическая</a:t>
          </a:r>
          <a:r>
            <a:rPr lang="ru-RU" sz="2000" b="1" dirty="0" smtClean="0"/>
            <a:t> форма</a:t>
          </a:r>
          <a:endParaRPr lang="ru-RU" sz="2000" b="1" dirty="0"/>
        </a:p>
      </dgm:t>
    </dgm:pt>
    <dgm:pt modelId="{E7AB8041-FE54-4486-9752-8ACFF6B4F981}" type="sibTrans" cxnId="{A429F664-1C81-4A2F-B58D-0F4DFF62E34F}">
      <dgm:prSet/>
      <dgm:spPr/>
      <dgm:t>
        <a:bodyPr/>
        <a:lstStyle/>
        <a:p>
          <a:endParaRPr lang="ru-RU"/>
        </a:p>
      </dgm:t>
    </dgm:pt>
    <dgm:pt modelId="{CBDC5E08-3B63-4D95-AE4E-4582D096EC4E}" type="parTrans" cxnId="{A429F664-1C81-4A2F-B58D-0F4DFF62E34F}">
      <dgm:prSet/>
      <dgm:spPr/>
      <dgm:t>
        <a:bodyPr/>
        <a:lstStyle/>
        <a:p>
          <a:endParaRPr lang="ru-RU"/>
        </a:p>
      </dgm:t>
    </dgm:pt>
    <dgm:pt modelId="{283E67B1-5725-46FC-8BC4-D38511B1D151}">
      <dgm:prSet phldrT="[Текст]" custT="1"/>
      <dgm:spPr/>
      <dgm:t>
        <a:bodyPr/>
        <a:lstStyle/>
        <a:p>
          <a:r>
            <a:rPr lang="ru-RU" sz="1800" dirty="0" smtClean="0"/>
            <a:t>Глюкоза</a:t>
          </a:r>
          <a:endParaRPr lang="ru-RU" sz="1800" dirty="0"/>
        </a:p>
      </dgm:t>
    </dgm:pt>
    <dgm:pt modelId="{B2FABA60-5AFC-4057-9A04-8C959DBB0D98}" type="parTrans" cxnId="{34E835DD-8CE4-4A3B-838D-D6826EAFA8E6}">
      <dgm:prSet/>
      <dgm:spPr/>
      <dgm:t>
        <a:bodyPr/>
        <a:lstStyle/>
        <a:p>
          <a:endParaRPr lang="ru-RU"/>
        </a:p>
      </dgm:t>
    </dgm:pt>
    <dgm:pt modelId="{0182BBA9-2256-4273-83DE-C22F831F8DD3}" type="sibTrans" cxnId="{34E835DD-8CE4-4A3B-838D-D6826EAFA8E6}">
      <dgm:prSet/>
      <dgm:spPr/>
      <dgm:t>
        <a:bodyPr/>
        <a:lstStyle/>
        <a:p>
          <a:endParaRPr lang="ru-RU"/>
        </a:p>
      </dgm:t>
    </dgm:pt>
    <dgm:pt modelId="{B8C8D67C-27A6-4F03-BAAF-555F4117C250}">
      <dgm:prSet phldrT="[Текст]" custT="1"/>
      <dgm:spPr/>
      <dgm:t>
        <a:bodyPr/>
        <a:lstStyle/>
        <a:p>
          <a:r>
            <a:rPr lang="ru-RU" sz="1800" dirty="0" smtClean="0"/>
            <a:t>Гипербарическая </a:t>
          </a:r>
          <a:r>
            <a:rPr lang="ru-RU" sz="1800" dirty="0" err="1" smtClean="0"/>
            <a:t>оксигенация</a:t>
          </a:r>
          <a:endParaRPr lang="ru-RU" sz="1800" dirty="0"/>
        </a:p>
      </dgm:t>
    </dgm:pt>
    <dgm:pt modelId="{68E9711C-EDAE-40F6-894D-F8F82BA9E1A4}" type="parTrans" cxnId="{9BE535DB-60F6-44C5-AA32-3CBF9A12AF07}">
      <dgm:prSet/>
      <dgm:spPr/>
      <dgm:t>
        <a:bodyPr/>
        <a:lstStyle/>
        <a:p>
          <a:endParaRPr lang="ru-RU"/>
        </a:p>
      </dgm:t>
    </dgm:pt>
    <dgm:pt modelId="{D29BCEFC-E908-427D-B94D-50110BC7A864}" type="sibTrans" cxnId="{9BE535DB-60F6-44C5-AA32-3CBF9A12AF07}">
      <dgm:prSet/>
      <dgm:spPr/>
      <dgm:t>
        <a:bodyPr/>
        <a:lstStyle/>
        <a:p>
          <a:endParaRPr lang="ru-RU"/>
        </a:p>
      </dgm:t>
    </dgm:pt>
    <dgm:pt modelId="{C42B0BD4-8A06-4F9F-A8C7-8F6ACFCF1313}" type="pres">
      <dgm:prSet presAssocID="{46DF8D22-49B0-49EA-AC73-5DD7C97AE9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C2637D-35FE-44E8-A95F-1DDA6E6B25C6}" type="pres">
      <dgm:prSet presAssocID="{F6067ACD-BBCB-4E66-9BE3-B1609C6BF883}" presName="linNode" presStyleCnt="0"/>
      <dgm:spPr/>
    </dgm:pt>
    <dgm:pt modelId="{BB474CC0-8E9E-420B-9E5D-7AF8FB2D252B}" type="pres">
      <dgm:prSet presAssocID="{F6067ACD-BBCB-4E66-9BE3-B1609C6BF88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05B74-AF9E-4A39-BCD3-5B9EAA4CDFA3}" type="pres">
      <dgm:prSet presAssocID="{F6067ACD-BBCB-4E66-9BE3-B1609C6BF88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C0B27-29DD-4501-9454-9C120D056618}" type="pres">
      <dgm:prSet presAssocID="{4838F7A3-30EC-4BC7-8E33-6CF4FC6D847B}" presName="sp" presStyleCnt="0"/>
      <dgm:spPr/>
    </dgm:pt>
    <dgm:pt modelId="{A8A849F2-EA0F-4BBA-B1D2-198FCEE184C8}" type="pres">
      <dgm:prSet presAssocID="{AEC31ABD-AE90-4B1E-9E90-8689A6A856BE}" presName="linNode" presStyleCnt="0"/>
      <dgm:spPr/>
    </dgm:pt>
    <dgm:pt modelId="{6E517705-40B5-440F-85DC-2964CDFCF500}" type="pres">
      <dgm:prSet presAssocID="{AEC31ABD-AE90-4B1E-9E90-8689A6A856BE}" presName="parentText" presStyleLbl="node1" presStyleIdx="1" presStyleCnt="2" custLinFactNeighborX="607" custLinFactNeighborY="-55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38C5C-383B-4A18-9285-14872A29A369}" type="pres">
      <dgm:prSet presAssocID="{AEC31ABD-AE90-4B1E-9E90-8689A6A856B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AB15C-6DF8-480F-BD6A-9ADF26D78451}" type="presOf" srcId="{F6067ACD-BBCB-4E66-9BE3-B1609C6BF883}" destId="{BB474CC0-8E9E-420B-9E5D-7AF8FB2D252B}" srcOrd="0" destOrd="0" presId="urn:microsoft.com/office/officeart/2005/8/layout/vList5"/>
    <dgm:cxn modelId="{64E65893-7047-4E9F-9925-5591F2043500}" srcId="{AEC31ABD-AE90-4B1E-9E90-8689A6A856BE}" destId="{304890CA-4193-4430-850F-08EDEA699A6F}" srcOrd="2" destOrd="0" parTransId="{C2068D48-9206-4560-80FC-366D8B68E225}" sibTransId="{76BEE35C-00CE-4078-BED8-CEDEACDC644F}"/>
    <dgm:cxn modelId="{7E198328-0B22-486B-A756-A72FB4FD768C}" type="presOf" srcId="{283E67B1-5725-46FC-8BC4-D38511B1D151}" destId="{AE438C5C-383B-4A18-9285-14872A29A369}" srcOrd="0" destOrd="1" presId="urn:microsoft.com/office/officeart/2005/8/layout/vList5"/>
    <dgm:cxn modelId="{27494953-3BE5-4FFB-B2BA-D09FAD31752B}" srcId="{F6067ACD-BBCB-4E66-9BE3-B1609C6BF883}" destId="{84C68AAC-DD6E-4CD2-B19F-57D33B4B76C0}" srcOrd="3" destOrd="0" parTransId="{CAE22D41-4EB3-41D9-901D-3900504E5535}" sibTransId="{123D48D9-BC24-467A-A29E-78C70B977E6C}"/>
    <dgm:cxn modelId="{A64DECA3-1989-473F-8ECE-19EAADE710B8}" type="presOf" srcId="{304890CA-4193-4430-850F-08EDEA699A6F}" destId="{AE438C5C-383B-4A18-9285-14872A29A369}" srcOrd="0" destOrd="2" presId="urn:microsoft.com/office/officeart/2005/8/layout/vList5"/>
    <dgm:cxn modelId="{974C7AD0-75ED-42B2-8E89-3E5A899E2AD5}" srcId="{F6067ACD-BBCB-4E66-9BE3-B1609C6BF883}" destId="{DBAC82D0-0979-4308-A697-251462A4657E}" srcOrd="5" destOrd="0" parTransId="{394D4ED7-54E3-49FC-A2D5-A9A6F224CABD}" sibTransId="{BD762788-CE26-4D49-BEDD-15C9D717A0F8}"/>
    <dgm:cxn modelId="{332128F7-5FC9-4AF4-BAA8-75084EF77594}" type="presOf" srcId="{602FFD6B-50D1-467B-95EA-D312A70B3805}" destId="{AE438C5C-383B-4A18-9285-14872A29A369}" srcOrd="0" destOrd="0" presId="urn:microsoft.com/office/officeart/2005/8/layout/vList5"/>
    <dgm:cxn modelId="{D10AD589-61D7-442C-B1E5-63A9B1F989CD}" type="presOf" srcId="{B8C8D67C-27A6-4F03-BAAF-555F4117C250}" destId="{AE438C5C-383B-4A18-9285-14872A29A369}" srcOrd="0" destOrd="3" presId="urn:microsoft.com/office/officeart/2005/8/layout/vList5"/>
    <dgm:cxn modelId="{F2901728-6D52-44E8-AD1A-1F53822EFA03}" type="presOf" srcId="{06E2E4D0-62CA-4350-B0F7-0F9B31F869F4}" destId="{29305B74-AF9E-4A39-BCD3-5B9EAA4CDFA3}" srcOrd="0" destOrd="2" presId="urn:microsoft.com/office/officeart/2005/8/layout/vList5"/>
    <dgm:cxn modelId="{9EEF93EF-3BBB-4CD1-A4EA-5E8378E0DDAD}" srcId="{46DF8D22-49B0-49EA-AC73-5DD7C97AE958}" destId="{F6067ACD-BBCB-4E66-9BE3-B1609C6BF883}" srcOrd="0" destOrd="0" parTransId="{AA303CFF-7BBA-41AD-AF3A-2BC5F66F05A5}" sibTransId="{4838F7A3-30EC-4BC7-8E33-6CF4FC6D847B}"/>
    <dgm:cxn modelId="{9BE535DB-60F6-44C5-AA32-3CBF9A12AF07}" srcId="{AEC31ABD-AE90-4B1E-9E90-8689A6A856BE}" destId="{B8C8D67C-27A6-4F03-BAAF-555F4117C250}" srcOrd="3" destOrd="0" parTransId="{68E9711C-EDAE-40F6-894D-F8F82BA9E1A4}" sibTransId="{D29BCEFC-E908-427D-B94D-50110BC7A864}"/>
    <dgm:cxn modelId="{5B8F1A1B-E8BE-4504-AAF5-6BC779C01C69}" type="presOf" srcId="{AB8A5655-F0CD-4277-9A95-65155ABB3E11}" destId="{29305B74-AF9E-4A39-BCD3-5B9EAA4CDFA3}" srcOrd="0" destOrd="4" presId="urn:microsoft.com/office/officeart/2005/8/layout/vList5"/>
    <dgm:cxn modelId="{F93870AE-105D-480D-80FD-ACF0360A0366}" srcId="{AEC31ABD-AE90-4B1E-9E90-8689A6A856BE}" destId="{602FFD6B-50D1-467B-95EA-D312A70B3805}" srcOrd="0" destOrd="0" parTransId="{D88A2AB2-2C97-40DE-8B27-84F5B83C540D}" sibTransId="{12DAF380-6022-42C0-A8DA-F7F88737632A}"/>
    <dgm:cxn modelId="{4300EF78-0C97-4692-9376-4A1503812B7C}" type="presOf" srcId="{46DF8D22-49B0-49EA-AC73-5DD7C97AE958}" destId="{C42B0BD4-8A06-4F9F-A8C7-8F6ACFCF1313}" srcOrd="0" destOrd="0" presId="urn:microsoft.com/office/officeart/2005/8/layout/vList5"/>
    <dgm:cxn modelId="{71AA9418-172D-465F-9E73-B87F83B24414}" srcId="{F6067ACD-BBCB-4E66-9BE3-B1609C6BF883}" destId="{AB8A5655-F0CD-4277-9A95-65155ABB3E11}" srcOrd="4" destOrd="0" parTransId="{86785CF4-177D-40A0-83EE-EBC169A29F56}" sibTransId="{0099A985-9700-4820-A492-5417C0C49867}"/>
    <dgm:cxn modelId="{A429F664-1C81-4A2F-B58D-0F4DFF62E34F}" srcId="{46DF8D22-49B0-49EA-AC73-5DD7C97AE958}" destId="{AEC31ABD-AE90-4B1E-9E90-8689A6A856BE}" srcOrd="1" destOrd="0" parTransId="{CBDC5E08-3B63-4D95-AE4E-4582D096EC4E}" sibTransId="{E7AB8041-FE54-4486-9752-8ACFF6B4F981}"/>
    <dgm:cxn modelId="{34E835DD-8CE4-4A3B-838D-D6826EAFA8E6}" srcId="{AEC31ABD-AE90-4B1E-9E90-8689A6A856BE}" destId="{283E67B1-5725-46FC-8BC4-D38511B1D151}" srcOrd="1" destOrd="0" parTransId="{B2FABA60-5AFC-4057-9A04-8C959DBB0D98}" sibTransId="{0182BBA9-2256-4273-83DE-C22F831F8DD3}"/>
    <dgm:cxn modelId="{2F32A2C0-3EFC-4CDE-A75A-FA985BCD9810}" srcId="{F6067ACD-BBCB-4E66-9BE3-B1609C6BF883}" destId="{BC66F134-B914-4524-8A03-A546646F63DD}" srcOrd="1" destOrd="0" parTransId="{086EB18F-138E-4362-B256-40642C0C8BD6}" sibTransId="{9C10FC56-507E-4CF8-9ADC-598A2B82D7CB}"/>
    <dgm:cxn modelId="{F2DB4743-509F-4802-B22A-D05A14BD89F8}" type="presOf" srcId="{DBAC82D0-0979-4308-A697-251462A4657E}" destId="{29305B74-AF9E-4A39-BCD3-5B9EAA4CDFA3}" srcOrd="0" destOrd="5" presId="urn:microsoft.com/office/officeart/2005/8/layout/vList5"/>
    <dgm:cxn modelId="{14F82BBB-7C84-4640-8121-6E0EDDD3E961}" type="presOf" srcId="{01AA096F-8E32-4D2B-BE52-5EFFB0C1514B}" destId="{29305B74-AF9E-4A39-BCD3-5B9EAA4CDFA3}" srcOrd="0" destOrd="0" presId="urn:microsoft.com/office/officeart/2005/8/layout/vList5"/>
    <dgm:cxn modelId="{2345850F-0F1A-43C6-BA0F-395DCA19A878}" type="presOf" srcId="{BC66F134-B914-4524-8A03-A546646F63DD}" destId="{29305B74-AF9E-4A39-BCD3-5B9EAA4CDFA3}" srcOrd="0" destOrd="1" presId="urn:microsoft.com/office/officeart/2005/8/layout/vList5"/>
    <dgm:cxn modelId="{19559DDE-BF12-423E-BC26-29EF9C82CE68}" srcId="{F6067ACD-BBCB-4E66-9BE3-B1609C6BF883}" destId="{06E2E4D0-62CA-4350-B0F7-0F9B31F869F4}" srcOrd="2" destOrd="0" parTransId="{AFCB5290-D5DA-43FF-A783-D9D99A60087B}" sibTransId="{5C6B908A-AB77-4949-B1D3-CFC0F8668748}"/>
    <dgm:cxn modelId="{6EC8C1CE-94B2-4C76-9AD4-7E659D749C00}" type="presOf" srcId="{84C68AAC-DD6E-4CD2-B19F-57D33B4B76C0}" destId="{29305B74-AF9E-4A39-BCD3-5B9EAA4CDFA3}" srcOrd="0" destOrd="3" presId="urn:microsoft.com/office/officeart/2005/8/layout/vList5"/>
    <dgm:cxn modelId="{CDB1367A-BB52-4CEE-A1CE-725D8A0D149A}" srcId="{F6067ACD-BBCB-4E66-9BE3-B1609C6BF883}" destId="{01AA096F-8E32-4D2B-BE52-5EFFB0C1514B}" srcOrd="0" destOrd="0" parTransId="{076C17A3-4C25-41E1-BEB6-EBEE58B47366}" sibTransId="{89371146-3BC8-44A6-9D5C-AA6C891D53CA}"/>
    <dgm:cxn modelId="{5612F8A0-DE28-4FF1-8500-05528D8B0F23}" type="presOf" srcId="{AEC31ABD-AE90-4B1E-9E90-8689A6A856BE}" destId="{6E517705-40B5-440F-85DC-2964CDFCF500}" srcOrd="0" destOrd="0" presId="urn:microsoft.com/office/officeart/2005/8/layout/vList5"/>
    <dgm:cxn modelId="{2D515E07-5556-4011-859C-8AF1964B51E6}" type="presParOf" srcId="{C42B0BD4-8A06-4F9F-A8C7-8F6ACFCF1313}" destId="{EDC2637D-35FE-44E8-A95F-1DDA6E6B25C6}" srcOrd="0" destOrd="0" presId="urn:microsoft.com/office/officeart/2005/8/layout/vList5"/>
    <dgm:cxn modelId="{B4BE8373-9B4A-4950-94D8-71FBFB11A759}" type="presParOf" srcId="{EDC2637D-35FE-44E8-A95F-1DDA6E6B25C6}" destId="{BB474CC0-8E9E-420B-9E5D-7AF8FB2D252B}" srcOrd="0" destOrd="0" presId="urn:microsoft.com/office/officeart/2005/8/layout/vList5"/>
    <dgm:cxn modelId="{D9DDFCEB-E13A-4C84-9C6C-CC559BA8B985}" type="presParOf" srcId="{EDC2637D-35FE-44E8-A95F-1DDA6E6B25C6}" destId="{29305B74-AF9E-4A39-BCD3-5B9EAA4CDFA3}" srcOrd="1" destOrd="0" presId="urn:microsoft.com/office/officeart/2005/8/layout/vList5"/>
    <dgm:cxn modelId="{4A636A79-3167-41FD-B125-88CF63CF0046}" type="presParOf" srcId="{C42B0BD4-8A06-4F9F-A8C7-8F6ACFCF1313}" destId="{6DAC0B27-29DD-4501-9454-9C120D056618}" srcOrd="1" destOrd="0" presId="urn:microsoft.com/office/officeart/2005/8/layout/vList5"/>
    <dgm:cxn modelId="{3A3305A0-CD46-43BA-8CA0-770A9493A0B9}" type="presParOf" srcId="{C42B0BD4-8A06-4F9F-A8C7-8F6ACFCF1313}" destId="{A8A849F2-EA0F-4BBA-B1D2-198FCEE184C8}" srcOrd="2" destOrd="0" presId="urn:microsoft.com/office/officeart/2005/8/layout/vList5"/>
    <dgm:cxn modelId="{D7F88E84-CB1D-4BC7-B822-D14F58C7FCBD}" type="presParOf" srcId="{A8A849F2-EA0F-4BBA-B1D2-198FCEE184C8}" destId="{6E517705-40B5-440F-85DC-2964CDFCF500}" srcOrd="0" destOrd="0" presId="urn:microsoft.com/office/officeart/2005/8/layout/vList5"/>
    <dgm:cxn modelId="{24C0D9FD-3901-4882-928B-3B1D6B15B751}" type="presParOf" srcId="{A8A849F2-EA0F-4BBA-B1D2-198FCEE184C8}" destId="{AE438C5C-383B-4A18-9285-14872A29A369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1523D8-9183-45B6-9FB1-D205A64FFC0C}" type="doc">
      <dgm:prSet loTypeId="urn:microsoft.com/office/officeart/2005/8/layout/vList5" loCatId="list" qsTypeId="urn:microsoft.com/office/officeart/2005/8/quickstyle/simple5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645D4C6F-D214-4BF9-A646-B4C8B13F7E0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Легочная форма</a:t>
          </a:r>
          <a:endParaRPr lang="ru-RU" sz="2000" b="1" dirty="0"/>
        </a:p>
      </dgm:t>
    </dgm:pt>
    <dgm:pt modelId="{46782884-E0B2-4D98-9B02-EAC33B539038}" type="parTrans" cxnId="{E12CA498-774A-4731-8D4A-072E9933C4FD}">
      <dgm:prSet/>
      <dgm:spPr/>
      <dgm:t>
        <a:bodyPr/>
        <a:lstStyle/>
        <a:p>
          <a:endParaRPr lang="ru-RU"/>
        </a:p>
      </dgm:t>
    </dgm:pt>
    <dgm:pt modelId="{C27A570D-B7A4-4368-A462-20467E3AD656}" type="sibTrans" cxnId="{E12CA498-774A-4731-8D4A-072E9933C4FD}">
      <dgm:prSet/>
      <dgm:spPr/>
      <dgm:t>
        <a:bodyPr/>
        <a:lstStyle/>
        <a:p>
          <a:endParaRPr lang="ru-RU"/>
        </a:p>
      </dgm:t>
    </dgm:pt>
    <dgm:pt modelId="{370998B0-DBF6-4DCC-9F49-C968D84EE1AE}">
      <dgm:prSet phldrT="[Текст]" custT="1"/>
      <dgm:spPr/>
      <dgm:t>
        <a:bodyPr/>
        <a:lstStyle/>
        <a:p>
          <a:r>
            <a:rPr lang="ru-RU" sz="1600" dirty="0" smtClean="0"/>
            <a:t>Антибиотики</a:t>
          </a:r>
          <a:endParaRPr lang="ru-RU" sz="1600" dirty="0"/>
        </a:p>
      </dgm:t>
    </dgm:pt>
    <dgm:pt modelId="{1832D0BC-E595-48A2-A335-71ED34555B01}" type="parTrans" cxnId="{B6139574-997B-4C96-8F45-68B211F62A4F}">
      <dgm:prSet/>
      <dgm:spPr/>
      <dgm:t>
        <a:bodyPr/>
        <a:lstStyle/>
        <a:p>
          <a:endParaRPr lang="ru-RU"/>
        </a:p>
      </dgm:t>
    </dgm:pt>
    <dgm:pt modelId="{4050A871-3628-4459-8C9B-D6B2D407D9E3}" type="sibTrans" cxnId="{B6139574-997B-4C96-8F45-68B211F62A4F}">
      <dgm:prSet/>
      <dgm:spPr/>
      <dgm:t>
        <a:bodyPr/>
        <a:lstStyle/>
        <a:p>
          <a:endParaRPr lang="ru-RU"/>
        </a:p>
      </dgm:t>
    </dgm:pt>
    <dgm:pt modelId="{557DCB98-E822-4AA6-AAE0-66B0C9962F5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/>
            <a:t>Циркуляторная</a:t>
          </a:r>
          <a:r>
            <a:rPr lang="ru-RU" sz="2000" b="1" dirty="0" smtClean="0"/>
            <a:t> форма</a:t>
          </a:r>
          <a:endParaRPr lang="ru-RU" sz="2000" b="1" dirty="0"/>
        </a:p>
      </dgm:t>
    </dgm:pt>
    <dgm:pt modelId="{B4DBD075-3BCB-46F1-B978-DA61707DD934}" type="parTrans" cxnId="{651E5B09-F44B-481B-80D8-319FF5A633D9}">
      <dgm:prSet/>
      <dgm:spPr/>
      <dgm:t>
        <a:bodyPr/>
        <a:lstStyle/>
        <a:p>
          <a:endParaRPr lang="ru-RU"/>
        </a:p>
      </dgm:t>
    </dgm:pt>
    <dgm:pt modelId="{C69EBDDA-0502-4716-A0B0-CC33D8EC4152}" type="sibTrans" cxnId="{651E5B09-F44B-481B-80D8-319FF5A633D9}">
      <dgm:prSet/>
      <dgm:spPr/>
      <dgm:t>
        <a:bodyPr/>
        <a:lstStyle/>
        <a:p>
          <a:endParaRPr lang="ru-RU"/>
        </a:p>
      </dgm:t>
    </dgm:pt>
    <dgm:pt modelId="{BA55364B-1CD8-4F10-87F8-9DA429D58A8D}">
      <dgm:prSet phldrT="[Текст]" custT="1"/>
      <dgm:spPr/>
      <dgm:t>
        <a:bodyPr/>
        <a:lstStyle/>
        <a:p>
          <a:r>
            <a:rPr lang="ru-RU" sz="1600" dirty="0" err="1" smtClean="0"/>
            <a:t>Префузионная</a:t>
          </a:r>
          <a:r>
            <a:rPr lang="ru-RU" sz="1600" dirty="0" smtClean="0"/>
            <a:t> терапия</a:t>
          </a:r>
          <a:endParaRPr lang="ru-RU" sz="1600" dirty="0"/>
        </a:p>
      </dgm:t>
    </dgm:pt>
    <dgm:pt modelId="{76592FDE-B305-4B7E-B54F-E51E7A6B0F0C}" type="parTrans" cxnId="{42F32E00-2F59-49B5-9812-9F35FCB3E341}">
      <dgm:prSet/>
      <dgm:spPr/>
      <dgm:t>
        <a:bodyPr/>
        <a:lstStyle/>
        <a:p>
          <a:endParaRPr lang="ru-RU"/>
        </a:p>
      </dgm:t>
    </dgm:pt>
    <dgm:pt modelId="{FC02DC81-F222-420B-A604-26DCF8E69D72}" type="sibTrans" cxnId="{42F32E00-2F59-49B5-9812-9F35FCB3E341}">
      <dgm:prSet/>
      <dgm:spPr/>
      <dgm:t>
        <a:bodyPr/>
        <a:lstStyle/>
        <a:p>
          <a:endParaRPr lang="ru-RU"/>
        </a:p>
      </dgm:t>
    </dgm:pt>
    <dgm:pt modelId="{0C667342-A0BC-4D91-B30B-9E0A29F8116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Гистотоксическая форма</a:t>
          </a:r>
          <a:endParaRPr lang="ru-RU" b="1" dirty="0"/>
        </a:p>
      </dgm:t>
    </dgm:pt>
    <dgm:pt modelId="{F0BB06F6-72EA-4E2C-9376-55E917D914B4}" type="parTrans" cxnId="{1250EA45-75E3-4545-B8D3-CE992798F753}">
      <dgm:prSet/>
      <dgm:spPr/>
      <dgm:t>
        <a:bodyPr/>
        <a:lstStyle/>
        <a:p>
          <a:endParaRPr lang="ru-RU"/>
        </a:p>
      </dgm:t>
    </dgm:pt>
    <dgm:pt modelId="{0D70CB4E-DA17-439D-86B1-9C0EAA5253D7}" type="sibTrans" cxnId="{1250EA45-75E3-4545-B8D3-CE992798F753}">
      <dgm:prSet/>
      <dgm:spPr/>
      <dgm:t>
        <a:bodyPr/>
        <a:lstStyle/>
        <a:p>
          <a:endParaRPr lang="ru-RU"/>
        </a:p>
      </dgm:t>
    </dgm:pt>
    <dgm:pt modelId="{FE72439E-17AF-4C0F-BFF2-2C7D0EB9A2C6}">
      <dgm:prSet phldrT="[Текст]"/>
      <dgm:spPr/>
      <dgm:t>
        <a:bodyPr/>
        <a:lstStyle/>
        <a:p>
          <a:r>
            <a:rPr lang="ru-RU" dirty="0" err="1" smtClean="0"/>
            <a:t>Цитохром</a:t>
          </a:r>
          <a:r>
            <a:rPr lang="ru-RU" dirty="0" smtClean="0"/>
            <a:t> С</a:t>
          </a:r>
          <a:endParaRPr lang="ru-RU" dirty="0"/>
        </a:p>
      </dgm:t>
    </dgm:pt>
    <dgm:pt modelId="{E01CCA96-6772-4E42-8111-1EED8680C496}" type="parTrans" cxnId="{FEB33ACB-6496-4A11-A522-4FCE6B769A7A}">
      <dgm:prSet/>
      <dgm:spPr/>
      <dgm:t>
        <a:bodyPr/>
        <a:lstStyle/>
        <a:p>
          <a:endParaRPr lang="ru-RU"/>
        </a:p>
      </dgm:t>
    </dgm:pt>
    <dgm:pt modelId="{766B87EB-3EC7-4721-BD93-F42E03E08FED}" type="sibTrans" cxnId="{FEB33ACB-6496-4A11-A522-4FCE6B769A7A}">
      <dgm:prSet/>
      <dgm:spPr/>
      <dgm:t>
        <a:bodyPr/>
        <a:lstStyle/>
        <a:p>
          <a:endParaRPr lang="ru-RU"/>
        </a:p>
      </dgm:t>
    </dgm:pt>
    <dgm:pt modelId="{253E80AC-719A-475D-9BE8-D08648082C7E}">
      <dgm:prSet phldrT="[Текст]" custT="1"/>
      <dgm:spPr/>
      <dgm:t>
        <a:bodyPr/>
        <a:lstStyle/>
        <a:p>
          <a:r>
            <a:rPr lang="ru-RU" sz="1600" dirty="0" smtClean="0"/>
            <a:t>Гепарин</a:t>
          </a:r>
          <a:endParaRPr lang="ru-RU" sz="1600" dirty="0"/>
        </a:p>
      </dgm:t>
    </dgm:pt>
    <dgm:pt modelId="{A39E903F-97C2-4F7D-B763-2378914DA16B}" type="parTrans" cxnId="{C3FD8712-026D-4BC7-8CFD-B10243B286D4}">
      <dgm:prSet/>
      <dgm:spPr/>
      <dgm:t>
        <a:bodyPr/>
        <a:lstStyle/>
        <a:p>
          <a:endParaRPr lang="ru-RU"/>
        </a:p>
      </dgm:t>
    </dgm:pt>
    <dgm:pt modelId="{8773A1B5-C6E8-4284-83B6-BE15E39C9F65}" type="sibTrans" cxnId="{C3FD8712-026D-4BC7-8CFD-B10243B286D4}">
      <dgm:prSet/>
      <dgm:spPr/>
      <dgm:t>
        <a:bodyPr/>
        <a:lstStyle/>
        <a:p>
          <a:endParaRPr lang="ru-RU"/>
        </a:p>
      </dgm:t>
    </dgm:pt>
    <dgm:pt modelId="{EF5C7381-FB0D-403E-82F1-E396CAC3A09D}">
      <dgm:prSet phldrT="[Текст]" custT="1"/>
      <dgm:spPr/>
      <dgm:t>
        <a:bodyPr/>
        <a:lstStyle/>
        <a:p>
          <a:r>
            <a:rPr lang="ru-RU" sz="1600" dirty="0" err="1" smtClean="0"/>
            <a:t>Диуретики</a:t>
          </a:r>
          <a:endParaRPr lang="ru-RU" sz="1600" dirty="0"/>
        </a:p>
      </dgm:t>
    </dgm:pt>
    <dgm:pt modelId="{7F450139-AC1D-43DD-813A-B783AA2AE719}" type="parTrans" cxnId="{270C9822-C2F0-423D-AA29-50069451CA18}">
      <dgm:prSet/>
      <dgm:spPr/>
      <dgm:t>
        <a:bodyPr/>
        <a:lstStyle/>
        <a:p>
          <a:endParaRPr lang="ru-RU"/>
        </a:p>
      </dgm:t>
    </dgm:pt>
    <dgm:pt modelId="{182E4957-C2AB-4BA6-8D38-5A85910250C4}" type="sibTrans" cxnId="{270C9822-C2F0-423D-AA29-50069451CA18}">
      <dgm:prSet/>
      <dgm:spPr/>
      <dgm:t>
        <a:bodyPr/>
        <a:lstStyle/>
        <a:p>
          <a:endParaRPr lang="ru-RU"/>
        </a:p>
      </dgm:t>
    </dgm:pt>
    <dgm:pt modelId="{6B4DF277-0B58-4061-B377-3752B0A142B7}">
      <dgm:prSet phldrT="[Текст]" custT="1"/>
      <dgm:spPr/>
      <dgm:t>
        <a:bodyPr/>
        <a:lstStyle/>
        <a:p>
          <a:r>
            <a:rPr lang="ru-RU" sz="1600" dirty="0" smtClean="0"/>
            <a:t>Гормоны</a:t>
          </a:r>
          <a:endParaRPr lang="ru-RU" sz="1600" dirty="0"/>
        </a:p>
      </dgm:t>
    </dgm:pt>
    <dgm:pt modelId="{2B5E836E-5256-4F30-97C3-B742F28AFF20}" type="parTrans" cxnId="{E7EB8178-9714-47C9-9D05-1107ECDCA07C}">
      <dgm:prSet/>
      <dgm:spPr/>
      <dgm:t>
        <a:bodyPr/>
        <a:lstStyle/>
        <a:p>
          <a:endParaRPr lang="ru-RU"/>
        </a:p>
      </dgm:t>
    </dgm:pt>
    <dgm:pt modelId="{23C2CD40-9F20-447F-8476-74F382BBEC77}" type="sibTrans" cxnId="{E7EB8178-9714-47C9-9D05-1107ECDCA07C}">
      <dgm:prSet/>
      <dgm:spPr/>
      <dgm:t>
        <a:bodyPr/>
        <a:lstStyle/>
        <a:p>
          <a:endParaRPr lang="ru-RU"/>
        </a:p>
      </dgm:t>
    </dgm:pt>
    <dgm:pt modelId="{E595FE3E-BE0D-460F-8028-816F35E4C868}">
      <dgm:prSet phldrT="[Текст]" custT="1"/>
      <dgm:spPr/>
      <dgm:t>
        <a:bodyPr/>
        <a:lstStyle/>
        <a:p>
          <a:r>
            <a:rPr lang="ru-RU" sz="1600" dirty="0" smtClean="0"/>
            <a:t>Оксигенотерапия</a:t>
          </a:r>
          <a:endParaRPr lang="ru-RU" sz="1600" dirty="0"/>
        </a:p>
      </dgm:t>
    </dgm:pt>
    <dgm:pt modelId="{C749A4EE-0115-46B5-9D0C-F27150ACF8A3}" type="parTrans" cxnId="{C783356F-2783-47DE-A46C-90E27D0EEC9B}">
      <dgm:prSet/>
      <dgm:spPr/>
      <dgm:t>
        <a:bodyPr/>
        <a:lstStyle/>
        <a:p>
          <a:endParaRPr lang="ru-RU"/>
        </a:p>
      </dgm:t>
    </dgm:pt>
    <dgm:pt modelId="{0826F3FA-9FCC-4B95-9CBC-B88D9022A42D}" type="sibTrans" cxnId="{C783356F-2783-47DE-A46C-90E27D0EEC9B}">
      <dgm:prSet/>
      <dgm:spPr/>
      <dgm:t>
        <a:bodyPr/>
        <a:lstStyle/>
        <a:p>
          <a:endParaRPr lang="ru-RU"/>
        </a:p>
      </dgm:t>
    </dgm:pt>
    <dgm:pt modelId="{E8C41018-EE29-4265-856D-7B98178ED02F}">
      <dgm:prSet phldrT="[Текст]" custT="1"/>
      <dgm:spPr/>
      <dgm:t>
        <a:bodyPr/>
        <a:lstStyle/>
        <a:p>
          <a:r>
            <a:rPr lang="ru-RU" sz="1600" dirty="0" err="1" smtClean="0"/>
            <a:t>Диуретики</a:t>
          </a:r>
          <a:endParaRPr lang="ru-RU" sz="1600" dirty="0"/>
        </a:p>
      </dgm:t>
    </dgm:pt>
    <dgm:pt modelId="{DAC461E3-EA41-4A15-8527-42797E348771}" type="parTrans" cxnId="{B603FD21-2966-4C8F-B85C-2083C21C162D}">
      <dgm:prSet/>
      <dgm:spPr/>
    </dgm:pt>
    <dgm:pt modelId="{1242B407-B440-4D1C-AF29-70FCD3810082}" type="sibTrans" cxnId="{B603FD21-2966-4C8F-B85C-2083C21C162D}">
      <dgm:prSet/>
      <dgm:spPr/>
    </dgm:pt>
    <dgm:pt modelId="{734DF8E9-657F-4B48-970B-A4DE39559D3C}">
      <dgm:prSet phldrT="[Текст]" custT="1"/>
      <dgm:spPr/>
      <dgm:t>
        <a:bodyPr/>
        <a:lstStyle/>
        <a:p>
          <a:r>
            <a:rPr lang="ru-RU" sz="1600" dirty="0" smtClean="0"/>
            <a:t>Гепарин</a:t>
          </a:r>
          <a:endParaRPr lang="ru-RU" sz="1600" dirty="0"/>
        </a:p>
      </dgm:t>
    </dgm:pt>
    <dgm:pt modelId="{759A85E0-809A-4A11-B41C-4A51C2EA9B99}" type="parTrans" cxnId="{6056A814-775E-4622-9B4A-28330D51747B}">
      <dgm:prSet/>
      <dgm:spPr/>
    </dgm:pt>
    <dgm:pt modelId="{5C1B2ED9-DF7D-4270-9FD5-29F260AC5F59}" type="sibTrans" cxnId="{6056A814-775E-4622-9B4A-28330D51747B}">
      <dgm:prSet/>
      <dgm:spPr/>
    </dgm:pt>
    <dgm:pt modelId="{CAC6B542-5154-4D60-B720-6921F8E96E2C}">
      <dgm:prSet phldrT="[Текст]" custT="1"/>
      <dgm:spPr/>
      <dgm:t>
        <a:bodyPr/>
        <a:lstStyle/>
        <a:p>
          <a:r>
            <a:rPr lang="ru-RU" sz="1600" dirty="0" smtClean="0"/>
            <a:t>Гормоны</a:t>
          </a:r>
          <a:endParaRPr lang="ru-RU" sz="1600" dirty="0"/>
        </a:p>
      </dgm:t>
    </dgm:pt>
    <dgm:pt modelId="{F0B15E3A-B9AD-4B92-9E30-7519509F38D5}" type="parTrans" cxnId="{6074D56D-FD5C-40B4-8B85-B6E08698BD9B}">
      <dgm:prSet/>
      <dgm:spPr/>
    </dgm:pt>
    <dgm:pt modelId="{06DEA10C-A7DC-4BAB-B640-D679AEC3DBC5}" type="sibTrans" cxnId="{6074D56D-FD5C-40B4-8B85-B6E08698BD9B}">
      <dgm:prSet/>
      <dgm:spPr/>
    </dgm:pt>
    <dgm:pt modelId="{0C6DC465-C1A7-4C13-ADB9-E6641ECEF286}">
      <dgm:prSet phldrT="[Текст]" custT="1"/>
      <dgm:spPr/>
      <dgm:t>
        <a:bodyPr/>
        <a:lstStyle/>
        <a:p>
          <a:r>
            <a:rPr lang="ru-RU" sz="1600" dirty="0" smtClean="0"/>
            <a:t>Оксигенотерапия</a:t>
          </a:r>
          <a:endParaRPr lang="ru-RU" sz="1600" dirty="0"/>
        </a:p>
      </dgm:t>
    </dgm:pt>
    <dgm:pt modelId="{392C77B2-65F6-4CB4-8885-907092FD352C}" type="parTrans" cxnId="{944514D5-816E-4660-8821-B87AF3579583}">
      <dgm:prSet/>
      <dgm:spPr/>
    </dgm:pt>
    <dgm:pt modelId="{D6557E08-89C1-49B7-867B-97EDEC213CC2}" type="sibTrans" cxnId="{944514D5-816E-4660-8821-B87AF3579583}">
      <dgm:prSet/>
      <dgm:spPr/>
    </dgm:pt>
    <dgm:pt modelId="{2B50C26E-FD10-4E5C-9826-71A179BED963}">
      <dgm:prSet phldrT="[Текст]"/>
      <dgm:spPr/>
      <dgm:t>
        <a:bodyPr/>
        <a:lstStyle/>
        <a:p>
          <a:r>
            <a:rPr lang="ru-RU" dirty="0" err="1" smtClean="0"/>
            <a:t>Унитиол</a:t>
          </a:r>
          <a:endParaRPr lang="ru-RU" dirty="0"/>
        </a:p>
      </dgm:t>
    </dgm:pt>
    <dgm:pt modelId="{DCC6A525-35FC-43DE-862D-DBF35E4205FC}" type="parTrans" cxnId="{339E3200-583F-4B9B-B943-A6C1A20378E8}">
      <dgm:prSet/>
      <dgm:spPr/>
    </dgm:pt>
    <dgm:pt modelId="{F6D2E8A1-8450-491B-A379-CA6749BE38A5}" type="sibTrans" cxnId="{339E3200-583F-4B9B-B943-A6C1A20378E8}">
      <dgm:prSet/>
      <dgm:spPr/>
    </dgm:pt>
    <dgm:pt modelId="{0531FDD1-E673-4216-88B7-783961A30C8C}">
      <dgm:prSet phldrT="[Текст]"/>
      <dgm:spPr/>
      <dgm:t>
        <a:bodyPr/>
        <a:lstStyle/>
        <a:p>
          <a:r>
            <a:rPr lang="ru-RU" dirty="0" smtClean="0"/>
            <a:t>Витаминотерапия</a:t>
          </a:r>
          <a:endParaRPr lang="ru-RU" dirty="0"/>
        </a:p>
      </dgm:t>
    </dgm:pt>
    <dgm:pt modelId="{187432C9-56C9-4144-B980-37D5BAEFF7B9}" type="parTrans" cxnId="{7A01BC41-824A-4A25-A5FA-72B8C2B1CF61}">
      <dgm:prSet/>
      <dgm:spPr/>
    </dgm:pt>
    <dgm:pt modelId="{9773AA17-B63D-41A4-8126-8D8A45C8DA06}" type="sibTrans" cxnId="{7A01BC41-824A-4A25-A5FA-72B8C2B1CF61}">
      <dgm:prSet/>
      <dgm:spPr/>
    </dgm:pt>
    <dgm:pt modelId="{AFFD6435-FBFE-449B-B9A6-E8A1EBDBAEEB}">
      <dgm:prSet phldrT="[Текст]"/>
      <dgm:spPr/>
      <dgm:t>
        <a:bodyPr/>
        <a:lstStyle/>
        <a:p>
          <a:r>
            <a:rPr lang="ru-RU" dirty="0" smtClean="0"/>
            <a:t>Коррекция КОС</a:t>
          </a:r>
          <a:endParaRPr lang="ru-RU" dirty="0"/>
        </a:p>
      </dgm:t>
    </dgm:pt>
    <dgm:pt modelId="{621BFD2E-32B2-4593-BB46-14168FAADAE4}" type="parTrans" cxnId="{B9741B00-D141-4A58-A618-4F8BFF07D1EF}">
      <dgm:prSet/>
      <dgm:spPr/>
    </dgm:pt>
    <dgm:pt modelId="{E3D943CF-6E4F-406E-9F6D-58FB679E7912}" type="sibTrans" cxnId="{B9741B00-D141-4A58-A618-4F8BFF07D1EF}">
      <dgm:prSet/>
      <dgm:spPr/>
    </dgm:pt>
    <dgm:pt modelId="{EFDD207C-6808-4D0D-BCA6-A01EB0D7A964}" type="pres">
      <dgm:prSet presAssocID="{EC1523D8-9183-45B6-9FB1-D205A64FFC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0A0026-521B-4AA7-B59C-8C22815BBBD6}" type="pres">
      <dgm:prSet presAssocID="{645D4C6F-D214-4BF9-A646-B4C8B13F7E06}" presName="linNode" presStyleCnt="0"/>
      <dgm:spPr/>
    </dgm:pt>
    <dgm:pt modelId="{65627706-E5C9-422C-821D-B0DE0B6B36F5}" type="pres">
      <dgm:prSet presAssocID="{645D4C6F-D214-4BF9-A646-B4C8B13F7E0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9B979-A48F-4305-95B9-F38076CE7E7D}" type="pres">
      <dgm:prSet presAssocID="{645D4C6F-D214-4BF9-A646-B4C8B13F7E0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7A506-C0DC-40EA-8B9F-1921B82573F7}" type="pres">
      <dgm:prSet presAssocID="{C27A570D-B7A4-4368-A462-20467E3AD656}" presName="sp" presStyleCnt="0"/>
      <dgm:spPr/>
    </dgm:pt>
    <dgm:pt modelId="{F1BDEAEB-2D77-4AFA-A709-AE0A21DC2A58}" type="pres">
      <dgm:prSet presAssocID="{557DCB98-E822-4AA6-AAE0-66B0C9962F5F}" presName="linNode" presStyleCnt="0"/>
      <dgm:spPr/>
    </dgm:pt>
    <dgm:pt modelId="{ABEDDDDB-6F6F-4D3F-89DA-B8CAB3512400}" type="pres">
      <dgm:prSet presAssocID="{557DCB98-E822-4AA6-AAE0-66B0C9962F5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5DB51-5635-45E2-AAFE-3402AFA4EDB5}" type="pres">
      <dgm:prSet presAssocID="{557DCB98-E822-4AA6-AAE0-66B0C9962F5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9F77EF-40DB-49BC-9FFA-6DA495F3E14D}" type="pres">
      <dgm:prSet presAssocID="{C69EBDDA-0502-4716-A0B0-CC33D8EC4152}" presName="sp" presStyleCnt="0"/>
      <dgm:spPr/>
    </dgm:pt>
    <dgm:pt modelId="{92E35975-1D74-4E62-A490-6B0DAAA0166B}" type="pres">
      <dgm:prSet presAssocID="{0C667342-A0BC-4D91-B30B-9E0A29F8116B}" presName="linNode" presStyleCnt="0"/>
      <dgm:spPr/>
    </dgm:pt>
    <dgm:pt modelId="{3A5FF4DD-5A43-4460-BF45-31F6403DFB79}" type="pres">
      <dgm:prSet presAssocID="{0C667342-A0BC-4D91-B30B-9E0A29F8116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946FE-6CAB-47E3-ACF6-691C805077B4}" type="pres">
      <dgm:prSet presAssocID="{0C667342-A0BC-4D91-B30B-9E0A29F8116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3354E8-8C23-4F55-B613-082C32DA87E3}" type="presOf" srcId="{645D4C6F-D214-4BF9-A646-B4C8B13F7E06}" destId="{65627706-E5C9-422C-821D-B0DE0B6B36F5}" srcOrd="0" destOrd="0" presId="urn:microsoft.com/office/officeart/2005/8/layout/vList5"/>
    <dgm:cxn modelId="{C3FD8712-026D-4BC7-8CFD-B10243B286D4}" srcId="{645D4C6F-D214-4BF9-A646-B4C8B13F7E06}" destId="{253E80AC-719A-475D-9BE8-D08648082C7E}" srcOrd="1" destOrd="0" parTransId="{A39E903F-97C2-4F7D-B763-2378914DA16B}" sibTransId="{8773A1B5-C6E8-4284-83B6-BE15E39C9F65}"/>
    <dgm:cxn modelId="{AAE08DDB-BB44-47C7-A1BF-D75345BFE37C}" type="presOf" srcId="{E595FE3E-BE0D-460F-8028-816F35E4C868}" destId="{ACB9B979-A48F-4305-95B9-F38076CE7E7D}" srcOrd="0" destOrd="4" presId="urn:microsoft.com/office/officeart/2005/8/layout/vList5"/>
    <dgm:cxn modelId="{E7EB8178-9714-47C9-9D05-1107ECDCA07C}" srcId="{645D4C6F-D214-4BF9-A646-B4C8B13F7E06}" destId="{6B4DF277-0B58-4061-B377-3752B0A142B7}" srcOrd="3" destOrd="0" parTransId="{2B5E836E-5256-4F30-97C3-B742F28AFF20}" sibTransId="{23C2CD40-9F20-447F-8476-74F382BBEC77}"/>
    <dgm:cxn modelId="{3EE093A4-822A-47FC-8AED-58AAD938431C}" type="presOf" srcId="{2B50C26E-FD10-4E5C-9826-71A179BED963}" destId="{23F946FE-6CAB-47E3-ACF6-691C805077B4}" srcOrd="0" destOrd="1" presId="urn:microsoft.com/office/officeart/2005/8/layout/vList5"/>
    <dgm:cxn modelId="{C783356F-2783-47DE-A46C-90E27D0EEC9B}" srcId="{645D4C6F-D214-4BF9-A646-B4C8B13F7E06}" destId="{E595FE3E-BE0D-460F-8028-816F35E4C868}" srcOrd="4" destOrd="0" parTransId="{C749A4EE-0115-46B5-9D0C-F27150ACF8A3}" sibTransId="{0826F3FA-9FCC-4B95-9CBC-B88D9022A42D}"/>
    <dgm:cxn modelId="{47B5279A-E3F3-41AF-83D9-F48E2AF942EF}" type="presOf" srcId="{0C6DC465-C1A7-4C13-ADB9-E6641ECEF286}" destId="{66D5DB51-5635-45E2-AAFE-3402AFA4EDB5}" srcOrd="0" destOrd="4" presId="urn:microsoft.com/office/officeart/2005/8/layout/vList5"/>
    <dgm:cxn modelId="{EBE5CDD8-C447-4943-9B9A-817712018F76}" type="presOf" srcId="{CAC6B542-5154-4D60-B720-6921F8E96E2C}" destId="{66D5DB51-5635-45E2-AAFE-3402AFA4EDB5}" srcOrd="0" destOrd="3" presId="urn:microsoft.com/office/officeart/2005/8/layout/vList5"/>
    <dgm:cxn modelId="{D6B60E1E-25E9-4C58-B611-33C3FD55B5A7}" type="presOf" srcId="{EC1523D8-9183-45B6-9FB1-D205A64FFC0C}" destId="{EFDD207C-6808-4D0D-BCA6-A01EB0D7A964}" srcOrd="0" destOrd="0" presId="urn:microsoft.com/office/officeart/2005/8/layout/vList5"/>
    <dgm:cxn modelId="{553D6574-C8C9-48F1-B7F7-383FF9208C34}" type="presOf" srcId="{FE72439E-17AF-4C0F-BFF2-2C7D0EB9A2C6}" destId="{23F946FE-6CAB-47E3-ACF6-691C805077B4}" srcOrd="0" destOrd="0" presId="urn:microsoft.com/office/officeart/2005/8/layout/vList5"/>
    <dgm:cxn modelId="{42F32E00-2F59-49B5-9812-9F35FCB3E341}" srcId="{557DCB98-E822-4AA6-AAE0-66B0C9962F5F}" destId="{BA55364B-1CD8-4F10-87F8-9DA429D58A8D}" srcOrd="0" destOrd="0" parTransId="{76592FDE-B305-4B7E-B54F-E51E7A6B0F0C}" sibTransId="{FC02DC81-F222-420B-A604-26DCF8E69D72}"/>
    <dgm:cxn modelId="{668BA72C-1F54-4255-8806-4D53F52EF533}" type="presOf" srcId="{557DCB98-E822-4AA6-AAE0-66B0C9962F5F}" destId="{ABEDDDDB-6F6F-4D3F-89DA-B8CAB3512400}" srcOrd="0" destOrd="0" presId="urn:microsoft.com/office/officeart/2005/8/layout/vList5"/>
    <dgm:cxn modelId="{B6139574-997B-4C96-8F45-68B211F62A4F}" srcId="{645D4C6F-D214-4BF9-A646-B4C8B13F7E06}" destId="{370998B0-DBF6-4DCC-9F49-C968D84EE1AE}" srcOrd="0" destOrd="0" parTransId="{1832D0BC-E595-48A2-A335-71ED34555B01}" sibTransId="{4050A871-3628-4459-8C9B-D6B2D407D9E3}"/>
    <dgm:cxn modelId="{6056A814-775E-4622-9B4A-28330D51747B}" srcId="{557DCB98-E822-4AA6-AAE0-66B0C9962F5F}" destId="{734DF8E9-657F-4B48-970B-A4DE39559D3C}" srcOrd="2" destOrd="0" parTransId="{759A85E0-809A-4A11-B41C-4A51C2EA9B99}" sibTransId="{5C1B2ED9-DF7D-4270-9FD5-29F260AC5F59}"/>
    <dgm:cxn modelId="{651E5B09-F44B-481B-80D8-319FF5A633D9}" srcId="{EC1523D8-9183-45B6-9FB1-D205A64FFC0C}" destId="{557DCB98-E822-4AA6-AAE0-66B0C9962F5F}" srcOrd="1" destOrd="0" parTransId="{B4DBD075-3BCB-46F1-B978-DA61707DD934}" sibTransId="{C69EBDDA-0502-4716-A0B0-CC33D8EC4152}"/>
    <dgm:cxn modelId="{B9741B00-D141-4A58-A618-4F8BFF07D1EF}" srcId="{0C667342-A0BC-4D91-B30B-9E0A29F8116B}" destId="{AFFD6435-FBFE-449B-B9A6-E8A1EBDBAEEB}" srcOrd="3" destOrd="0" parTransId="{621BFD2E-32B2-4593-BB46-14168FAADAE4}" sibTransId="{E3D943CF-6E4F-406E-9F6D-58FB679E7912}"/>
    <dgm:cxn modelId="{FEB33ACB-6496-4A11-A522-4FCE6B769A7A}" srcId="{0C667342-A0BC-4D91-B30B-9E0A29F8116B}" destId="{FE72439E-17AF-4C0F-BFF2-2C7D0EB9A2C6}" srcOrd="0" destOrd="0" parTransId="{E01CCA96-6772-4E42-8111-1EED8680C496}" sibTransId="{766B87EB-3EC7-4721-BD93-F42E03E08FED}"/>
    <dgm:cxn modelId="{C6BFCA1E-0480-489D-924F-AE80CA550654}" type="presOf" srcId="{6B4DF277-0B58-4061-B377-3752B0A142B7}" destId="{ACB9B979-A48F-4305-95B9-F38076CE7E7D}" srcOrd="0" destOrd="3" presId="urn:microsoft.com/office/officeart/2005/8/layout/vList5"/>
    <dgm:cxn modelId="{339E3200-583F-4B9B-B943-A6C1A20378E8}" srcId="{0C667342-A0BC-4D91-B30B-9E0A29F8116B}" destId="{2B50C26E-FD10-4E5C-9826-71A179BED963}" srcOrd="1" destOrd="0" parTransId="{DCC6A525-35FC-43DE-862D-DBF35E4205FC}" sibTransId="{F6D2E8A1-8450-491B-A379-CA6749BE38A5}"/>
    <dgm:cxn modelId="{6074D56D-FD5C-40B4-8B85-B6E08698BD9B}" srcId="{557DCB98-E822-4AA6-AAE0-66B0C9962F5F}" destId="{CAC6B542-5154-4D60-B720-6921F8E96E2C}" srcOrd="3" destOrd="0" parTransId="{F0B15E3A-B9AD-4B92-9E30-7519509F38D5}" sibTransId="{06DEA10C-A7DC-4BAB-B640-D679AEC3DBC5}"/>
    <dgm:cxn modelId="{1250EA45-75E3-4545-B8D3-CE992798F753}" srcId="{EC1523D8-9183-45B6-9FB1-D205A64FFC0C}" destId="{0C667342-A0BC-4D91-B30B-9E0A29F8116B}" srcOrd="2" destOrd="0" parTransId="{F0BB06F6-72EA-4E2C-9376-55E917D914B4}" sibTransId="{0D70CB4E-DA17-439D-86B1-9C0EAA5253D7}"/>
    <dgm:cxn modelId="{270C9822-C2F0-423D-AA29-50069451CA18}" srcId="{645D4C6F-D214-4BF9-A646-B4C8B13F7E06}" destId="{EF5C7381-FB0D-403E-82F1-E396CAC3A09D}" srcOrd="2" destOrd="0" parTransId="{7F450139-AC1D-43DD-813A-B783AA2AE719}" sibTransId="{182E4957-C2AB-4BA6-8D38-5A85910250C4}"/>
    <dgm:cxn modelId="{C6110FE0-45BE-4292-80EC-28B103FA6959}" type="presOf" srcId="{E8C41018-EE29-4265-856D-7B98178ED02F}" destId="{66D5DB51-5635-45E2-AAFE-3402AFA4EDB5}" srcOrd="0" destOrd="1" presId="urn:microsoft.com/office/officeart/2005/8/layout/vList5"/>
    <dgm:cxn modelId="{10911DBE-C99E-4ED9-A57E-589650F96B60}" type="presOf" srcId="{BA55364B-1CD8-4F10-87F8-9DA429D58A8D}" destId="{66D5DB51-5635-45E2-AAFE-3402AFA4EDB5}" srcOrd="0" destOrd="0" presId="urn:microsoft.com/office/officeart/2005/8/layout/vList5"/>
    <dgm:cxn modelId="{3C99F89D-D592-4C88-9FF3-E691C984751B}" type="presOf" srcId="{AFFD6435-FBFE-449B-B9A6-E8A1EBDBAEEB}" destId="{23F946FE-6CAB-47E3-ACF6-691C805077B4}" srcOrd="0" destOrd="3" presId="urn:microsoft.com/office/officeart/2005/8/layout/vList5"/>
    <dgm:cxn modelId="{B603FD21-2966-4C8F-B85C-2083C21C162D}" srcId="{557DCB98-E822-4AA6-AAE0-66B0C9962F5F}" destId="{E8C41018-EE29-4265-856D-7B98178ED02F}" srcOrd="1" destOrd="0" parTransId="{DAC461E3-EA41-4A15-8527-42797E348771}" sibTransId="{1242B407-B440-4D1C-AF29-70FCD3810082}"/>
    <dgm:cxn modelId="{B5E21876-C4BD-4ED3-9FDF-F712D33F5E4D}" type="presOf" srcId="{EF5C7381-FB0D-403E-82F1-E396CAC3A09D}" destId="{ACB9B979-A48F-4305-95B9-F38076CE7E7D}" srcOrd="0" destOrd="2" presId="urn:microsoft.com/office/officeart/2005/8/layout/vList5"/>
    <dgm:cxn modelId="{DDA84210-90CB-4BB8-B102-BCFB77C62D9B}" type="presOf" srcId="{0C667342-A0BC-4D91-B30B-9E0A29F8116B}" destId="{3A5FF4DD-5A43-4460-BF45-31F6403DFB79}" srcOrd="0" destOrd="0" presId="urn:microsoft.com/office/officeart/2005/8/layout/vList5"/>
    <dgm:cxn modelId="{9CD85064-8E02-4C83-B946-6947667A6E8D}" type="presOf" srcId="{370998B0-DBF6-4DCC-9F49-C968D84EE1AE}" destId="{ACB9B979-A48F-4305-95B9-F38076CE7E7D}" srcOrd="0" destOrd="0" presId="urn:microsoft.com/office/officeart/2005/8/layout/vList5"/>
    <dgm:cxn modelId="{8DAE0BA2-6856-434F-B1AF-83E7898477AE}" type="presOf" srcId="{0531FDD1-E673-4216-88B7-783961A30C8C}" destId="{23F946FE-6CAB-47E3-ACF6-691C805077B4}" srcOrd="0" destOrd="2" presId="urn:microsoft.com/office/officeart/2005/8/layout/vList5"/>
    <dgm:cxn modelId="{CC8EEB5C-25E7-4BBA-A7BB-93976FCD8D9A}" type="presOf" srcId="{734DF8E9-657F-4B48-970B-A4DE39559D3C}" destId="{66D5DB51-5635-45E2-AAFE-3402AFA4EDB5}" srcOrd="0" destOrd="2" presId="urn:microsoft.com/office/officeart/2005/8/layout/vList5"/>
    <dgm:cxn modelId="{E12CA498-774A-4731-8D4A-072E9933C4FD}" srcId="{EC1523D8-9183-45B6-9FB1-D205A64FFC0C}" destId="{645D4C6F-D214-4BF9-A646-B4C8B13F7E06}" srcOrd="0" destOrd="0" parTransId="{46782884-E0B2-4D98-9B02-EAC33B539038}" sibTransId="{C27A570D-B7A4-4368-A462-20467E3AD656}"/>
    <dgm:cxn modelId="{944514D5-816E-4660-8821-B87AF3579583}" srcId="{557DCB98-E822-4AA6-AAE0-66B0C9962F5F}" destId="{0C6DC465-C1A7-4C13-ADB9-E6641ECEF286}" srcOrd="4" destOrd="0" parTransId="{392C77B2-65F6-4CB4-8885-907092FD352C}" sibTransId="{D6557E08-89C1-49B7-867B-97EDEC213CC2}"/>
    <dgm:cxn modelId="{4C5F9F37-F191-490B-81B4-DAF194559EC3}" type="presOf" srcId="{253E80AC-719A-475D-9BE8-D08648082C7E}" destId="{ACB9B979-A48F-4305-95B9-F38076CE7E7D}" srcOrd="0" destOrd="1" presId="urn:microsoft.com/office/officeart/2005/8/layout/vList5"/>
    <dgm:cxn modelId="{7A01BC41-824A-4A25-A5FA-72B8C2B1CF61}" srcId="{0C667342-A0BC-4D91-B30B-9E0A29F8116B}" destId="{0531FDD1-E673-4216-88B7-783961A30C8C}" srcOrd="2" destOrd="0" parTransId="{187432C9-56C9-4144-B980-37D5BAEFF7B9}" sibTransId="{9773AA17-B63D-41A4-8126-8D8A45C8DA06}"/>
    <dgm:cxn modelId="{25DE1933-12E0-4FAD-BA91-60E8E658550F}" type="presParOf" srcId="{EFDD207C-6808-4D0D-BCA6-A01EB0D7A964}" destId="{430A0026-521B-4AA7-B59C-8C22815BBBD6}" srcOrd="0" destOrd="0" presId="urn:microsoft.com/office/officeart/2005/8/layout/vList5"/>
    <dgm:cxn modelId="{919BD3EA-D839-412B-96C6-4A2355C246FF}" type="presParOf" srcId="{430A0026-521B-4AA7-B59C-8C22815BBBD6}" destId="{65627706-E5C9-422C-821D-B0DE0B6B36F5}" srcOrd="0" destOrd="0" presId="urn:microsoft.com/office/officeart/2005/8/layout/vList5"/>
    <dgm:cxn modelId="{A5B8AC1C-85BB-4ED3-971F-459791E54890}" type="presParOf" srcId="{430A0026-521B-4AA7-B59C-8C22815BBBD6}" destId="{ACB9B979-A48F-4305-95B9-F38076CE7E7D}" srcOrd="1" destOrd="0" presId="urn:microsoft.com/office/officeart/2005/8/layout/vList5"/>
    <dgm:cxn modelId="{B53A010B-F3A4-491E-B833-1732A33170D2}" type="presParOf" srcId="{EFDD207C-6808-4D0D-BCA6-A01EB0D7A964}" destId="{2CB7A506-C0DC-40EA-8B9F-1921B82573F7}" srcOrd="1" destOrd="0" presId="urn:microsoft.com/office/officeart/2005/8/layout/vList5"/>
    <dgm:cxn modelId="{98F02F7A-BDA2-4D80-AF0A-7C83DA17359D}" type="presParOf" srcId="{EFDD207C-6808-4D0D-BCA6-A01EB0D7A964}" destId="{F1BDEAEB-2D77-4AFA-A709-AE0A21DC2A58}" srcOrd="2" destOrd="0" presId="urn:microsoft.com/office/officeart/2005/8/layout/vList5"/>
    <dgm:cxn modelId="{9712AAFE-1D84-4F58-B270-75237B496FA0}" type="presParOf" srcId="{F1BDEAEB-2D77-4AFA-A709-AE0A21DC2A58}" destId="{ABEDDDDB-6F6F-4D3F-89DA-B8CAB3512400}" srcOrd="0" destOrd="0" presId="urn:microsoft.com/office/officeart/2005/8/layout/vList5"/>
    <dgm:cxn modelId="{018C1064-7E62-41B5-A699-10325011735B}" type="presParOf" srcId="{F1BDEAEB-2D77-4AFA-A709-AE0A21DC2A58}" destId="{66D5DB51-5635-45E2-AAFE-3402AFA4EDB5}" srcOrd="1" destOrd="0" presId="urn:microsoft.com/office/officeart/2005/8/layout/vList5"/>
    <dgm:cxn modelId="{ADD3342D-8F38-41A2-9CAA-FC1A036B93DF}" type="presParOf" srcId="{EFDD207C-6808-4D0D-BCA6-A01EB0D7A964}" destId="{3D9F77EF-40DB-49BC-9FFA-6DA495F3E14D}" srcOrd="3" destOrd="0" presId="urn:microsoft.com/office/officeart/2005/8/layout/vList5"/>
    <dgm:cxn modelId="{435B8D1C-46D6-4219-942C-C5C3654334D2}" type="presParOf" srcId="{EFDD207C-6808-4D0D-BCA6-A01EB0D7A964}" destId="{92E35975-1D74-4E62-A490-6B0DAAA0166B}" srcOrd="4" destOrd="0" presId="urn:microsoft.com/office/officeart/2005/8/layout/vList5"/>
    <dgm:cxn modelId="{205CC140-2C4A-4C68-98C7-16B4BE445E6F}" type="presParOf" srcId="{92E35975-1D74-4E62-A490-6B0DAAA0166B}" destId="{3A5FF4DD-5A43-4460-BF45-31F6403DFB79}" srcOrd="0" destOrd="0" presId="urn:microsoft.com/office/officeart/2005/8/layout/vList5"/>
    <dgm:cxn modelId="{252A239C-0E53-463F-BE06-3BD0530CF9C8}" type="presParOf" srcId="{92E35975-1D74-4E62-A490-6B0DAAA0166B}" destId="{23F946FE-6CAB-47E3-ACF6-691C805077B4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3024E8-4DC2-4514-A9B2-7E284E3AB57E}" type="doc">
      <dgm:prSet loTypeId="urn:microsoft.com/office/officeart/2005/8/layout/vList5" loCatId="list" qsTypeId="urn:microsoft.com/office/officeart/2005/8/quickstyle/3d4" qsCatId="3D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BEB6A54A-B909-4A47-85D9-10543B506E4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Лечение </a:t>
          </a:r>
          <a:r>
            <a:rPr lang="ru-RU" sz="2000" b="1" dirty="0" err="1" smtClean="0">
              <a:solidFill>
                <a:schemeClr val="tx1"/>
              </a:solidFill>
            </a:rPr>
            <a:t>гиповолемии</a:t>
          </a:r>
          <a:endParaRPr lang="ru-RU" sz="2000" b="1" dirty="0">
            <a:solidFill>
              <a:schemeClr val="tx1"/>
            </a:solidFill>
          </a:endParaRPr>
        </a:p>
      </dgm:t>
    </dgm:pt>
    <dgm:pt modelId="{4694A84B-DD68-4131-9518-534596510675}" type="parTrans" cxnId="{CCAB8AF8-8DEB-47D1-ABD1-A00F4B19DBDE}">
      <dgm:prSet/>
      <dgm:spPr/>
      <dgm:t>
        <a:bodyPr/>
        <a:lstStyle/>
        <a:p>
          <a:endParaRPr lang="ru-RU"/>
        </a:p>
      </dgm:t>
    </dgm:pt>
    <dgm:pt modelId="{612B712E-A441-4040-B584-06EE0AF38F96}" type="sibTrans" cxnId="{CCAB8AF8-8DEB-47D1-ABD1-A00F4B19DBDE}">
      <dgm:prSet/>
      <dgm:spPr/>
      <dgm:t>
        <a:bodyPr/>
        <a:lstStyle/>
        <a:p>
          <a:endParaRPr lang="ru-RU"/>
        </a:p>
      </dgm:t>
    </dgm:pt>
    <dgm:pt modelId="{9EB6BA83-B9AB-44AA-8262-C7BCFEBBDC18}">
      <dgm:prSet phldrT="[Текст]"/>
      <dgm:spPr/>
      <dgm:t>
        <a:bodyPr/>
        <a:lstStyle/>
        <a:p>
          <a:r>
            <a:rPr lang="ru-RU" dirty="0" smtClean="0"/>
            <a:t>Интенсивная </a:t>
          </a:r>
          <a:r>
            <a:rPr lang="ru-RU" dirty="0" err="1" smtClean="0"/>
            <a:t>инфузионная</a:t>
          </a:r>
          <a:r>
            <a:rPr lang="ru-RU" dirty="0" smtClean="0"/>
            <a:t> терапия</a:t>
          </a:r>
          <a:endParaRPr lang="ru-RU" dirty="0"/>
        </a:p>
      </dgm:t>
    </dgm:pt>
    <dgm:pt modelId="{4753A626-3FC4-4B98-8C31-084FEA025612}" type="parTrans" cxnId="{3AE50A3A-8199-43ED-B9BA-8D426F362938}">
      <dgm:prSet/>
      <dgm:spPr/>
      <dgm:t>
        <a:bodyPr/>
        <a:lstStyle/>
        <a:p>
          <a:endParaRPr lang="ru-RU"/>
        </a:p>
      </dgm:t>
    </dgm:pt>
    <dgm:pt modelId="{73EF755C-B97C-4488-8447-DC2A15DA8979}" type="sibTrans" cxnId="{3AE50A3A-8199-43ED-B9BA-8D426F362938}">
      <dgm:prSet/>
      <dgm:spPr/>
      <dgm:t>
        <a:bodyPr/>
        <a:lstStyle/>
        <a:p>
          <a:endParaRPr lang="ru-RU"/>
        </a:p>
      </dgm:t>
    </dgm:pt>
    <dgm:pt modelId="{9A00006D-6DE9-494C-8BB6-501CF0B9A701}">
      <dgm:prSet phldrT="[Текст]"/>
      <dgm:spPr/>
      <dgm:t>
        <a:bodyPr/>
        <a:lstStyle/>
        <a:p>
          <a:r>
            <a:rPr lang="ru-RU" dirty="0" smtClean="0"/>
            <a:t>Поддерживающая </a:t>
          </a:r>
          <a:r>
            <a:rPr lang="ru-RU" dirty="0" err="1" smtClean="0"/>
            <a:t>инфузионная</a:t>
          </a:r>
          <a:r>
            <a:rPr lang="ru-RU" dirty="0" smtClean="0"/>
            <a:t> терапия</a:t>
          </a:r>
          <a:endParaRPr lang="ru-RU" dirty="0"/>
        </a:p>
      </dgm:t>
    </dgm:pt>
    <dgm:pt modelId="{F3EAE965-1E7C-44E6-944A-11829C98711E}" type="parTrans" cxnId="{4E77BC8C-76B4-4533-9522-DAC2DD0E8D82}">
      <dgm:prSet/>
      <dgm:spPr/>
      <dgm:t>
        <a:bodyPr/>
        <a:lstStyle/>
        <a:p>
          <a:endParaRPr lang="ru-RU"/>
        </a:p>
      </dgm:t>
    </dgm:pt>
    <dgm:pt modelId="{8C6CAC41-AB07-43D8-82DF-2DECD47BBB6E}" type="sibTrans" cxnId="{4E77BC8C-76B4-4533-9522-DAC2DD0E8D82}">
      <dgm:prSet/>
      <dgm:spPr/>
      <dgm:t>
        <a:bodyPr/>
        <a:lstStyle/>
        <a:p>
          <a:endParaRPr lang="ru-RU"/>
        </a:p>
      </dgm:t>
    </dgm:pt>
    <dgm:pt modelId="{56431AF5-40F1-4064-AA33-8C099155A3E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Лечение метаболического ацидоза</a:t>
          </a:r>
          <a:endParaRPr lang="ru-RU" sz="2000" b="1" dirty="0"/>
        </a:p>
      </dgm:t>
    </dgm:pt>
    <dgm:pt modelId="{C70FFD15-6F58-43D7-8D76-C02B8B037DAA}" type="parTrans" cxnId="{A5B29B95-5666-485A-ADC8-D4BC8F326886}">
      <dgm:prSet/>
      <dgm:spPr/>
      <dgm:t>
        <a:bodyPr/>
        <a:lstStyle/>
        <a:p>
          <a:endParaRPr lang="ru-RU"/>
        </a:p>
      </dgm:t>
    </dgm:pt>
    <dgm:pt modelId="{790F3A6C-FA88-4507-ABDA-106A07BAD6E3}" type="sibTrans" cxnId="{A5B29B95-5666-485A-ADC8-D4BC8F326886}">
      <dgm:prSet/>
      <dgm:spPr/>
      <dgm:t>
        <a:bodyPr/>
        <a:lstStyle/>
        <a:p>
          <a:endParaRPr lang="ru-RU"/>
        </a:p>
      </dgm:t>
    </dgm:pt>
    <dgm:pt modelId="{C167361B-66DE-4FA9-9E55-33B3E6DDB31B}">
      <dgm:prSet phldrT="[Текст]"/>
      <dgm:spPr/>
      <dgm:t>
        <a:bodyPr/>
        <a:lstStyle/>
        <a:p>
          <a:r>
            <a:rPr lang="ru-RU" dirty="0" smtClean="0"/>
            <a:t>Гидрокарбонат натрия</a:t>
          </a:r>
          <a:endParaRPr lang="ru-RU" dirty="0"/>
        </a:p>
      </dgm:t>
    </dgm:pt>
    <dgm:pt modelId="{5E156340-64A9-41C5-831C-E9CBFCC2C1F1}" type="parTrans" cxnId="{17ABC7D1-EC19-4741-B8CF-8380A75812B2}">
      <dgm:prSet/>
      <dgm:spPr/>
      <dgm:t>
        <a:bodyPr/>
        <a:lstStyle/>
        <a:p>
          <a:endParaRPr lang="ru-RU"/>
        </a:p>
      </dgm:t>
    </dgm:pt>
    <dgm:pt modelId="{E25822A2-7955-4DB8-952B-3DC697934285}" type="sibTrans" cxnId="{17ABC7D1-EC19-4741-B8CF-8380A75812B2}">
      <dgm:prSet/>
      <dgm:spPr/>
      <dgm:t>
        <a:bodyPr/>
        <a:lstStyle/>
        <a:p>
          <a:endParaRPr lang="ru-RU"/>
        </a:p>
      </dgm:t>
    </dgm:pt>
    <dgm:pt modelId="{4C7132C8-944D-4A46-9F1E-27019DE5C234}">
      <dgm:prSet phldrT="[Текст]"/>
      <dgm:spPr/>
      <dgm:t>
        <a:bodyPr/>
        <a:lstStyle/>
        <a:p>
          <a:r>
            <a:rPr lang="ru-RU" dirty="0" smtClean="0"/>
            <a:t>Оксигенотерапия</a:t>
          </a:r>
          <a:endParaRPr lang="ru-RU" dirty="0"/>
        </a:p>
      </dgm:t>
    </dgm:pt>
    <dgm:pt modelId="{71FD479A-FE1E-4155-95BA-C536E0DA893A}" type="parTrans" cxnId="{20405DE9-4690-42F3-9719-75C7B3CB4300}">
      <dgm:prSet/>
      <dgm:spPr/>
      <dgm:t>
        <a:bodyPr/>
        <a:lstStyle/>
        <a:p>
          <a:endParaRPr lang="ru-RU"/>
        </a:p>
      </dgm:t>
    </dgm:pt>
    <dgm:pt modelId="{E9057114-A29E-4F35-BCFE-30605A59CDAD}" type="sibTrans" cxnId="{20405DE9-4690-42F3-9719-75C7B3CB4300}">
      <dgm:prSet/>
      <dgm:spPr/>
      <dgm:t>
        <a:bodyPr/>
        <a:lstStyle/>
        <a:p>
          <a:endParaRPr lang="ru-RU"/>
        </a:p>
      </dgm:t>
    </dgm:pt>
    <dgm:pt modelId="{DFF6FC97-D7A3-4028-BB63-368126FB565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Лечение нарушений внешнего дыхания</a:t>
          </a:r>
          <a:endParaRPr lang="ru-RU" b="1" dirty="0"/>
        </a:p>
      </dgm:t>
    </dgm:pt>
    <dgm:pt modelId="{543FE9D2-4541-4496-BD98-43EA073D5549}" type="parTrans" cxnId="{D56A197B-4997-445E-B124-6E420CDFA4D5}">
      <dgm:prSet/>
      <dgm:spPr/>
      <dgm:t>
        <a:bodyPr/>
        <a:lstStyle/>
        <a:p>
          <a:endParaRPr lang="ru-RU"/>
        </a:p>
      </dgm:t>
    </dgm:pt>
    <dgm:pt modelId="{0587FB5E-B433-49BE-A2D6-79ED2A0CF61C}" type="sibTrans" cxnId="{D56A197B-4997-445E-B124-6E420CDFA4D5}">
      <dgm:prSet/>
      <dgm:spPr/>
      <dgm:t>
        <a:bodyPr/>
        <a:lstStyle/>
        <a:p>
          <a:endParaRPr lang="ru-RU"/>
        </a:p>
      </dgm:t>
    </dgm:pt>
    <dgm:pt modelId="{421FC93A-832D-4778-A35F-EBD644FAC83F}">
      <dgm:prSet phldrT="[Текст]"/>
      <dgm:spPr/>
      <dgm:t>
        <a:bodyPr/>
        <a:lstStyle/>
        <a:p>
          <a:r>
            <a:rPr lang="ru-RU" dirty="0" err="1" smtClean="0"/>
            <a:t>Интубациятрахеи</a:t>
          </a:r>
          <a:endParaRPr lang="ru-RU" dirty="0"/>
        </a:p>
      </dgm:t>
    </dgm:pt>
    <dgm:pt modelId="{02D8982F-2BA4-422E-AF7C-767693DD3333}" type="parTrans" cxnId="{04C172CD-351F-41BB-BD74-E2ED9780C473}">
      <dgm:prSet/>
      <dgm:spPr/>
      <dgm:t>
        <a:bodyPr/>
        <a:lstStyle/>
        <a:p>
          <a:endParaRPr lang="ru-RU"/>
        </a:p>
      </dgm:t>
    </dgm:pt>
    <dgm:pt modelId="{72E175B8-6078-4C9D-B0FF-E9E6ABCB2218}" type="sibTrans" cxnId="{04C172CD-351F-41BB-BD74-E2ED9780C473}">
      <dgm:prSet/>
      <dgm:spPr/>
      <dgm:t>
        <a:bodyPr/>
        <a:lstStyle/>
        <a:p>
          <a:endParaRPr lang="ru-RU"/>
        </a:p>
      </dgm:t>
    </dgm:pt>
    <dgm:pt modelId="{C6C2AFC5-6C10-4E59-BA6E-B0A8088EBEDA}">
      <dgm:prSet phldrT="[Текст]"/>
      <dgm:spPr/>
      <dgm:t>
        <a:bodyPr/>
        <a:lstStyle/>
        <a:p>
          <a:r>
            <a:rPr lang="ru-RU" dirty="0" err="1" smtClean="0"/>
            <a:t>Трахеостомия</a:t>
          </a:r>
          <a:endParaRPr lang="ru-RU" dirty="0"/>
        </a:p>
      </dgm:t>
    </dgm:pt>
    <dgm:pt modelId="{E7455262-E876-4C58-BA3B-8282440F9AA2}" type="parTrans" cxnId="{17B54BED-EF88-436F-8C16-67FA8C83567E}">
      <dgm:prSet/>
      <dgm:spPr/>
      <dgm:t>
        <a:bodyPr/>
        <a:lstStyle/>
        <a:p>
          <a:endParaRPr lang="ru-RU"/>
        </a:p>
      </dgm:t>
    </dgm:pt>
    <dgm:pt modelId="{C431BC6D-0656-4ACC-9665-AB1DCB1AC6C5}" type="sibTrans" cxnId="{17B54BED-EF88-436F-8C16-67FA8C83567E}">
      <dgm:prSet/>
      <dgm:spPr/>
      <dgm:t>
        <a:bodyPr/>
        <a:lstStyle/>
        <a:p>
          <a:endParaRPr lang="ru-RU"/>
        </a:p>
      </dgm:t>
    </dgm:pt>
    <dgm:pt modelId="{0E0BF1AB-1787-4590-AEBC-DE56065223E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Аналгезирующая</a:t>
          </a:r>
          <a:r>
            <a:rPr lang="ru-RU" b="1" dirty="0" smtClean="0"/>
            <a:t> терапия</a:t>
          </a:r>
          <a:endParaRPr lang="ru-RU" b="1" dirty="0"/>
        </a:p>
      </dgm:t>
    </dgm:pt>
    <dgm:pt modelId="{22203AC6-7156-4D07-B51B-CC29CA44E192}" type="parTrans" cxnId="{40C1F8AB-460A-43BA-B77D-3B65A835CD96}">
      <dgm:prSet/>
      <dgm:spPr/>
      <dgm:t>
        <a:bodyPr/>
        <a:lstStyle/>
        <a:p>
          <a:endParaRPr lang="ru-RU"/>
        </a:p>
      </dgm:t>
    </dgm:pt>
    <dgm:pt modelId="{900AB748-5D6C-4363-B98C-F672E8C24A47}" type="sibTrans" cxnId="{40C1F8AB-460A-43BA-B77D-3B65A835CD96}">
      <dgm:prSet/>
      <dgm:spPr/>
      <dgm:t>
        <a:bodyPr/>
        <a:lstStyle/>
        <a:p>
          <a:endParaRPr lang="ru-RU"/>
        </a:p>
      </dgm:t>
    </dgm:pt>
    <dgm:pt modelId="{1DE8795B-9F21-4F27-AB1F-C1033C0515D9}">
      <dgm:prSet phldrT="[Текст]"/>
      <dgm:spPr/>
      <dgm:t>
        <a:bodyPr/>
        <a:lstStyle/>
        <a:p>
          <a:r>
            <a:rPr lang="ru-RU" dirty="0" err="1" smtClean="0"/>
            <a:t>Санационная</a:t>
          </a:r>
          <a:r>
            <a:rPr lang="ru-RU" dirty="0" smtClean="0"/>
            <a:t> бронхоскопия</a:t>
          </a:r>
          <a:endParaRPr lang="ru-RU" dirty="0"/>
        </a:p>
      </dgm:t>
    </dgm:pt>
    <dgm:pt modelId="{40765511-94B1-464A-825E-E0183DA6942B}" type="parTrans" cxnId="{F5782E14-9A21-4B44-A5C3-F414FA8E07DD}">
      <dgm:prSet/>
      <dgm:spPr/>
      <dgm:t>
        <a:bodyPr/>
        <a:lstStyle/>
        <a:p>
          <a:endParaRPr lang="ru-RU"/>
        </a:p>
      </dgm:t>
    </dgm:pt>
    <dgm:pt modelId="{C76BD76B-7E99-44DD-9952-C4E73BD876B7}" type="sibTrans" cxnId="{F5782E14-9A21-4B44-A5C3-F414FA8E07DD}">
      <dgm:prSet/>
      <dgm:spPr/>
      <dgm:t>
        <a:bodyPr/>
        <a:lstStyle/>
        <a:p>
          <a:endParaRPr lang="ru-RU"/>
        </a:p>
      </dgm:t>
    </dgm:pt>
    <dgm:pt modelId="{D55F68CD-0109-4E16-A34C-047F50E06B37}" type="pres">
      <dgm:prSet presAssocID="{2D3024E8-4DC2-4514-A9B2-7E284E3AB5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BC2F25-9619-4EF4-83A0-F2E2F0C4D5E3}" type="pres">
      <dgm:prSet presAssocID="{BEB6A54A-B909-4A47-85D9-10543B506E41}" presName="linNode" presStyleCnt="0"/>
      <dgm:spPr/>
    </dgm:pt>
    <dgm:pt modelId="{E1410C5E-5D21-41F0-9553-671E81DC6B90}" type="pres">
      <dgm:prSet presAssocID="{BEB6A54A-B909-4A47-85D9-10543B506E4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4F553-7792-446E-871C-DFEC877A74C9}" type="pres">
      <dgm:prSet presAssocID="{BEB6A54A-B909-4A47-85D9-10543B506E4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0FD9B-15C5-48F8-B8FC-3BEB8682D490}" type="pres">
      <dgm:prSet presAssocID="{612B712E-A441-4040-B584-06EE0AF38F96}" presName="sp" presStyleCnt="0"/>
      <dgm:spPr/>
    </dgm:pt>
    <dgm:pt modelId="{F832D64A-5563-4B27-B457-12699006AFC1}" type="pres">
      <dgm:prSet presAssocID="{56431AF5-40F1-4064-AA33-8C099155A3E0}" presName="linNode" presStyleCnt="0"/>
      <dgm:spPr/>
    </dgm:pt>
    <dgm:pt modelId="{3452C291-B49E-4C57-B83F-DA7524CF8208}" type="pres">
      <dgm:prSet presAssocID="{56431AF5-40F1-4064-AA33-8C099155A3E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D31F4-097C-4B7F-8D95-1E23B9A13020}" type="pres">
      <dgm:prSet presAssocID="{56431AF5-40F1-4064-AA33-8C099155A3E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3ED02-83D7-4070-89C2-ED69778100B1}" type="pres">
      <dgm:prSet presAssocID="{790F3A6C-FA88-4507-ABDA-106A07BAD6E3}" presName="sp" presStyleCnt="0"/>
      <dgm:spPr/>
    </dgm:pt>
    <dgm:pt modelId="{DC5E5F5C-DE5C-4F2B-990C-B4A462E67751}" type="pres">
      <dgm:prSet presAssocID="{DFF6FC97-D7A3-4028-BB63-368126FB565B}" presName="linNode" presStyleCnt="0"/>
      <dgm:spPr/>
    </dgm:pt>
    <dgm:pt modelId="{1A7339E4-D352-4E6D-9E83-519A594525C1}" type="pres">
      <dgm:prSet presAssocID="{DFF6FC97-D7A3-4028-BB63-368126FB565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8DB11-250B-43B2-8558-DC12EAA9C004}" type="pres">
      <dgm:prSet presAssocID="{DFF6FC97-D7A3-4028-BB63-368126FB565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E68EA-67DE-4AC4-9C07-DDCE5B32EE5E}" type="pres">
      <dgm:prSet presAssocID="{0587FB5E-B433-49BE-A2D6-79ED2A0CF61C}" presName="sp" presStyleCnt="0"/>
      <dgm:spPr/>
    </dgm:pt>
    <dgm:pt modelId="{8521786A-D795-4EB6-9DAA-47C9B793B96B}" type="pres">
      <dgm:prSet presAssocID="{0E0BF1AB-1787-4590-AEBC-DE56065223E0}" presName="linNode" presStyleCnt="0"/>
      <dgm:spPr/>
    </dgm:pt>
    <dgm:pt modelId="{E402D259-8773-4F72-8CD3-5A951CA9E325}" type="pres">
      <dgm:prSet presAssocID="{0E0BF1AB-1787-4590-AEBC-DE56065223E0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2722AE-A480-475F-A709-EC3C95A1963A}" type="presOf" srcId="{C6C2AFC5-6C10-4E59-BA6E-B0A8088EBEDA}" destId="{57E8DB11-250B-43B2-8558-DC12EAA9C004}" srcOrd="0" destOrd="1" presId="urn:microsoft.com/office/officeart/2005/8/layout/vList5"/>
    <dgm:cxn modelId="{F5782E14-9A21-4B44-A5C3-F414FA8E07DD}" srcId="{DFF6FC97-D7A3-4028-BB63-368126FB565B}" destId="{1DE8795B-9F21-4F27-AB1F-C1033C0515D9}" srcOrd="2" destOrd="0" parTransId="{40765511-94B1-464A-825E-E0183DA6942B}" sibTransId="{C76BD76B-7E99-44DD-9952-C4E73BD876B7}"/>
    <dgm:cxn modelId="{D19EB1A1-0D26-4F74-B3C9-4B2EBA70E6B6}" type="presOf" srcId="{4C7132C8-944D-4A46-9F1E-27019DE5C234}" destId="{516D31F4-097C-4B7F-8D95-1E23B9A13020}" srcOrd="0" destOrd="1" presId="urn:microsoft.com/office/officeart/2005/8/layout/vList5"/>
    <dgm:cxn modelId="{3AE50A3A-8199-43ED-B9BA-8D426F362938}" srcId="{BEB6A54A-B909-4A47-85D9-10543B506E41}" destId="{9EB6BA83-B9AB-44AA-8262-C7BCFEBBDC18}" srcOrd="0" destOrd="0" parTransId="{4753A626-3FC4-4B98-8C31-084FEA025612}" sibTransId="{73EF755C-B97C-4488-8447-DC2A15DA8979}"/>
    <dgm:cxn modelId="{B1D049C7-5780-41F6-B72E-2457C8647F50}" type="presOf" srcId="{2D3024E8-4DC2-4514-A9B2-7E284E3AB57E}" destId="{D55F68CD-0109-4E16-A34C-047F50E06B37}" srcOrd="0" destOrd="0" presId="urn:microsoft.com/office/officeart/2005/8/layout/vList5"/>
    <dgm:cxn modelId="{04C172CD-351F-41BB-BD74-E2ED9780C473}" srcId="{DFF6FC97-D7A3-4028-BB63-368126FB565B}" destId="{421FC93A-832D-4778-A35F-EBD644FAC83F}" srcOrd="0" destOrd="0" parTransId="{02D8982F-2BA4-422E-AF7C-767693DD3333}" sibTransId="{72E175B8-6078-4C9D-B0FF-E9E6ABCB2218}"/>
    <dgm:cxn modelId="{F84C2BE5-4173-4F21-B358-4DDB923AD1C6}" type="presOf" srcId="{1DE8795B-9F21-4F27-AB1F-C1033C0515D9}" destId="{57E8DB11-250B-43B2-8558-DC12EAA9C004}" srcOrd="0" destOrd="2" presId="urn:microsoft.com/office/officeart/2005/8/layout/vList5"/>
    <dgm:cxn modelId="{0C61C33C-296A-4B35-BFF4-1F80BFE3DBD7}" type="presOf" srcId="{9EB6BA83-B9AB-44AA-8262-C7BCFEBBDC18}" destId="{7454F553-7792-446E-871C-DFEC877A74C9}" srcOrd="0" destOrd="0" presId="urn:microsoft.com/office/officeart/2005/8/layout/vList5"/>
    <dgm:cxn modelId="{40C1F8AB-460A-43BA-B77D-3B65A835CD96}" srcId="{2D3024E8-4DC2-4514-A9B2-7E284E3AB57E}" destId="{0E0BF1AB-1787-4590-AEBC-DE56065223E0}" srcOrd="3" destOrd="0" parTransId="{22203AC6-7156-4D07-B51B-CC29CA44E192}" sibTransId="{900AB748-5D6C-4363-B98C-F672E8C24A47}"/>
    <dgm:cxn modelId="{CCAB8AF8-8DEB-47D1-ABD1-A00F4B19DBDE}" srcId="{2D3024E8-4DC2-4514-A9B2-7E284E3AB57E}" destId="{BEB6A54A-B909-4A47-85D9-10543B506E41}" srcOrd="0" destOrd="0" parTransId="{4694A84B-DD68-4131-9518-534596510675}" sibTransId="{612B712E-A441-4040-B584-06EE0AF38F96}"/>
    <dgm:cxn modelId="{17B54BED-EF88-436F-8C16-67FA8C83567E}" srcId="{DFF6FC97-D7A3-4028-BB63-368126FB565B}" destId="{C6C2AFC5-6C10-4E59-BA6E-B0A8088EBEDA}" srcOrd="1" destOrd="0" parTransId="{E7455262-E876-4C58-BA3B-8282440F9AA2}" sibTransId="{C431BC6D-0656-4ACC-9665-AB1DCB1AC6C5}"/>
    <dgm:cxn modelId="{ABE3525B-3547-443B-8FF8-72A1C6E5D53D}" type="presOf" srcId="{421FC93A-832D-4778-A35F-EBD644FAC83F}" destId="{57E8DB11-250B-43B2-8558-DC12EAA9C004}" srcOrd="0" destOrd="0" presId="urn:microsoft.com/office/officeart/2005/8/layout/vList5"/>
    <dgm:cxn modelId="{17ABC7D1-EC19-4741-B8CF-8380A75812B2}" srcId="{56431AF5-40F1-4064-AA33-8C099155A3E0}" destId="{C167361B-66DE-4FA9-9E55-33B3E6DDB31B}" srcOrd="0" destOrd="0" parTransId="{5E156340-64A9-41C5-831C-E9CBFCC2C1F1}" sibTransId="{E25822A2-7955-4DB8-952B-3DC697934285}"/>
    <dgm:cxn modelId="{31243CFC-09E1-4C63-9089-121CFA49489B}" type="presOf" srcId="{DFF6FC97-D7A3-4028-BB63-368126FB565B}" destId="{1A7339E4-D352-4E6D-9E83-519A594525C1}" srcOrd="0" destOrd="0" presId="urn:microsoft.com/office/officeart/2005/8/layout/vList5"/>
    <dgm:cxn modelId="{7307132F-C517-457F-ADBA-0E368557E930}" type="presOf" srcId="{BEB6A54A-B909-4A47-85D9-10543B506E41}" destId="{E1410C5E-5D21-41F0-9553-671E81DC6B90}" srcOrd="0" destOrd="0" presId="urn:microsoft.com/office/officeart/2005/8/layout/vList5"/>
    <dgm:cxn modelId="{D56A197B-4997-445E-B124-6E420CDFA4D5}" srcId="{2D3024E8-4DC2-4514-A9B2-7E284E3AB57E}" destId="{DFF6FC97-D7A3-4028-BB63-368126FB565B}" srcOrd="2" destOrd="0" parTransId="{543FE9D2-4541-4496-BD98-43EA073D5549}" sibTransId="{0587FB5E-B433-49BE-A2D6-79ED2A0CF61C}"/>
    <dgm:cxn modelId="{754D7B61-EEC7-45AD-B431-50FF39BC5EC1}" type="presOf" srcId="{56431AF5-40F1-4064-AA33-8C099155A3E0}" destId="{3452C291-B49E-4C57-B83F-DA7524CF8208}" srcOrd="0" destOrd="0" presId="urn:microsoft.com/office/officeart/2005/8/layout/vList5"/>
    <dgm:cxn modelId="{F393146B-5B14-4013-96CB-B369674A9A0A}" type="presOf" srcId="{C167361B-66DE-4FA9-9E55-33B3E6DDB31B}" destId="{516D31F4-097C-4B7F-8D95-1E23B9A13020}" srcOrd="0" destOrd="0" presId="urn:microsoft.com/office/officeart/2005/8/layout/vList5"/>
    <dgm:cxn modelId="{C9F78CF2-19F4-4D81-B3AE-992884B25C3C}" type="presOf" srcId="{0E0BF1AB-1787-4590-AEBC-DE56065223E0}" destId="{E402D259-8773-4F72-8CD3-5A951CA9E325}" srcOrd="0" destOrd="0" presId="urn:microsoft.com/office/officeart/2005/8/layout/vList5"/>
    <dgm:cxn modelId="{9FC47C19-4EDD-4E30-BBDE-91AB5020A843}" type="presOf" srcId="{9A00006D-6DE9-494C-8BB6-501CF0B9A701}" destId="{7454F553-7792-446E-871C-DFEC877A74C9}" srcOrd="0" destOrd="1" presId="urn:microsoft.com/office/officeart/2005/8/layout/vList5"/>
    <dgm:cxn modelId="{20405DE9-4690-42F3-9719-75C7B3CB4300}" srcId="{56431AF5-40F1-4064-AA33-8C099155A3E0}" destId="{4C7132C8-944D-4A46-9F1E-27019DE5C234}" srcOrd="1" destOrd="0" parTransId="{71FD479A-FE1E-4155-95BA-C536E0DA893A}" sibTransId="{E9057114-A29E-4F35-BCFE-30605A59CDAD}"/>
    <dgm:cxn modelId="{4E77BC8C-76B4-4533-9522-DAC2DD0E8D82}" srcId="{BEB6A54A-B909-4A47-85D9-10543B506E41}" destId="{9A00006D-6DE9-494C-8BB6-501CF0B9A701}" srcOrd="1" destOrd="0" parTransId="{F3EAE965-1E7C-44E6-944A-11829C98711E}" sibTransId="{8C6CAC41-AB07-43D8-82DF-2DECD47BBB6E}"/>
    <dgm:cxn modelId="{A5B29B95-5666-485A-ADC8-D4BC8F326886}" srcId="{2D3024E8-4DC2-4514-A9B2-7E284E3AB57E}" destId="{56431AF5-40F1-4064-AA33-8C099155A3E0}" srcOrd="1" destOrd="0" parTransId="{C70FFD15-6F58-43D7-8D76-C02B8B037DAA}" sibTransId="{790F3A6C-FA88-4507-ABDA-106A07BAD6E3}"/>
    <dgm:cxn modelId="{9CB6A78F-C5C9-4E37-9C00-76CA4CA4B67B}" type="presParOf" srcId="{D55F68CD-0109-4E16-A34C-047F50E06B37}" destId="{1CBC2F25-9619-4EF4-83A0-F2E2F0C4D5E3}" srcOrd="0" destOrd="0" presId="urn:microsoft.com/office/officeart/2005/8/layout/vList5"/>
    <dgm:cxn modelId="{E3F1918F-45D3-49A2-951E-428B8411F25F}" type="presParOf" srcId="{1CBC2F25-9619-4EF4-83A0-F2E2F0C4D5E3}" destId="{E1410C5E-5D21-41F0-9553-671E81DC6B90}" srcOrd="0" destOrd="0" presId="urn:microsoft.com/office/officeart/2005/8/layout/vList5"/>
    <dgm:cxn modelId="{24391A9A-2866-4E0B-A9A6-A58139F792C4}" type="presParOf" srcId="{1CBC2F25-9619-4EF4-83A0-F2E2F0C4D5E3}" destId="{7454F553-7792-446E-871C-DFEC877A74C9}" srcOrd="1" destOrd="0" presId="urn:microsoft.com/office/officeart/2005/8/layout/vList5"/>
    <dgm:cxn modelId="{AF404440-9F82-4190-87ED-A534239B9AF1}" type="presParOf" srcId="{D55F68CD-0109-4E16-A34C-047F50E06B37}" destId="{7D60FD9B-15C5-48F8-B8FC-3BEB8682D490}" srcOrd="1" destOrd="0" presId="urn:microsoft.com/office/officeart/2005/8/layout/vList5"/>
    <dgm:cxn modelId="{E0DC2071-FE80-46B6-AF9F-9E8D0C72F1C6}" type="presParOf" srcId="{D55F68CD-0109-4E16-A34C-047F50E06B37}" destId="{F832D64A-5563-4B27-B457-12699006AFC1}" srcOrd="2" destOrd="0" presId="urn:microsoft.com/office/officeart/2005/8/layout/vList5"/>
    <dgm:cxn modelId="{848EAB66-904C-43CB-885D-7719468EB49A}" type="presParOf" srcId="{F832D64A-5563-4B27-B457-12699006AFC1}" destId="{3452C291-B49E-4C57-B83F-DA7524CF8208}" srcOrd="0" destOrd="0" presId="urn:microsoft.com/office/officeart/2005/8/layout/vList5"/>
    <dgm:cxn modelId="{007A6072-BB7F-4F4D-A78C-BB12BB37CB10}" type="presParOf" srcId="{F832D64A-5563-4B27-B457-12699006AFC1}" destId="{516D31F4-097C-4B7F-8D95-1E23B9A13020}" srcOrd="1" destOrd="0" presId="urn:microsoft.com/office/officeart/2005/8/layout/vList5"/>
    <dgm:cxn modelId="{C15509DB-E062-4A09-AC92-D4BEC29257B0}" type="presParOf" srcId="{D55F68CD-0109-4E16-A34C-047F50E06B37}" destId="{8B53ED02-83D7-4070-89C2-ED69778100B1}" srcOrd="3" destOrd="0" presId="urn:microsoft.com/office/officeart/2005/8/layout/vList5"/>
    <dgm:cxn modelId="{7AB1A812-6DD1-4451-982D-96FA4870935C}" type="presParOf" srcId="{D55F68CD-0109-4E16-A34C-047F50E06B37}" destId="{DC5E5F5C-DE5C-4F2B-990C-B4A462E67751}" srcOrd="4" destOrd="0" presId="urn:microsoft.com/office/officeart/2005/8/layout/vList5"/>
    <dgm:cxn modelId="{227AC19F-E28F-4411-B670-78BB2AE1E716}" type="presParOf" srcId="{DC5E5F5C-DE5C-4F2B-990C-B4A462E67751}" destId="{1A7339E4-D352-4E6D-9E83-519A594525C1}" srcOrd="0" destOrd="0" presId="urn:microsoft.com/office/officeart/2005/8/layout/vList5"/>
    <dgm:cxn modelId="{369CAAC7-68EB-42A2-A189-C88DC48A3B32}" type="presParOf" srcId="{DC5E5F5C-DE5C-4F2B-990C-B4A462E67751}" destId="{57E8DB11-250B-43B2-8558-DC12EAA9C004}" srcOrd="1" destOrd="0" presId="urn:microsoft.com/office/officeart/2005/8/layout/vList5"/>
    <dgm:cxn modelId="{6A6F0914-BE34-4DE9-BBC3-CBA8E9B381F3}" type="presParOf" srcId="{D55F68CD-0109-4E16-A34C-047F50E06B37}" destId="{6C1E68EA-67DE-4AC4-9C07-DDCE5B32EE5E}" srcOrd="5" destOrd="0" presId="urn:microsoft.com/office/officeart/2005/8/layout/vList5"/>
    <dgm:cxn modelId="{2111D851-2ED2-4310-A54C-7B91BCA76506}" type="presParOf" srcId="{D55F68CD-0109-4E16-A34C-047F50E06B37}" destId="{8521786A-D795-4EB6-9DAA-47C9B793B96B}" srcOrd="6" destOrd="0" presId="urn:microsoft.com/office/officeart/2005/8/layout/vList5"/>
    <dgm:cxn modelId="{EC79F5BB-6951-4E2C-905A-6CA10A5E32F6}" type="presParOf" srcId="{8521786A-D795-4EB6-9DAA-47C9B793B96B}" destId="{E402D259-8773-4F72-8CD3-5A951CA9E325}" srcOrd="0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DCFF7A-A7B0-438E-97D5-3F4F4F023989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6AFB4A-1294-45C1-83FC-99111F54E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03425-9EE5-43CD-9CC2-EB545568D4F6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C859-0FB5-4F18-BBC0-C4307FD49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814D-37DB-494C-BBEB-848FBD607657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A9B96-1947-4470-BB6A-AC6C3DF54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73DCB-0BC6-44BC-81F8-BBF85A9A2F9B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611BB-C42F-4924-913B-50D12BC49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5FD2F7-72C7-4064-9FC5-BBA36E70E5AA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AEFF6A-7BF4-43DC-BA12-111FFBD58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31D9-3EAF-4578-9526-7F01E9EA374F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DDAD-6C3B-4ABA-9681-024445BF6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0DBAA-432B-4648-A9ED-DE162A15DE94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9F23-3BBC-4361-BB19-BF8EF2467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7693-1CEF-4231-AAF5-668A34565F60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26967-1B29-4319-8A79-E05359AC5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2FF781-96D2-48B8-A031-38653AB4CD4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6B4829-2CD8-4096-ADFB-23946457C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215EB-B3A6-48E1-8143-48E8199969CC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0B910-301B-4164-B11A-29CBF71A5D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CDBEBB-C63B-4BE7-95E5-476C33A9309C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965BE0-DB91-4CA4-90A0-F23D3A68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D6C3AA5-B07E-4607-BF89-DC6A1B279772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060B4C8-187D-4003-8AD8-913FE8425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74" r:id="rId7"/>
    <p:sldLayoutId id="2147483669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620713"/>
            <a:ext cx="7772400" cy="25209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Неотложные состояния при токсическом поражении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сердечно-сосудистой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и дыхательной систем</a:t>
            </a:r>
            <a:endParaRPr lang="ru-RU" sz="3600" dirty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4797425"/>
            <a:ext cx="7018338" cy="1439863"/>
          </a:xfrm>
        </p:spPr>
        <p:txBody>
          <a:bodyPr/>
          <a:lstStyle/>
          <a:p>
            <a:pPr marL="36513">
              <a:spcBef>
                <a:spcPct val="0"/>
              </a:spcBef>
            </a:pPr>
            <a:r>
              <a:rPr lang="ru-RU" smtClean="0">
                <a:solidFill>
                  <a:schemeClr val="tx1"/>
                </a:solidFill>
              </a:rPr>
              <a:t>К.м.н., доцент кафедры анестезиологии и реаниматологии с курсом ФПК и ПК УО «ВГМУ»</a:t>
            </a:r>
          </a:p>
          <a:p>
            <a:pPr marL="36513">
              <a:spcBef>
                <a:spcPct val="0"/>
              </a:spcBef>
            </a:pPr>
            <a:r>
              <a:rPr lang="ru-RU" b="1" smtClean="0">
                <a:solidFill>
                  <a:schemeClr val="tx1"/>
                </a:solidFill>
              </a:rPr>
              <a:t>Никитина Е.В.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1079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tx1"/>
                </a:solidFill>
              </a:rPr>
              <a:t>Поражения паренхимы легких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183562" cy="4919662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650" y="1628775"/>
            <a:ext cx="2952750" cy="1655763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альвеолярная стенка </a:t>
            </a:r>
            <a:r>
              <a:rPr lang="ru-RU" b="1" dirty="0"/>
              <a:t>(острый, </a:t>
            </a:r>
            <a:r>
              <a:rPr lang="ru-RU" b="1" dirty="0"/>
              <a:t>геморрагический </a:t>
            </a:r>
            <a:r>
              <a:rPr lang="ru-RU" b="1" dirty="0"/>
              <a:t>экссудативный </a:t>
            </a:r>
            <a:r>
              <a:rPr lang="ru-RU" b="1" dirty="0" err="1"/>
              <a:t>альвеолит</a:t>
            </a:r>
            <a:r>
              <a:rPr lang="ru-RU" b="1" dirty="0"/>
              <a:t>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650" y="3573463"/>
            <a:ext cx="3024188" cy="223202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легочной </a:t>
            </a:r>
            <a:r>
              <a:rPr lang="ru-RU" b="1" dirty="0" err="1"/>
              <a:t>интерстиций</a:t>
            </a:r>
            <a:r>
              <a:rPr lang="ru-RU" b="1" dirty="0"/>
              <a:t> (диффузная интерстициальная пневмония) </a:t>
            </a:r>
            <a:r>
              <a:rPr lang="ru-RU" dirty="0"/>
              <a:t>(аспирация бензина, керосина, кадмий, марганец)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3800" y="1196975"/>
            <a:ext cx="3313113" cy="14398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/>
              <a:t>некротизация</a:t>
            </a:r>
            <a:r>
              <a:rPr lang="ru-RU" b="1" dirty="0"/>
              <a:t> легочной ткани и </a:t>
            </a:r>
            <a:r>
              <a:rPr lang="ru-RU" b="1" dirty="0" err="1"/>
              <a:t>суперинфицирование</a:t>
            </a:r>
            <a:r>
              <a:rPr lang="ru-RU" b="1" dirty="0"/>
              <a:t> с формированием абсцессов </a:t>
            </a:r>
            <a:r>
              <a:rPr lang="ru-RU" dirty="0"/>
              <a:t>(акролеин)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825" y="2997200"/>
            <a:ext cx="3311525" cy="14398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/>
              <a:t>обструктивного</a:t>
            </a:r>
            <a:r>
              <a:rPr lang="ru-RU" b="1" dirty="0"/>
              <a:t> поражения дыхательных путей </a:t>
            </a:r>
            <a:r>
              <a:rPr lang="ru-RU" dirty="0"/>
              <a:t>(диоксид серы)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76825" y="4797425"/>
            <a:ext cx="3311525" cy="1295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клеточные интерстициальные инфильтраты</a:t>
            </a:r>
          </a:p>
          <a:p>
            <a:pPr algn="ctr"/>
            <a:r>
              <a:rPr lang="ru-RU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(бериллий, кадмий)</a:t>
            </a:r>
            <a:endParaRPr lang="ru-RU" sz="2400">
              <a:solidFill>
                <a:schemeClr val="tx1"/>
              </a:solidFill>
            </a:endParaRPr>
          </a:p>
          <a:p>
            <a:pPr algn="ctr"/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1079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Токсический отек легких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268760"/>
            <a:ext cx="7056784" cy="4776348"/>
          </a:xfrm>
        </p:spPr>
        <p:txBody>
          <a:bodyPr>
            <a:normAutofit/>
          </a:bodyPr>
          <a:lstStyle/>
          <a:p>
            <a:pPr algn="just" fontAlgn="auto">
              <a:buFont typeface="Wingdings 2"/>
              <a:buNone/>
              <a:defRPr/>
            </a:pPr>
            <a:r>
              <a:rPr lang="ru-RU" sz="24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гемодинамический отек </a:t>
            </a:r>
          </a:p>
          <a:p>
            <a:pPr algn="just" fontAlgn="auto"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повышение давления крови (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ru-RU" dirty="0" smtClean="0">
                <a:solidFill>
                  <a:schemeClr val="tx1"/>
                </a:solidFill>
              </a:rPr>
              <a:t>30 мм </a:t>
            </a:r>
            <a:r>
              <a:rPr lang="ru-RU" dirty="0" err="1" smtClean="0">
                <a:solidFill>
                  <a:schemeClr val="tx1"/>
                </a:solidFill>
              </a:rPr>
              <a:t>Hg</a:t>
            </a:r>
            <a:r>
              <a:rPr lang="ru-RU" dirty="0" smtClean="0">
                <a:solidFill>
                  <a:schemeClr val="tx1"/>
                </a:solidFill>
              </a:rPr>
              <a:t>) в малом круге кровообращения, при отсутствии повреждения альвеолярно-капиллярной мембраны</a:t>
            </a:r>
          </a:p>
          <a:p>
            <a:pPr algn="just" fontAlgn="auto"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just" fontAlgn="auto">
              <a:buFont typeface="Wingdings 2"/>
              <a:buNone/>
              <a:defRPr/>
            </a:pPr>
            <a:r>
              <a:rPr lang="ru-RU" sz="24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собственно токсический отек </a:t>
            </a:r>
            <a:endParaRPr lang="en-US" sz="2400" b="1" dirty="0" smtClean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just" fontAlgn="auto"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первичное поражение альвеолярно-капиллярной мембраны, на фоне нормального в начальном периоде </a:t>
            </a:r>
            <a:r>
              <a:rPr lang="ru-RU" dirty="0" err="1" smtClean="0">
                <a:solidFill>
                  <a:schemeClr val="tx1"/>
                </a:solidFill>
              </a:rPr>
              <a:t>внутрилегочного</a:t>
            </a:r>
            <a:r>
              <a:rPr lang="ru-RU" dirty="0" smtClean="0">
                <a:solidFill>
                  <a:schemeClr val="tx1"/>
                </a:solidFill>
              </a:rPr>
              <a:t> давления крови (давление в левом предсердии ниже 12 мм </a:t>
            </a:r>
            <a:r>
              <a:rPr lang="ru-RU" dirty="0" err="1" smtClean="0">
                <a:solidFill>
                  <a:schemeClr val="tx1"/>
                </a:solidFill>
              </a:rPr>
              <a:t>Hg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 fontAlgn="auto"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just" fontAlgn="auto">
              <a:buFont typeface="Wingdings 2"/>
              <a:buNone/>
              <a:defRPr/>
            </a:pPr>
            <a:r>
              <a:rPr lang="ru-RU" sz="24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отек смешанного типа</a:t>
            </a:r>
          </a:p>
          <a:p>
            <a:pPr algn="just" fontAlgn="auto"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отмечается как нарушение свойств альвеолярно-капиллярного барьера, так и сократительных свойств миокарда</a:t>
            </a:r>
          </a:p>
          <a:p>
            <a:pPr fontAlgn="auto"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183562" cy="647700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Токсиканты, вызывающие отек легких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088" y="981075"/>
            <a:ext cx="7489825" cy="5616575"/>
          </a:xfrm>
        </p:spPr>
        <p:txBody>
          <a:bodyPr>
            <a:normAutofit/>
          </a:bodyPr>
          <a:lstStyle/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1500" b="1" smtClean="0">
                <a:solidFill>
                  <a:schemeClr val="tx1"/>
                </a:solidFill>
              </a:rPr>
              <a:t>Гемодинамический отек: 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этиленгликоль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цианиды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оксид углерода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арсин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фосфин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таллий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кадмий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фосфор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ФОС 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500" b="1" smtClean="0">
                <a:solidFill>
                  <a:schemeClr val="tx1"/>
                </a:solidFill>
              </a:rPr>
              <a:t>2. Собственно токсический отек: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аммиак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оксид кадмия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хлор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хлорпикрин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тетрахлординитроэтан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метилсульфат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кислород (при длительной ингаляции под повышенным давлением, озон)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фосген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дифосген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диоксид серы, пятифтористая сера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оксиды азоты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трехфтористый хлор 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1500" b="1" smtClean="0">
                <a:solidFill>
                  <a:schemeClr val="tx1"/>
                </a:solidFill>
              </a:rPr>
              <a:t>3. Отек смешанного типа: 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дихлорэтан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трихлорэтилен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z="1500" smtClean="0">
                <a:solidFill>
                  <a:schemeClr val="tx1"/>
                </a:solidFill>
              </a:rPr>
              <a:t>люизит </a:t>
            </a:r>
          </a:p>
          <a:p>
            <a:pPr marL="342900" marR="0" indent="-34290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ru-RU" sz="1500" smtClean="0">
              <a:solidFill>
                <a:srgbClr val="B95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042988" y="1341438"/>
            <a:ext cx="7058025" cy="316706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ru-RU" sz="2000" b="0" smtClean="0">
                <a:solidFill>
                  <a:schemeClr val="tx1"/>
                </a:solidFill>
                <a:effectLst/>
              </a:rPr>
              <a:t>	Альвеолярная гиповентиляция (угнетение дыхательного центра, паралич дыхательных мышц, острый обструктивный синдром)</a:t>
            </a:r>
            <a:br>
              <a:rPr lang="ru-RU" sz="2000" b="0" smtClean="0">
                <a:solidFill>
                  <a:schemeClr val="tx1"/>
                </a:solidFill>
                <a:effectLst/>
              </a:rPr>
            </a:br>
            <a:r>
              <a:rPr lang="ru-RU" sz="2000" b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0" smtClean="0">
                <a:solidFill>
                  <a:schemeClr val="tx1"/>
                </a:solidFill>
                <a:effectLst/>
              </a:rPr>
            </a:br>
            <a:r>
              <a:rPr lang="ru-RU" sz="2000" b="0" smtClean="0">
                <a:solidFill>
                  <a:schemeClr val="tx1"/>
                </a:solidFill>
                <a:effectLst/>
              </a:rPr>
              <a:t>Нарушение свойств альвеолярно-капиллярной мембраны</a:t>
            </a:r>
            <a:br>
              <a:rPr lang="ru-RU" sz="2000" b="0" smtClean="0">
                <a:solidFill>
                  <a:schemeClr val="tx1"/>
                </a:solidFill>
                <a:effectLst/>
              </a:rPr>
            </a:br>
            <a:r>
              <a:rPr lang="ru-RU" sz="2000" b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0" smtClean="0">
                <a:solidFill>
                  <a:schemeClr val="tx1"/>
                </a:solidFill>
                <a:effectLst/>
              </a:rPr>
            </a:br>
            <a:r>
              <a:rPr lang="ru-RU" sz="2000" b="0" smtClean="0">
                <a:solidFill>
                  <a:schemeClr val="tx1"/>
                </a:solidFill>
                <a:effectLst/>
              </a:rPr>
              <a:t>Нарушение соотношения объема вентиляции и гипоперфузии легких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400" b="1" smtClean="0"/>
              <a:t>Причины ОДН при острых отравлениях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04813"/>
            <a:ext cx="8183562" cy="936625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Виды интенсивной терапии гипоксических состояний при острых отравлениях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8183562" cy="4608512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628800"/>
          <a:ext cx="80648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3562" cy="10080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Виды интенсивной терапии </a:t>
            </a:r>
            <a:r>
              <a:rPr lang="ru-RU" sz="2400" b="1" dirty="0" err="1" smtClean="0">
                <a:solidFill>
                  <a:schemeClr val="tx1"/>
                </a:solidFill>
              </a:rPr>
              <a:t>гипоксических</a:t>
            </a:r>
            <a:r>
              <a:rPr lang="ru-RU" sz="2400" b="1" dirty="0" smtClean="0">
                <a:solidFill>
                  <a:schemeClr val="tx1"/>
                </a:solidFill>
              </a:rPr>
              <a:t> состояний при острых отравлениях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183562" cy="4560887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1397000"/>
          <a:ext cx="770485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04813"/>
            <a:ext cx="8183562" cy="431800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Кардиотоксические вещества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8183562" cy="4487862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958612"/>
          <a:ext cx="8064896" cy="542843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64496"/>
                <a:gridCol w="3600400"/>
              </a:tblGrid>
              <a:tr h="6735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Токсическое вещество</a:t>
                      </a:r>
                      <a:endParaRPr lang="ru-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Кардиотоксическая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доза при приеме внутрь</a:t>
                      </a:r>
                      <a:endParaRPr lang="ru-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34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Сердечные гликозиды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effectLst/>
                        </a:rPr>
                        <a:t>Дигоксин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 3 мг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56825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effectLst/>
                        </a:rPr>
                        <a:t>Обзидан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2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23113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effectLst/>
                        </a:rPr>
                        <a:t>Трициклические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 антидепрессанты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&lt; 0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,5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17393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effectLst/>
                        </a:rPr>
                        <a:t>Пахикарпин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1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116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Окситоцин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60 ЕД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059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Аконит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10 мл 0,05%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настойки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002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Чемерица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&lt;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 30 мл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945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Заманиха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50 мл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88793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effectLst/>
                        </a:rPr>
                        <a:t>Тетрадотоксин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_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830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Хинин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&lt;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 2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773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Героин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716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ФОИ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Тиофос 1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2716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К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CL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/>
                        </a:rPr>
                        <a:t>15 г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4143375" y="6143625"/>
            <a:ext cx="2714625" cy="2857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715000" y="4786313"/>
            <a:ext cx="2357438" cy="121443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0063" y="5286375"/>
            <a:ext cx="2714625" cy="642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000625" y="3071813"/>
            <a:ext cx="3143250" cy="71437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71500" y="3143250"/>
            <a:ext cx="2071688" cy="9286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00375" y="1857375"/>
            <a:ext cx="3071813" cy="10715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9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00063"/>
            <a:ext cx="8183562" cy="642937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ТОКСИЧЕСКОЕ ПОРАЖЕНИЕ </a:t>
            </a:r>
            <a:br>
              <a:rPr lang="ru-RU" sz="2400" b="1" smtClean="0">
                <a:solidFill>
                  <a:schemeClr val="tx1"/>
                </a:solidFill>
              </a:rPr>
            </a:br>
            <a:r>
              <a:rPr lang="ru-RU" sz="2400" b="1" smtClean="0">
                <a:solidFill>
                  <a:schemeClr val="tx1"/>
                </a:solidFill>
              </a:rPr>
              <a:t>СЕРДЕЧНО-СОСУДИСТОЙ СИСТЕМЫ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2714625" y="3000375"/>
            <a:ext cx="1143000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857625" y="3000375"/>
            <a:ext cx="1071563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3286125" y="3857625"/>
            <a:ext cx="2643188" cy="1643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285875"/>
            <a:ext cx="8183562" cy="5214938"/>
          </a:xfrm>
        </p:spPr>
        <p:txBody>
          <a:bodyPr>
            <a:normAutofit/>
          </a:bodyPr>
          <a:lstStyle/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b="1" i="1" smtClean="0">
                <a:solidFill>
                  <a:schemeClr val="tx1"/>
                </a:solidFill>
              </a:rPr>
              <a:t>Формы острой сердечно-сосудистой недостаточности при «экзогенных» отравлениях: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chemeClr val="tx1"/>
                </a:solidFill>
              </a:rPr>
              <a:t>ОДН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chemeClr val="tx1"/>
                </a:solidFill>
              </a:rPr>
              <a:t>ОССН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chemeClr val="tx1"/>
                </a:solidFill>
              </a:rPr>
              <a:t>Гиповолемия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chemeClr val="tx1"/>
                </a:solidFill>
              </a:rPr>
              <a:t>Пат. венозный возврат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endParaRPr lang="ru-RU" i="1" smtClean="0">
              <a:solidFill>
                <a:schemeClr val="tx1"/>
              </a:solidFill>
            </a:endParaRP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chemeClr val="tx1"/>
                </a:solidFill>
              </a:rPr>
              <a:t>Первичный 				Экзотоксический шок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chemeClr val="tx1"/>
                </a:solidFill>
              </a:rPr>
              <a:t>токсикогенный 		</a:t>
            </a:r>
            <a:r>
              <a:rPr lang="ru-RU" sz="1400" b="1" smtClean="0">
                <a:solidFill>
                  <a:schemeClr val="tx1"/>
                </a:solidFill>
              </a:rPr>
              <a:t>	       </a:t>
            </a:r>
            <a:r>
              <a:rPr lang="ru-RU" sz="1400" smtClean="0">
                <a:solidFill>
                  <a:schemeClr val="tx1"/>
                </a:solidFill>
              </a:rPr>
              <a:t>(60-75% летальность)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chemeClr val="tx1"/>
                </a:solidFill>
              </a:rPr>
              <a:t>коллапс 		</a:t>
            </a:r>
            <a:r>
              <a:rPr lang="ru-RU" sz="1400" smtClean="0">
                <a:solidFill>
                  <a:schemeClr val="tx1"/>
                </a:solidFill>
              </a:rPr>
              <a:t>1. Адренергическая фаза	1. Периферический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chemeClr val="tx1"/>
                </a:solidFill>
              </a:rPr>
              <a:t>(1-5% летальность)	2. Атоническая фаза	2. Гемолитический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chemeClr val="tx1"/>
                </a:solidFill>
              </a:rPr>
              <a:t>						3. Кардиогенный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  <a:buClrTx/>
              <a:buFont typeface="Wingdings 2" pitchFamily="18" charset="2"/>
              <a:buAutoNum type="arabicPeriod"/>
            </a:pPr>
            <a:r>
              <a:rPr lang="ru-RU" sz="1400" smtClean="0">
                <a:solidFill>
                  <a:schemeClr val="tx1"/>
                </a:solidFill>
              </a:rPr>
              <a:t>Рефлекторный 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  <a:buClrTx/>
              <a:buFont typeface="Wingdings 2" pitchFamily="18" charset="2"/>
              <a:buAutoNum type="arabicPeriod"/>
            </a:pPr>
            <a:r>
              <a:rPr lang="ru-RU" sz="1400" smtClean="0">
                <a:solidFill>
                  <a:schemeClr val="tx1"/>
                </a:solidFill>
              </a:rPr>
              <a:t>Аноксический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  <a:buClrTx/>
              <a:buFont typeface="Wingdings 2" pitchFamily="18" charset="2"/>
              <a:buAutoNum type="arabicPeriod"/>
            </a:pPr>
            <a:r>
              <a:rPr lang="ru-RU" sz="1400" smtClean="0">
                <a:solidFill>
                  <a:schemeClr val="tx1"/>
                </a:solidFill>
              </a:rPr>
              <a:t>Кардиотоксический				</a:t>
            </a:r>
            <a:r>
              <a:rPr lang="ru-RU" b="1" smtClean="0">
                <a:solidFill>
                  <a:schemeClr val="tx1"/>
                </a:solidFill>
              </a:rPr>
              <a:t>Вторичный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i="1" smtClean="0">
                <a:solidFill>
                  <a:schemeClr val="tx1"/>
                </a:solidFill>
              </a:rPr>
              <a:t>					     </a:t>
            </a:r>
            <a:r>
              <a:rPr lang="ru-RU" b="1" smtClean="0">
                <a:solidFill>
                  <a:schemeClr val="tx1"/>
                </a:solidFill>
              </a:rPr>
              <a:t>соматогенный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1600" smtClean="0">
                <a:solidFill>
                  <a:schemeClr val="tx1"/>
                </a:solidFill>
              </a:rPr>
              <a:t>Токсическая дистрофия 				</a:t>
            </a:r>
            <a:r>
              <a:rPr lang="ru-RU" b="1" smtClean="0">
                <a:solidFill>
                  <a:schemeClr val="tx1"/>
                </a:solidFill>
              </a:rPr>
              <a:t>коллапс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1600" smtClean="0">
                <a:solidFill>
                  <a:schemeClr val="tx1"/>
                </a:solidFill>
              </a:rPr>
              <a:t>внутренних органов				</a:t>
            </a:r>
            <a:r>
              <a:rPr lang="ru-RU" sz="1400" smtClean="0">
                <a:solidFill>
                  <a:schemeClr val="tx1"/>
                </a:solidFill>
              </a:rPr>
              <a:t>(30-35% летальность)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endParaRPr lang="ru-RU" sz="1400" smtClean="0">
              <a:solidFill>
                <a:schemeClr val="tx1"/>
              </a:solidFill>
            </a:endParaRP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chemeClr val="tx1"/>
                </a:solidFill>
              </a:rPr>
              <a:t>				Инфекционные осложнения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endParaRPr lang="ru-RU" i="1" smtClean="0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3286125" y="5500688"/>
            <a:ext cx="2357438" cy="71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5143500" y="5715000"/>
            <a:ext cx="642938" cy="357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492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2700" b="1" dirty="0" smtClean="0">
                <a:solidFill>
                  <a:schemeClr val="tx1"/>
                </a:solidFill>
              </a:rPr>
              <a:t>Первичный </a:t>
            </a:r>
            <a:r>
              <a:rPr lang="ru-RU" sz="2700" b="1" dirty="0" err="1" smtClean="0">
                <a:solidFill>
                  <a:schemeClr val="tx1"/>
                </a:solidFill>
              </a:rPr>
              <a:t>токсикогенный</a:t>
            </a:r>
            <a:r>
              <a:rPr lang="ru-RU" sz="2700" b="1" dirty="0" smtClean="0">
                <a:solidFill>
                  <a:schemeClr val="tx1"/>
                </a:solidFill>
              </a:rPr>
              <a:t> коллапс 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29698" name="Текст 2"/>
          <p:cNvSpPr>
            <a:spLocks noGrp="1"/>
          </p:cNvSpPr>
          <p:nvPr>
            <p:ph type="body" idx="1"/>
          </p:nvPr>
        </p:nvSpPr>
        <p:spPr>
          <a:xfrm>
            <a:off x="1042988" y="1484313"/>
            <a:ext cx="7129462" cy="4560887"/>
          </a:xfrm>
        </p:spPr>
        <p:txBody>
          <a:bodyPr/>
          <a:lstStyle/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chemeClr val="tx1"/>
                </a:solidFill>
              </a:rPr>
              <a:t>внезапное  развитие  недостаточности кровообращения  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chemeClr val="tx1"/>
                </a:solidFill>
              </a:rPr>
              <a:t>при воздействии ядов аноксического (цианиды) или кардиотоксического действия 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chemeClr val="tx1"/>
                </a:solidFill>
              </a:rPr>
              <a:t>компенсаторные  механизмы </a:t>
            </a: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chemeClr val="tx1"/>
                </a:solidFill>
              </a:rPr>
              <a:t>не обеспечивают </a:t>
            </a: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chemeClr val="tx1"/>
                </a:solidFill>
              </a:rPr>
              <a:t> действенное  кровоснабжение  </a:t>
            </a: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chemeClr val="tx1"/>
                </a:solidFill>
              </a:rPr>
              <a:t>жизненно  важных </a:t>
            </a:r>
          </a:p>
          <a:p>
            <a:pPr marR="0" algn="r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chemeClr val="tx1"/>
                </a:solidFill>
              </a:rPr>
              <a:t>центров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chemeClr val="tx1"/>
              </a:solidFill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123728" y="3068960"/>
            <a:ext cx="1512168" cy="1944216"/>
          </a:xfrm>
          <a:prstGeom prst="curv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357188"/>
            <a:ext cx="8183562" cy="911225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Экзотоксический шок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700213"/>
            <a:ext cx="8183562" cy="4344987"/>
          </a:xfrm>
        </p:spPr>
        <p:txBody>
          <a:bodyPr>
            <a:normAutofit/>
          </a:bodyPr>
          <a:lstStyle/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chemeClr val="tx1"/>
                </a:solidFill>
              </a:rPr>
              <a:t>Развивается в течение нескольких часов. 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ru-RU" b="1" smtClean="0">
                <a:solidFill>
                  <a:schemeClr val="tx1"/>
                </a:solidFill>
              </a:rPr>
              <a:t>В ответ на «химическую травму»  успевают  включиться  компенсаторные  механизмы:  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</a:rPr>
              <a:t>Централизация кровообращения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mtClean="0">
                <a:solidFill>
                  <a:schemeClr val="tx1"/>
                </a:solidFill>
              </a:rPr>
              <a:t>Повышение ОПСС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endParaRPr lang="ru-RU" smtClean="0">
              <a:solidFill>
                <a:schemeClr val="tx1"/>
              </a:solidFill>
            </a:endParaRP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endParaRPr lang="ru-RU" smtClean="0">
              <a:solidFill>
                <a:schemeClr val="tx1"/>
              </a:solidFill>
            </a:endParaRPr>
          </a:p>
          <a:p>
            <a:pPr marR="0"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400" b="1" smtClean="0">
                <a:solidFill>
                  <a:schemeClr val="tx1"/>
                </a:solidFill>
              </a:rPr>
              <a:t>Вторичный соматогенный коллапс 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Font typeface="Verdana" pitchFamily="34" charset="0"/>
              <a:buAutoNum type="arabicPeriod"/>
            </a:pPr>
            <a:endParaRPr lang="ru-RU" smtClean="0">
              <a:solidFill>
                <a:srgbClr val="B95C00"/>
              </a:solidFill>
            </a:endParaRP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B95C00"/>
                </a:solidFill>
              </a:rPr>
              <a:t>	</a:t>
            </a:r>
            <a:r>
              <a:rPr lang="ru-RU" b="1" smtClean="0">
                <a:solidFill>
                  <a:schemeClr val="tx1"/>
                </a:solidFill>
              </a:rPr>
              <a:t>Развивается  в  результате  истощения  компенсаторных  резервов сердечно-сосудистой  системы  в  условиях  недостаточности функции </a:t>
            </a: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chemeClr val="tx1"/>
                </a:solidFill>
              </a:rPr>
              <a:t>печени, почек, органов  дыхания  или  самого  сердца «токсическая дистрофия  миокарда»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3203575" y="4005263"/>
            <a:ext cx="2808288" cy="7921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785813"/>
            <a:ext cx="8183562" cy="9286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tx1"/>
                </a:solidFill>
              </a:rPr>
              <a:t>ТОКСИЧЕСКОЕ ПОРАЖЕНИЕ </a:t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ОРГАНОВ ДЫХАНИЯ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258888" y="5084763"/>
            <a:ext cx="3097212" cy="8651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Местное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148263" y="5084763"/>
            <a:ext cx="2879725" cy="8651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Резорбтивное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1988840"/>
            <a:ext cx="8183880" cy="4056268"/>
          </a:xfrm>
          <a:noFill/>
          <a:ln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2400" b="1" i="1" smtClean="0">
                <a:solidFill>
                  <a:schemeClr val="tx1"/>
                </a:solidFill>
              </a:rPr>
              <a:t>Пульмонотоксичность </a:t>
            </a:r>
            <a:r>
              <a:rPr lang="ru-RU" sz="2400" i="1" smtClean="0">
                <a:solidFill>
                  <a:schemeClr val="tx1"/>
                </a:solidFill>
              </a:rPr>
              <a:t> 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chemeClr val="tx1"/>
                </a:solidFill>
              </a:rPr>
              <a:t>свойство химических веществ, действуя на организм немеханическим путем вызывать структурно-функциональные нарушения со стороны органов дыхания.</a:t>
            </a:r>
          </a:p>
          <a:p>
            <a:pPr marR="0" algn="just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chemeClr val="tx1"/>
              </a:solidFill>
            </a:endParaRPr>
          </a:p>
          <a:p>
            <a:pPr marR="0" algn="ctr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chemeClr val="tx1"/>
                </a:solidFill>
              </a:rPr>
              <a:t>Действие</a:t>
            </a:r>
          </a:p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Гипертонический синдром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1746" name="Текст 2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183562" cy="45608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</a:rPr>
              <a:t> ранний период  отравлений  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</a:rPr>
              <a:t> стресс-реакция на травму, чаще химического происхождения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</a:rPr>
              <a:t> в начальной стадии острых ингаляционных отравлений прижигающими ядами, когда возникает спазм сосудов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endParaRPr lang="ru-RU" smtClean="0">
              <a:solidFill>
                <a:schemeClr val="tx1"/>
              </a:solidFill>
            </a:endParaRP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endParaRPr lang="ru-RU" smtClean="0">
              <a:solidFill>
                <a:schemeClr val="tx1"/>
              </a:solidFill>
            </a:endParaRPr>
          </a:p>
          <a:p>
            <a:pPr marR="0">
              <a:spcBef>
                <a:spcPct val="0"/>
              </a:spcBef>
              <a:spcAft>
                <a:spcPct val="0"/>
              </a:spcAft>
              <a:buClrTx/>
            </a:pPr>
            <a:endParaRPr lang="ru-RU" smtClean="0">
              <a:solidFill>
                <a:schemeClr val="tx1"/>
              </a:solidFill>
            </a:endParaRPr>
          </a:p>
          <a:p>
            <a:pPr marR="0"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200" b="1" smtClean="0">
                <a:solidFill>
                  <a:schemeClr val="tx1"/>
                </a:solidFill>
              </a:rPr>
              <a:t>Нарушения ритма сердца и проводимости 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</a:rPr>
              <a:t> проявление  специфического  действия  токсического вещества (атропин) при тахикардии, гликозидов при брадикардии</a:t>
            </a:r>
          </a:p>
          <a:p>
            <a:pPr marR="0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</a:rPr>
              <a:t> в большинстве случаев носят вторичный характер и связаны с  нарушением ритма дыхания или с острой сердечно-сосудистой недостаточностью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492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Экзотоксический</a:t>
            </a:r>
            <a:r>
              <a:rPr lang="ru-RU" sz="2400" b="1" dirty="0" smtClean="0">
                <a:solidFill>
                  <a:schemeClr val="tx1"/>
                </a:solidFill>
              </a:rPr>
              <a:t> шок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1268760"/>
            <a:ext cx="8183880" cy="5040560"/>
          </a:xfrm>
        </p:spPr>
        <p:txBody>
          <a:bodyPr>
            <a:normAutofit/>
          </a:bodyPr>
          <a:lstStyle/>
          <a:p>
            <a:pPr marL="342900" indent="-342900" fontAlgn="auto"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tx1"/>
                </a:solidFill>
              </a:rPr>
              <a:t>Несоответствие между ОЦК и объемом сосудистого русла</a:t>
            </a:r>
          </a:p>
          <a:p>
            <a:pPr marL="342900" indent="-342900" fontAlgn="auto"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tx1"/>
                </a:solidFill>
              </a:rPr>
              <a:t>Дезорганизация </a:t>
            </a:r>
            <a:r>
              <a:rPr lang="ru-RU" dirty="0" err="1" smtClean="0">
                <a:solidFill>
                  <a:schemeClr val="tx1"/>
                </a:solidFill>
              </a:rPr>
              <a:t>микроциркуляции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 fontAlgn="auto"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tx1"/>
                </a:solidFill>
              </a:rPr>
              <a:t>Перераспределение крови</a:t>
            </a:r>
          </a:p>
          <a:p>
            <a:pPr marL="342900" indent="-342900" fontAlgn="auto"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tx1"/>
                </a:solidFill>
              </a:rPr>
              <a:t>При ОО мышьяком, уксусной эссенцией может наблюдаться и абсолютная </a:t>
            </a:r>
            <a:r>
              <a:rPr lang="ru-RU" dirty="0" err="1" smtClean="0">
                <a:solidFill>
                  <a:schemeClr val="tx1"/>
                </a:solidFill>
              </a:rPr>
              <a:t>гиповолемия</a:t>
            </a:r>
            <a:r>
              <a:rPr lang="ru-RU" dirty="0" smtClean="0">
                <a:solidFill>
                  <a:schemeClr val="tx1"/>
                </a:solidFill>
              </a:rPr>
              <a:t>  вследствие  резкого  нарушения  сосудистой проницаемости и </a:t>
            </a:r>
            <a:r>
              <a:rPr lang="ru-RU" dirty="0" err="1" smtClean="0">
                <a:solidFill>
                  <a:schemeClr val="tx1"/>
                </a:solidFill>
              </a:rPr>
              <a:t>плазморрагии</a:t>
            </a:r>
            <a:r>
              <a:rPr lang="ru-RU" dirty="0" smtClean="0">
                <a:solidFill>
                  <a:schemeClr val="tx1"/>
                </a:solidFill>
              </a:rPr>
              <a:t> на фоне повышения  ОПСС, нарушения </a:t>
            </a:r>
            <a:r>
              <a:rPr lang="ru-RU" dirty="0" err="1" smtClean="0">
                <a:solidFill>
                  <a:schemeClr val="tx1"/>
                </a:solidFill>
              </a:rPr>
              <a:t>микроциркуляции</a:t>
            </a:r>
            <a:r>
              <a:rPr lang="ru-RU" dirty="0" smtClean="0">
                <a:solidFill>
                  <a:schemeClr val="tx1"/>
                </a:solidFill>
              </a:rPr>
              <a:t> крови в паренхиматозных органах</a:t>
            </a:r>
          </a:p>
          <a:p>
            <a:pPr fontAlgn="auto">
              <a:buClrTx/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fontAlgn="auto">
              <a:buClrTx/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ctr" fontAlgn="auto">
              <a:buClrTx/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fontAlgn="auto">
              <a:buClrTx/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fontAlgn="auto">
              <a:buClrTx/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fontAlgn="auto">
              <a:buClrTx/>
              <a:buFont typeface="Wingdings 2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в  гемодинамических  нарушениях  при </a:t>
            </a:r>
          </a:p>
          <a:p>
            <a:pPr algn="ctr" fontAlgn="auto">
              <a:buClrTx/>
              <a:buFont typeface="Wingdings 2"/>
              <a:buNone/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экзотоксическом</a:t>
            </a:r>
            <a:r>
              <a:rPr lang="ru-RU" b="1" dirty="0" smtClean="0">
                <a:solidFill>
                  <a:schemeClr val="tx1"/>
                </a:solidFill>
              </a:rPr>
              <a:t>  шоке  является  </a:t>
            </a:r>
            <a:r>
              <a:rPr lang="ru-RU" b="1" dirty="0" err="1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гиповолемия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со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сниженным  венозным возвратом </a:t>
            </a:r>
            <a:r>
              <a:rPr lang="ru-RU" b="1" dirty="0" smtClean="0">
                <a:solidFill>
                  <a:schemeClr val="tx1"/>
                </a:solidFill>
              </a:rPr>
              <a:t>крови и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малым сердечным выбросом</a:t>
            </a:r>
            <a:endParaRPr lang="ru-RU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2365" y="3789040"/>
            <a:ext cx="669927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Основным  звеном  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28625"/>
            <a:ext cx="8183562" cy="714375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smtClean="0">
                <a:solidFill>
                  <a:schemeClr val="tx1"/>
                </a:solidFill>
              </a:rPr>
              <a:t>ИТ экзотоксического шока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500188"/>
            <a:ext cx="8183562" cy="4545012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42910" y="1614475"/>
          <a:ext cx="7858180" cy="4143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28625"/>
            <a:ext cx="8183562" cy="5000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Лечение </a:t>
            </a:r>
            <a:r>
              <a:rPr lang="ru-RU" sz="2400" b="1" dirty="0" err="1" smtClean="0">
                <a:solidFill>
                  <a:schemeClr val="tx1"/>
                </a:solidFill>
              </a:rPr>
              <a:t>сердечно-сосудистых</a:t>
            </a:r>
            <a:r>
              <a:rPr lang="ru-RU" sz="2400" b="1" dirty="0" smtClean="0">
                <a:solidFill>
                  <a:schemeClr val="tx1"/>
                </a:solidFill>
              </a:rPr>
              <a:t> нарушений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357313"/>
            <a:ext cx="8183562" cy="4687887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142984"/>
          <a:ext cx="792961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00063"/>
            <a:ext cx="8183562" cy="714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ИТ </a:t>
            </a:r>
            <a:r>
              <a:rPr lang="ru-RU" sz="2400" b="1" dirty="0" err="1" smtClean="0">
                <a:solidFill>
                  <a:schemeClr val="tx1"/>
                </a:solidFill>
              </a:rPr>
              <a:t>экзотоксического</a:t>
            </a:r>
            <a:r>
              <a:rPr lang="ru-RU" sz="2400" b="1" dirty="0" smtClean="0">
                <a:solidFill>
                  <a:schemeClr val="tx1"/>
                </a:solidFill>
              </a:rPr>
              <a:t> шока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928813"/>
            <a:ext cx="8183562" cy="3714750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71472" y="1857364"/>
          <a:ext cx="8001056" cy="3603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6250"/>
            <a:ext cx="8207375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196975"/>
            <a:ext cx="7921625" cy="21605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b="1" u="sng" dirty="0" err="1" smtClean="0">
                <a:solidFill>
                  <a:schemeClr val="tx1"/>
                </a:solidFill>
              </a:rPr>
              <a:t>Пульмонотоксиканты</a:t>
            </a:r>
            <a:r>
              <a:rPr lang="ru-RU" sz="2200" b="1" dirty="0" smtClean="0">
                <a:solidFill>
                  <a:schemeClr val="tx1"/>
                </a:solidFill>
              </a:rPr>
              <a:t> - вещества, к которым порог чувствительности органов дыхания существенно ниже, чем других органов и систем, а клиника поражения характеризуется, прежде всего, структурно-функциональными нарушениями со стороны органов дыхания.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468313" y="2636838"/>
            <a:ext cx="8183562" cy="3816350"/>
          </a:xfrm>
        </p:spPr>
        <p:txBody>
          <a:bodyPr/>
          <a:lstStyle/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000" smtClean="0">
                <a:solidFill>
                  <a:schemeClr val="tx1"/>
                </a:solidFill>
              </a:rPr>
              <a:t>По </a:t>
            </a:r>
            <a:r>
              <a:rPr lang="ru-RU" sz="2000" b="1" smtClean="0">
                <a:solidFill>
                  <a:schemeClr val="tx1"/>
                </a:solidFill>
              </a:rPr>
              <a:t>химическому строению:</a:t>
            </a:r>
            <a:endParaRPr lang="ru-RU" sz="2000" smtClean="0">
              <a:solidFill>
                <a:schemeClr val="tx1"/>
              </a:solidFill>
            </a:endParaRP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Галогены (хлор, фтор).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Кислоты, ангидриды кислот (оксид азота, оксид серы).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Аммиак.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Галогенпроизводные угольной кислоты (фосген, дифосген).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Галогенированные нитроалканы (хлорпикрин).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Галогенфториды (трехфтористый хлор).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Галогенсульфиды (пятифтористая сера).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Галогенпроизводные непредельных углеводородов (перфтризо-бутилен).</a:t>
            </a:r>
          </a:p>
          <a:p>
            <a:pPr marL="342900" marR="0" indent="-3429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 typeface="Verdana" pitchFamily="34" charset="0"/>
              <a:buAutoNum type="arabicPeriod"/>
            </a:pPr>
            <a:r>
              <a:rPr lang="ru-RU" sz="2000" smtClean="0">
                <a:solidFill>
                  <a:schemeClr val="tx1"/>
                </a:solidFill>
              </a:rPr>
              <a:t>Изоцианаты (метилизоцианаты).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04137" cy="5400675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700" b="0" dirty="0" smtClean="0">
                <a:solidFill>
                  <a:schemeClr val="tx1"/>
                </a:solidFill>
                <a:effectLst/>
              </a:rPr>
              <a:t>По</a:t>
            </a:r>
            <a:r>
              <a:rPr lang="ru-RU" sz="2700" dirty="0" smtClean="0">
                <a:solidFill>
                  <a:schemeClr val="tx1"/>
                </a:solidFill>
                <a:effectLst/>
              </a:rPr>
              <a:t> способности оказывать различное действие:</a:t>
            </a:r>
            <a:br>
              <a:rPr lang="ru-RU" sz="2700" dirty="0" smtClean="0">
                <a:solidFill>
                  <a:schemeClr val="tx1"/>
                </a:solidFill>
                <a:effectLst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7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1. Раздражающее действие (хлор, хлорид серы, кислоты - серная и соляная)</a:t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2. Раздражающее действие не выражено (фосген,  дифосген)</a:t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3. Резорбтивное действие:</a:t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общетоксические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 (акрилонитрил,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изоционаты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, азотная кислота, сероводород, сернистый ангидрид, хлорпикрин, люизит)</a:t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алкилирующие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 (метаболические яды - окись этилена, окись пропилена,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диметилсульфат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)</a:t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нейротропные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 (аммиак, </a:t>
            </a:r>
            <a:r>
              <a:rPr lang="ru-RU" sz="2200" b="0" dirty="0" err="1" smtClean="0">
                <a:solidFill>
                  <a:schemeClr val="tx1"/>
                </a:solidFill>
                <a:effectLst/>
              </a:rPr>
              <a:t>бромметил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, гидразины). </a:t>
            </a:r>
            <a:r>
              <a:rPr lang="ru-RU" sz="2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8183562" cy="1081088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b="1" smtClean="0">
                <a:solidFill>
                  <a:schemeClr val="tx1"/>
                </a:solidFill>
              </a:rPr>
              <a:t>Вентиляционные изменения:</a:t>
            </a:r>
            <a:r>
              <a:rPr lang="ru-RU" smtClean="0">
                <a:solidFill>
                  <a:schemeClr val="tx1"/>
                </a:solidFill>
              </a:rPr>
              <a:t/>
            </a:r>
            <a:br>
              <a:rPr lang="ru-RU" smtClean="0">
                <a:solidFill>
                  <a:schemeClr val="tx1"/>
                </a:solidFill>
              </a:rPr>
            </a:b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268413"/>
            <a:ext cx="8039100" cy="4824412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srgbClr val="ECE5D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27487" y="1425959"/>
          <a:ext cx="7905907" cy="4329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8183562" cy="504825"/>
          </a:xfrm>
        </p:spPr>
        <p:txBody>
          <a:bodyPr wrap="square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b="1" smtClean="0">
                <a:solidFill>
                  <a:schemeClr val="tx1"/>
                </a:solidFill>
              </a:rPr>
              <a:t>Нарушения внешнего дыхания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0113" y="2205038"/>
            <a:ext cx="7704137" cy="4103687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397000"/>
          <a:ext cx="720080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79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Прочие виды гипоксии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13,9%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83568" y="1772816"/>
          <a:ext cx="770485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15113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Поражение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верхних дыхательных путей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71550" y="1773238"/>
            <a:ext cx="7680325" cy="4248150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827584" y="1772816"/>
          <a:ext cx="748883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14398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Поражения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глубоких дыхательных путей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403350" y="1773238"/>
            <a:ext cx="6264275" cy="3600450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899592" y="1397000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683568" y="1484784"/>
          <a:ext cx="792088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749</TotalTime>
  <Words>499</Words>
  <Application>Microsoft Office PowerPoint</Application>
  <PresentationFormat>Экран (4:3)</PresentationFormat>
  <Paragraphs>126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Verdana</vt:lpstr>
      <vt:lpstr>Arial</vt:lpstr>
      <vt:lpstr>Wingdings 2</vt:lpstr>
      <vt:lpstr>Calibri</vt:lpstr>
      <vt:lpstr>Times New Roman</vt:lpstr>
      <vt:lpstr>Wingdings</vt:lpstr>
      <vt:lpstr>Аспект</vt:lpstr>
      <vt:lpstr>Аспект</vt:lpstr>
      <vt:lpstr>Аспект</vt:lpstr>
      <vt:lpstr>Аспект</vt:lpstr>
      <vt:lpstr>Аспект</vt:lpstr>
      <vt:lpstr>Неотложные состояния при токсическом поражении сердечно-сосудистой и дыхательной систем</vt:lpstr>
      <vt:lpstr>ТОКСИЧЕСКОЕ ПОРАЖЕНИЕ  ОРГАНОВ ДЫХАНИЯ</vt:lpstr>
      <vt:lpstr>Пульмонотоксиканты - вещества, к которым порог чувствительности органов дыхания существенно ниже, чем других органов и систем, а клиника поражения характеризуется, прежде всего, структурно-функциональными нарушениями со стороны органов дыхания.   </vt:lpstr>
      <vt:lpstr>По способности оказывать различное действие:  1. Раздражающее действие (хлор, хлорид серы, кислоты - серная и соляная) 2. Раздражающее действие не выражено (фосген,  дифосген) 3. Резорбтивное действие: - общетоксические (акрилонитрил, изоционаты, азотная кислота, сероводород, сернистый ангидрид, хлорпикрин, люизит) - алкилирующие (метаболические яды - окись этилена, окись пропилена, диметилсульфат) - нейротропные (аммиак, бромметил, гидразины).  </vt:lpstr>
      <vt:lpstr>Вентиляционные изменения: </vt:lpstr>
      <vt:lpstr>Нарушения внешнего дыхания</vt:lpstr>
      <vt:lpstr>Прочие виды гипоксии 13,9%</vt:lpstr>
      <vt:lpstr>Поражение  верхних дыхательных путей </vt:lpstr>
      <vt:lpstr>Поражения  глубоких дыхательных путей </vt:lpstr>
      <vt:lpstr>Поражения паренхимы легких </vt:lpstr>
      <vt:lpstr>Токсический отек легких </vt:lpstr>
      <vt:lpstr>Токсиканты, вызывающие отек легких</vt:lpstr>
      <vt:lpstr> Альвеолярная гиповентиляция (угнетение дыхательного центра, паралич дыхательных мышц, острый обструктивный синдром)  Нарушение свойств альвеолярно-капиллярной мембраны  Нарушение соотношения объема вентиляции и гипоперфузии легких</vt:lpstr>
      <vt:lpstr>Виды интенсивной терапии гипоксических состояний при острых отравлениях</vt:lpstr>
      <vt:lpstr>Виды интенсивной терапии гипоксических состояний при острых отравлениях</vt:lpstr>
      <vt:lpstr>Кардиотоксические вещества</vt:lpstr>
      <vt:lpstr>ТОКСИЧЕСКОЕ ПОРАЖЕНИЕ  СЕРДЕЧНО-СОСУДИСТОЙ СИСТЕМЫ</vt:lpstr>
      <vt:lpstr> Первичный токсикогенный коллапс </vt:lpstr>
      <vt:lpstr>Экзотоксический шок</vt:lpstr>
      <vt:lpstr> Гипертонический синдром </vt:lpstr>
      <vt:lpstr> Экзотоксический шок </vt:lpstr>
      <vt:lpstr>ИТ экзотоксического шока</vt:lpstr>
      <vt:lpstr>Лечение сердечно-сосудистых нарушений</vt:lpstr>
      <vt:lpstr>ИТ экзотоксического шока</vt:lpstr>
      <vt:lpstr>Слайд 25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68</cp:revision>
  <dcterms:created xsi:type="dcterms:W3CDTF">2014-12-13T10:55:55Z</dcterms:created>
  <dcterms:modified xsi:type="dcterms:W3CDTF">2014-12-16T13:52:45Z</dcterms:modified>
</cp:coreProperties>
</file>